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2344" y="-7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640CE2-A9DE-437E-9F79-A49080DAB6F7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14B3E33-110F-421E-96CD-A8424C58A9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95399"/>
          </a:xfrm>
        </p:spPr>
        <p:txBody>
          <a:bodyPr>
            <a:noAutofit/>
          </a:bodyPr>
          <a:lstStyle/>
          <a:p>
            <a:r>
              <a:rPr lang="en-US" sz="4000" dirty="0" smtClean="0"/>
              <a:t>Myelination in Jeopardy: </a:t>
            </a:r>
            <a:br>
              <a:rPr lang="en-US" sz="4000" dirty="0" smtClean="0"/>
            </a:br>
            <a:r>
              <a:rPr lang="en-US" sz="4000" dirty="0" smtClean="0"/>
              <a:t>Polyethylene Glycol for CNS Repair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716" y="1600200"/>
            <a:ext cx="7543800" cy="106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dirty="0" smtClean="0"/>
              <a:t>Seth Campbell </a:t>
            </a:r>
            <a:r>
              <a:rPr lang="en-US" sz="1600" dirty="0" smtClean="0"/>
              <a:t>is 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year Biochemistry student at Andrews University, an avid sports fan, and an aspiring physician. As an academic enthusiast, he currently conducts research on </a:t>
            </a:r>
            <a:r>
              <a:rPr lang="en-US" sz="1600" dirty="0" err="1" smtClean="0"/>
              <a:t>dendrimers</a:t>
            </a:r>
            <a:r>
              <a:rPr lang="en-US" sz="1600" dirty="0"/>
              <a:t>.</a:t>
            </a:r>
            <a:r>
              <a:rPr lang="en-US" sz="1600" dirty="0" smtClean="0"/>
              <a:t> His experience in biochemistry has led to his interest in the field of neuroscience. </a:t>
            </a:r>
            <a:endParaRPr lang="en-US" sz="2000" dirty="0"/>
          </a:p>
        </p:txBody>
      </p:sp>
      <p:pic>
        <p:nvPicPr>
          <p:cNvPr id="1026" name="Picture 2" descr="C:\Users\Alanna\Downloads\416287_414340675267422_278158383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23" y="1371600"/>
            <a:ext cx="995081" cy="149298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anna\Downloads\10996112_396766500489898_5804144087939673518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013704" cy="152055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lanna\Downloads\1513752_10203604166521526_1907570302972913072_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r="20372"/>
          <a:stretch/>
        </p:blipFill>
        <p:spPr bwMode="auto">
          <a:xfrm>
            <a:off x="310916" y="4419600"/>
            <a:ext cx="1007588" cy="139650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7716" y="4603138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>
                <a:solidFill>
                  <a:schemeClr val="accent6"/>
                </a:solidFill>
                <a:latin typeface="+mj-lt"/>
              </a:rPr>
              <a:t>Alanna</a:t>
            </a:r>
            <a:r>
              <a:rPr lang="en-US" sz="1600" b="1" dirty="0" smtClean="0">
                <a:solidFill>
                  <a:schemeClr val="accent6"/>
                </a:solidFill>
                <a:latin typeface="+mj-lt"/>
              </a:rPr>
              <a:t> James </a:t>
            </a:r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is a 3</a:t>
            </a:r>
            <a:r>
              <a:rPr lang="en-US" sz="1600" baseline="30000" dirty="0" smtClean="0">
                <a:solidFill>
                  <a:schemeClr val="accent6"/>
                </a:solidFill>
                <a:latin typeface="+mj-lt"/>
              </a:rPr>
              <a:t>rd</a:t>
            </a:r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 year Biochemistry student at Andrews University. Serving as the Junior Class President, she leads and inspires others to achieve their goals. She aspires to become a medical missionary, and will begin her studies in medicine in the fall of 2015 at Loma Linda University.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7716" y="3106447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solidFill>
                  <a:schemeClr val="accent6"/>
                </a:solidFill>
                <a:latin typeface="+mj-lt"/>
              </a:rPr>
              <a:t>Adrianne </a:t>
            </a:r>
            <a:r>
              <a:rPr lang="en-US" sz="1600" b="1" dirty="0" err="1" smtClean="0">
                <a:solidFill>
                  <a:schemeClr val="accent6"/>
                </a:solidFill>
                <a:latin typeface="+mj-lt"/>
              </a:rPr>
              <a:t>Magsipoc</a:t>
            </a:r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 is a 3</a:t>
            </a:r>
            <a:r>
              <a:rPr lang="en-US" sz="1600" baseline="30000" dirty="0" smtClean="0">
                <a:solidFill>
                  <a:schemeClr val="accent6"/>
                </a:solidFill>
                <a:latin typeface="+mj-lt"/>
              </a:rPr>
              <a:t>rd</a:t>
            </a:r>
            <a:r>
              <a:rPr lang="en-US" sz="1600" dirty="0" smtClean="0">
                <a:solidFill>
                  <a:schemeClr val="accent6"/>
                </a:solidFill>
                <a:latin typeface="+mj-lt"/>
              </a:rPr>
              <a:t> year Biochemistry student at Andrews University, and hopes to use experiences gained here to pursue a career as a medical missionary. She currently serves as Religious Vice President of AUSA, where her passion for service and burden for souls culminate.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Andrews University Chemistry &amp; Biochemistry</a:t>
            </a:r>
          </a:p>
          <a:p>
            <a:pPr algn="ctr"/>
            <a:r>
              <a:rPr lang="en-US" sz="2700" dirty="0"/>
              <a:t>Thursday, March 5, 4:30 </a:t>
            </a:r>
            <a:r>
              <a:rPr lang="en-US" sz="2700" dirty="0" smtClean="0"/>
              <a:t>PM @ </a:t>
            </a:r>
            <a:r>
              <a:rPr lang="en-US" sz="2700" dirty="0" err="1" smtClean="0"/>
              <a:t>Halenz</a:t>
            </a:r>
            <a:r>
              <a:rPr lang="en-US" sz="2700" dirty="0" smtClean="0"/>
              <a:t> Hall Amphitheatre</a:t>
            </a:r>
            <a:endParaRPr lang="en-US" sz="2700" dirty="0"/>
          </a:p>
        </p:txBody>
      </p:sp>
      <p:pic>
        <p:nvPicPr>
          <p:cNvPr id="7" name="Picture 2" descr="http://www.ninds.nih.gov/img/neuron_cover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4500" y1="34680" x2="4500" y2="34680"/>
                        <a14:backgroundMark x1="4500" y1="36364" x2="4500" y2="3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29" y="0"/>
            <a:ext cx="1060471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ninds.nih.gov/img/neuron_cover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4500" y1="34680" x2="4500" y2="34680"/>
                        <a14:backgroundMark x1="4500" y1="36364" x2="4500" y2="3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2" y="0"/>
            <a:ext cx="1060471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80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</TotalTime>
  <Words>174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Myelination in Jeopardy:  Polyethylene Glycol for CNS Repair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Myelination in Jeopardy: Polyethylene Glycol for CNS Repair</dc:title>
  <dc:creator>Alanna James</dc:creator>
  <cp:lastModifiedBy>desmond Murray</cp:lastModifiedBy>
  <cp:revision>10</cp:revision>
  <dcterms:created xsi:type="dcterms:W3CDTF">2015-02-26T18:56:58Z</dcterms:created>
  <dcterms:modified xsi:type="dcterms:W3CDTF">2015-03-01T19:01:16Z</dcterms:modified>
</cp:coreProperties>
</file>