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FABC8"/>
    <a:srgbClr val="2FAD54"/>
    <a:srgbClr val="FF0000"/>
    <a:srgbClr val="00FF00"/>
    <a:srgbClr val="000000"/>
    <a:srgbClr val="808000"/>
    <a:srgbClr val="4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361" autoAdjust="0"/>
  </p:normalViewPr>
  <p:slideViewPr>
    <p:cSldViewPr snapToObjects="1">
      <p:cViewPr>
        <p:scale>
          <a:sx n="100" d="100"/>
          <a:sy n="100" d="100"/>
        </p:scale>
        <p:origin x="-176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A32063-9151-CC4B-9BDC-9995AA01E817}" type="datetime1">
              <a:rPr lang="en-US"/>
              <a:pPr>
                <a:defRPr/>
              </a:pPr>
              <a:t>3/3/15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8F0FC9-B65D-3842-ACDB-A58F1287D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43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E40BAF-29D6-3048-AFB3-78D625D06EDF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B19F4-78A9-E146-A52A-7CEEF05937AD}" type="datetime1">
              <a:rPr lang="en-US"/>
              <a:pPr>
                <a:defRPr/>
              </a:pPr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D8457-0476-A54C-99EE-617B1F23E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2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5ACB9-BEA7-9A49-86A2-5E094D814DB4}" type="datetime1">
              <a:rPr lang="en-US"/>
              <a:pPr>
                <a:defRPr/>
              </a:pPr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1A244-ED5A-F140-B0EB-4DF0440F6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1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0F5B1-203A-294A-B2F2-C3C02FADF2A6}" type="datetime1">
              <a:rPr lang="en-US"/>
              <a:pPr>
                <a:defRPr/>
              </a:pPr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CFE53-4712-D849-95B8-5C2A885A1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C293F-4F83-6A4C-8891-8814363ECDA9}" type="datetime1">
              <a:rPr lang="en-US"/>
              <a:pPr>
                <a:defRPr/>
              </a:pPr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CEC23-E960-6E44-BF87-13B49A462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5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00E92-3561-B641-A8FC-FF22A80E7CDF}" type="datetime1">
              <a:rPr lang="en-US"/>
              <a:pPr>
                <a:defRPr/>
              </a:pPr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D58E2-0ECB-9F46-BD99-FA608E6CC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5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FE82-7265-D448-B9A5-C143BB29D129}" type="datetime1">
              <a:rPr lang="en-US"/>
              <a:pPr>
                <a:defRPr/>
              </a:pPr>
              <a:t>3/3/15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A0349-2B79-9646-B8BB-96E3BB216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1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87F-ABB7-DA4E-8292-3825A8BA7A0B}" type="datetime1">
              <a:rPr lang="en-US"/>
              <a:pPr>
                <a:defRPr/>
              </a:pPr>
              <a:t>3/3/15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973BA-9411-0F4E-8F9E-883ACBCC6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1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A7DA5-C52C-5847-99D4-EF7A3C882B87}" type="datetime1">
              <a:rPr lang="en-US"/>
              <a:pPr>
                <a:defRPr/>
              </a:pPr>
              <a:t>3/3/15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B79C3-A388-234D-9B97-503EF6735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6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B249C-3C38-5348-B347-34A4A76CF4E2}" type="datetime1">
              <a:rPr lang="en-US"/>
              <a:pPr>
                <a:defRPr/>
              </a:pPr>
              <a:t>3/3/15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30114-30A0-DA4D-A0A4-C35DA96B3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6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B596F-89FC-C545-86B9-C64C64FD4D85}" type="datetime1">
              <a:rPr lang="en-US"/>
              <a:pPr>
                <a:defRPr/>
              </a:pPr>
              <a:t>3/3/15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D2F3A-E931-5540-8290-4DFF73F7E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5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268E2-1298-A949-99C2-77C100B74879}" type="datetime1">
              <a:rPr lang="en-US"/>
              <a:pPr>
                <a:defRPr/>
              </a:pPr>
              <a:t>3/3/15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E0A3C-A60D-3E4E-8BE1-76B5B6E26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6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charset="0"/>
              </a:defRPr>
            </a:lvl1pPr>
          </a:lstStyle>
          <a:p>
            <a:pPr>
              <a:defRPr/>
            </a:pPr>
            <a:fld id="{DDA9CEF1-E908-C64A-B6E3-6B4D2BE57866}" type="datetime1">
              <a:rPr lang="en-US"/>
              <a:pPr>
                <a:defRPr/>
              </a:pPr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charset="0"/>
              </a:defRPr>
            </a:lvl1pPr>
          </a:lstStyle>
          <a:p>
            <a:pPr>
              <a:defRPr/>
            </a:pPr>
            <a:fld id="{A19EA496-4AF9-BC4F-B65A-32345AE44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sannepic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19" y="1219200"/>
            <a:ext cx="2781805" cy="37085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2700"/>
            <a:ext cx="9144000" cy="1178710"/>
          </a:xfrm>
        </p:spPr>
        <p:txBody>
          <a:bodyPr/>
          <a:lstStyle/>
          <a:p>
            <a:pPr defTabSz="285750">
              <a:defRPr/>
            </a:pPr>
            <a:r>
              <a:rPr lang="en-US" sz="3400" dirty="0" smtClean="0">
                <a:solidFill>
                  <a:srgbClr val="3FABC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owan Old Style Black"/>
                <a:ea typeface="ＭＳ Ｐゴシック" charset="0"/>
                <a:cs typeface="Iowan Old Style Black"/>
              </a:rPr>
              <a:t>Synthesis of Isoxazoline Derivatives as Potential Anti-Cancer Agents</a:t>
            </a:r>
            <a:endParaRPr lang="en-US" sz="3400" dirty="0">
              <a:solidFill>
                <a:srgbClr val="3FABC8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Iowan Old Style Black"/>
              <a:ea typeface="ＭＳ Ｐゴシック" charset="0"/>
              <a:cs typeface="Iowan Old Style Black"/>
            </a:endParaRPr>
          </a:p>
        </p:txBody>
      </p:sp>
      <p:sp>
        <p:nvSpPr>
          <p:cNvPr id="14338" name="Rectangle 12"/>
          <p:cNvSpPr>
            <a:spLocks noChangeArrowheads="1"/>
          </p:cNvSpPr>
          <p:nvPr/>
        </p:nvSpPr>
        <p:spPr bwMode="auto">
          <a:xfrm>
            <a:off x="107128" y="5410200"/>
            <a:ext cx="29408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285750"/>
            <a:r>
              <a:rPr lang="en-US" sz="2000" b="1" dirty="0" smtClean="0">
                <a:solidFill>
                  <a:schemeClr val="bg1"/>
                </a:solidFill>
                <a:latin typeface="Candara"/>
                <a:cs typeface="Candara"/>
              </a:rPr>
              <a:t>Rosanne Thornhill</a:t>
            </a:r>
            <a:endParaRPr lang="en-US" sz="2000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1538" y="6096000"/>
            <a:ext cx="9144000" cy="63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square" lIns="28575" tIns="14288" rIns="28575" bIns="14288">
            <a:spAutoFit/>
          </a:bodyPr>
          <a:lstStyle/>
          <a:p>
            <a:pPr algn="ctr" defTabSz="285750">
              <a:lnSpc>
                <a:spcPct val="110000"/>
              </a:lnSpc>
              <a:defRPr/>
            </a:pPr>
            <a:r>
              <a:rPr lang="en-US" sz="1800" dirty="0">
                <a:solidFill>
                  <a:schemeClr val="bg1"/>
                </a:solidFill>
                <a:latin typeface="Iowan Old Style Black"/>
                <a:ea typeface="ＭＳ Ｐゴシック" pitchFamily="-109" charset="-128"/>
                <a:cs typeface="Iowan Old Style Black"/>
              </a:rPr>
              <a:t>ANDREWS UNIVERSITY CHEMISTRY &amp; BIOCHEMISTRY</a:t>
            </a:r>
          </a:p>
          <a:p>
            <a:pPr algn="ctr" defTabSz="285750">
              <a:lnSpc>
                <a:spcPct val="110000"/>
              </a:lnSpc>
              <a:defRPr/>
            </a:pPr>
            <a:r>
              <a:rPr lang="en-US" sz="1800" dirty="0">
                <a:solidFill>
                  <a:schemeClr val="bg1"/>
                </a:solidFill>
                <a:latin typeface="Iowan Old Style Black"/>
                <a:ea typeface="ＭＳ Ｐゴシック" pitchFamily="-109" charset="-128"/>
                <a:cs typeface="Iowan Old Style Black"/>
              </a:rPr>
              <a:t>HALENZ HALL </a:t>
            </a:r>
            <a:r>
              <a:rPr lang="en-US" sz="1800" dirty="0" smtClean="0">
                <a:solidFill>
                  <a:schemeClr val="bg1"/>
                </a:solidFill>
                <a:latin typeface="Iowan Old Style Black"/>
                <a:ea typeface="ＭＳ Ｐゴシック" pitchFamily="-109" charset="-128"/>
                <a:cs typeface="Iowan Old Style Black"/>
              </a:rPr>
              <a:t>AMPHITHEATER </a:t>
            </a:r>
            <a:r>
              <a:rPr lang="en-US" sz="1800" dirty="0" smtClean="0">
                <a:solidFill>
                  <a:srgbClr val="3FABC8"/>
                </a:solidFill>
                <a:latin typeface="Iowan Old Style Black"/>
                <a:ea typeface="ＭＳ Ｐゴシック" pitchFamily="-109" charset="-128"/>
                <a:cs typeface="Iowan Old Style Black"/>
              </a:rPr>
              <a:t>(</a:t>
            </a:r>
            <a:r>
              <a:rPr lang="en-US" sz="1800" dirty="0">
                <a:solidFill>
                  <a:srgbClr val="3FABC8"/>
                </a:solidFill>
                <a:latin typeface="Iowan Old Style Black"/>
                <a:ea typeface="ＭＳ Ｐゴシック" pitchFamily="-109" charset="-128"/>
                <a:cs typeface="Iowan Old Style Black"/>
              </a:rPr>
              <a:t>Thursday, </a:t>
            </a:r>
            <a:r>
              <a:rPr lang="en-US" sz="1800" dirty="0" smtClean="0">
                <a:solidFill>
                  <a:srgbClr val="3FABC8"/>
                </a:solidFill>
                <a:latin typeface="Iowan Old Style Black"/>
                <a:ea typeface="ＭＳ Ｐゴシック" pitchFamily="-109" charset="-128"/>
                <a:cs typeface="Iowan Old Style Black"/>
              </a:rPr>
              <a:t>March </a:t>
            </a:r>
            <a:r>
              <a:rPr lang="en-US" sz="1800" dirty="0">
                <a:solidFill>
                  <a:srgbClr val="3FABC8"/>
                </a:solidFill>
                <a:latin typeface="Iowan Old Style Black"/>
                <a:ea typeface="ＭＳ Ｐゴシック" pitchFamily="-109" charset="-128"/>
                <a:cs typeface="Iowan Old Style Black"/>
              </a:rPr>
              <a:t>5</a:t>
            </a:r>
            <a:r>
              <a:rPr lang="en-US" sz="1800" dirty="0" smtClean="0">
                <a:solidFill>
                  <a:srgbClr val="3FABC8"/>
                </a:solidFill>
                <a:latin typeface="Iowan Old Style Black"/>
                <a:ea typeface="ＭＳ Ｐゴシック" pitchFamily="-109" charset="-128"/>
                <a:cs typeface="Iowan Old Style Black"/>
              </a:rPr>
              <a:t>, 2015, </a:t>
            </a:r>
            <a:r>
              <a:rPr lang="en-US" sz="1800" dirty="0">
                <a:solidFill>
                  <a:srgbClr val="3FABC8"/>
                </a:solidFill>
                <a:latin typeface="Iowan Old Style Black"/>
                <a:ea typeface="ＭＳ Ｐゴシック" pitchFamily="-109" charset="-128"/>
                <a:cs typeface="Iowan Old Style Black"/>
              </a:rPr>
              <a:t>4:30 pm)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62300" y="1219200"/>
            <a:ext cx="5791200" cy="4832093"/>
          </a:xfrm>
          <a:prstGeom prst="rect">
            <a:avLst/>
          </a:prstGeom>
          <a:ln cap="rnd">
            <a:solidFill>
              <a:srgbClr val="3FABC8"/>
            </a:solidFill>
            <a:round/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Avenir Book"/>
                <a:cs typeface="Avenir Book"/>
              </a:rPr>
              <a:t>The estimated number of deaths attributed to cancer each year has been decreasing thanks to tremendous efforts in the vast field of cancer  research , however, the estimate of nearly 600,000 cancer-related deaths in 2014 is still largely problematic. A class of organic compounds called isoxazolines are currently explored for their many biological applications including anti-cancer activity.</a:t>
            </a:r>
          </a:p>
          <a:p>
            <a:pPr algn="just"/>
            <a:endParaRPr lang="en-US" sz="1200" b="1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Avenir Book"/>
                <a:cs typeface="Avenir Book"/>
              </a:rPr>
              <a:t>Rosanne’s research focuses on </a:t>
            </a:r>
            <a:r>
              <a:rPr lang="en-US" sz="1600" b="1" dirty="0" smtClean="0">
                <a:solidFill>
                  <a:schemeClr val="bg1"/>
                </a:solidFill>
                <a:latin typeface="Avenir Book"/>
                <a:cs typeface="Avenir Book"/>
              </a:rPr>
              <a:t>an </a:t>
            </a:r>
            <a:r>
              <a:rPr lang="en-US" sz="1600" b="1" dirty="0" smtClean="0">
                <a:solidFill>
                  <a:schemeClr val="bg1"/>
                </a:solidFill>
                <a:latin typeface="Avenir Book"/>
                <a:cs typeface="Avenir Book"/>
              </a:rPr>
              <a:t>isoxazoline derivative that has shown great promise against cancer, with the goal of </a:t>
            </a:r>
            <a:r>
              <a:rPr lang="en-US" sz="1600" b="1" smtClean="0">
                <a:solidFill>
                  <a:schemeClr val="bg1"/>
                </a:solidFill>
                <a:latin typeface="Avenir Book"/>
                <a:cs typeface="Avenir Book"/>
              </a:rPr>
              <a:t>modifying </a:t>
            </a:r>
            <a:r>
              <a:rPr lang="en-US" sz="1600" b="1" smtClean="0">
                <a:solidFill>
                  <a:schemeClr val="bg1"/>
                </a:solidFill>
                <a:latin typeface="Avenir Book"/>
                <a:cs typeface="Avenir Book"/>
              </a:rPr>
              <a:t>the </a:t>
            </a:r>
            <a:r>
              <a:rPr lang="en-US" sz="1600" b="1" dirty="0" smtClean="0">
                <a:solidFill>
                  <a:schemeClr val="bg1"/>
                </a:solidFill>
                <a:latin typeface="Avenir Book"/>
                <a:cs typeface="Avenir Book"/>
              </a:rPr>
              <a:t>compound’s chemical structure towards increased activity.</a:t>
            </a:r>
          </a:p>
          <a:p>
            <a:pPr algn="just"/>
            <a:endParaRPr lang="en-US" sz="1200" b="1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Avenir Book"/>
                <a:cs typeface="Avenir Book"/>
              </a:rPr>
              <a:t>This presentation explores the design and synthesis of a specific isoxazoline derivative as a potential agent to be incorporated  in anti-cancer therapy.</a:t>
            </a:r>
            <a:endParaRPr lang="en-US" sz="1600" b="1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pPr algn="just"/>
            <a:endParaRPr lang="en-US" sz="1200" b="1" dirty="0" smtClean="0">
              <a:solidFill>
                <a:schemeClr val="bg1"/>
              </a:solidFill>
              <a:latin typeface="Avenir Book"/>
              <a:cs typeface="Avenir Book"/>
            </a:endParaRP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Avenir Book"/>
                <a:cs typeface="Avenir Book"/>
              </a:rPr>
              <a:t>Rosanne Thornhill is a senior biochemistry pre-med major at Andrews University, with plans to attend medical school and aspirations to become a cardiovascular surgeon.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25758</TotalTime>
  <Words>179</Words>
  <Application>Microsoft Macintosh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Synthesis of Isoxazoline Derivatives as Potential Anti-Cancer Agents</vt:lpstr>
    </vt:vector>
  </TitlesOfParts>
  <Company>Andrews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desmond Murray</dc:creator>
  <cp:lastModifiedBy>desmond Murray</cp:lastModifiedBy>
  <cp:revision>198</cp:revision>
  <cp:lastPrinted>2013-10-21T14:40:44Z</cp:lastPrinted>
  <dcterms:created xsi:type="dcterms:W3CDTF">2009-10-30T14:01:38Z</dcterms:created>
  <dcterms:modified xsi:type="dcterms:W3CDTF">2015-03-03T10:23:33Z</dcterms:modified>
</cp:coreProperties>
</file>