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5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Employment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Continuing Education</c:v>
                </c:pt>
                <c:pt idx="1">
                  <c:v>Unemployed</c:v>
                </c:pt>
                <c:pt idx="2">
                  <c:v>Employed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</c:v>
                </c:pt>
                <c:pt idx="1">
                  <c:v>6</c:v>
                </c:pt>
                <c:pt idx="2">
                  <c:v>37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45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64798752947801"/>
          <c:y val="8.7880610735840706E-2"/>
          <c:w val="0.54610842426422601"/>
          <c:h val="0.8191626363963390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Employment</c:v>
                </c:pt>
              </c:strCache>
            </c:strRef>
          </c:tx>
          <c:dLbls>
            <c:dLbl>
              <c:idx val="2"/>
              <c:layout>
                <c:manualLayout>
                  <c:x val="7.9501169690745204E-3"/>
                  <c:y val="-3.762902259500169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1.2023564989159E-3"/>
                  <c:y val="9.342348510783979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Pastoral</c:v>
                </c:pt>
                <c:pt idx="1">
                  <c:v>Chaplaincy</c:v>
                </c:pt>
                <c:pt idx="2">
                  <c:v>Education</c:v>
                </c:pt>
                <c:pt idx="3">
                  <c:v>Other/non-ministry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29</c:v>
                </c:pt>
                <c:pt idx="1">
                  <c:v>6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114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DC4727-EB63-1D4C-BA2B-9C4A06DF8FC6}" type="datetimeFigureOut">
              <a:rPr lang="en-US" smtClean="0"/>
              <a:t>10/8/2012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2DD1E2-9F02-2644-97F1-CFA83C8E3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268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F982B-5566-4961-9154-36030718461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F982B-5566-4961-9154-36030718461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BD69C-6E3A-854D-A759-29F9BE3819B2}" type="datetimeFigureOut">
              <a:rPr lang="en-US" smtClean="0"/>
              <a:t>10/8/2012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421A-F349-A94C-993A-93DECA2CA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088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BD69C-6E3A-854D-A759-29F9BE3819B2}" type="datetimeFigureOut">
              <a:rPr lang="en-US" smtClean="0"/>
              <a:t>10/8/2012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421A-F349-A94C-993A-93DECA2CA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104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BD69C-6E3A-854D-A759-29F9BE3819B2}" type="datetimeFigureOut">
              <a:rPr lang="en-US" smtClean="0"/>
              <a:t>10/8/2012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421A-F349-A94C-993A-93DECA2CA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234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39243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9DE26A8-979A-4AC5-9C23-D9B2732C6F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30014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BD69C-6E3A-854D-A759-29F9BE3819B2}" type="datetimeFigureOut">
              <a:rPr lang="en-US" smtClean="0"/>
              <a:t>10/8/2012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421A-F349-A94C-993A-93DECA2CA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7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BD69C-6E3A-854D-A759-29F9BE3819B2}" type="datetimeFigureOut">
              <a:rPr lang="en-US" smtClean="0"/>
              <a:t>10/8/2012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421A-F349-A94C-993A-93DECA2CA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196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BD69C-6E3A-854D-A759-29F9BE3819B2}" type="datetimeFigureOut">
              <a:rPr lang="en-US" smtClean="0"/>
              <a:t>10/8/2012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421A-F349-A94C-993A-93DECA2CA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227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BD69C-6E3A-854D-A759-29F9BE3819B2}" type="datetimeFigureOut">
              <a:rPr lang="en-US" smtClean="0"/>
              <a:t>10/8/2012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421A-F349-A94C-993A-93DECA2CA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401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BD69C-6E3A-854D-A759-29F9BE3819B2}" type="datetimeFigureOut">
              <a:rPr lang="en-US" smtClean="0"/>
              <a:t>10/8/2012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421A-F349-A94C-993A-93DECA2CA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28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BD69C-6E3A-854D-A759-29F9BE3819B2}" type="datetimeFigureOut">
              <a:rPr lang="en-US" smtClean="0"/>
              <a:t>10/8/2012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421A-F349-A94C-993A-93DECA2CA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173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BD69C-6E3A-854D-A759-29F9BE3819B2}" type="datetimeFigureOut">
              <a:rPr lang="en-US" smtClean="0"/>
              <a:t>10/8/2012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421A-F349-A94C-993A-93DECA2CA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184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BD69C-6E3A-854D-A759-29F9BE3819B2}" type="datetimeFigureOut">
              <a:rPr lang="en-US" smtClean="0"/>
              <a:t>10/8/2012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421A-F349-A94C-993A-93DECA2CA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858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BD69C-6E3A-854D-A759-29F9BE3819B2}" type="datetimeFigureOut">
              <a:rPr lang="en-US" smtClean="0"/>
              <a:t>10/8/2012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F421A-F349-A94C-993A-93DECA2CA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579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996861" y="620713"/>
            <a:ext cx="7221721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800" dirty="0"/>
              <a:t>Employment </a:t>
            </a:r>
            <a:r>
              <a:rPr lang="en-GB" sz="3800" dirty="0" smtClean="0"/>
              <a:t>Profile of Graduates</a:t>
            </a:r>
          </a:p>
          <a:p>
            <a:pPr algn="ctr"/>
            <a:r>
              <a:rPr lang="en-GB" sz="2000" dirty="0" smtClean="0"/>
              <a:t>(based on 40% response to survey)</a:t>
            </a:r>
            <a:endParaRPr lang="en-US" sz="2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/>
          </p:nvPr>
        </p:nvGraphicFramePr>
        <p:xfrm>
          <a:off x="457200" y="1667153"/>
          <a:ext cx="8229600" cy="44590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5615524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1198111" y="620713"/>
            <a:ext cx="683828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800" dirty="0" smtClean="0"/>
              <a:t>Where Graduates are Employed</a:t>
            </a:r>
          </a:p>
          <a:p>
            <a:pPr algn="ctr"/>
            <a:r>
              <a:rPr lang="en-GB" sz="2000" dirty="0" smtClean="0"/>
              <a:t>(percentage of employed survey respondents)</a:t>
            </a:r>
            <a:endParaRPr lang="en-US" sz="2000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838200" y="1727200"/>
          <a:ext cx="7010400" cy="467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8089934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28</Words>
  <Application>Microsoft Office PowerPoint</Application>
  <PresentationFormat>On-screen Show (4:3)</PresentationFormat>
  <Paragraphs>8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Andrews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Recent MDiv Graduates</dc:title>
  <dc:creator>Denis Fortin</dc:creator>
  <cp:lastModifiedBy>I.T.S.</cp:lastModifiedBy>
  <cp:revision>2</cp:revision>
  <dcterms:created xsi:type="dcterms:W3CDTF">2012-09-27T17:25:28Z</dcterms:created>
  <dcterms:modified xsi:type="dcterms:W3CDTF">2012-10-08T20:13:07Z</dcterms:modified>
</cp:coreProperties>
</file>