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6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9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3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3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29F1-B0AC-46E7-901C-A07F3327FAF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72A57-F136-4EA9-AB9A-DFA42059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28707"/>
            <a:ext cx="7772400" cy="103094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aramond" pitchFamily="18" charset="0"/>
              </a:rPr>
              <a:t/>
            </a:r>
            <a:br>
              <a:rPr lang="en-US" sz="3600" dirty="0">
                <a:latin typeface="Garamond" pitchFamily="18" charset="0"/>
              </a:rPr>
            </a:br>
            <a:r>
              <a:rPr lang="en-US" sz="3600" dirty="0" smtClean="0">
                <a:latin typeface="Garamond" pitchFamily="18" charset="0"/>
              </a:rPr>
              <a:t>Celebrating Honors Researchers 2015-16</a:t>
            </a:r>
            <a:br>
              <a:rPr lang="en-US" sz="3600" dirty="0" smtClean="0">
                <a:latin typeface="Garamond" pitchFamily="18" charset="0"/>
              </a:rPr>
            </a:br>
            <a:endParaRPr lang="en-US" sz="3600" dirty="0">
              <a:latin typeface="Garamond" pitchFamily="18" charset="0"/>
            </a:endParaRPr>
          </a:p>
        </p:txBody>
      </p:sp>
      <p:pic>
        <p:nvPicPr>
          <p:cNvPr id="6" name="Picture 5" descr="JNAndrewsHonors_V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37" y="5838091"/>
            <a:ext cx="3869527" cy="898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57" y="1066800"/>
            <a:ext cx="6095085" cy="457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Shanelle Kim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8" y="152400"/>
            <a:ext cx="4064001" cy="304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Garamond" panose="02020404030301010803" pitchFamily="18" charset="0"/>
              </a:rPr>
              <a:t>English </a:t>
            </a:r>
            <a:endParaRPr lang="en-US" sz="1600" dirty="0">
              <a:latin typeface="Garamond" panose="02020404030301010803" pitchFamily="18" charset="0"/>
            </a:endParaRPr>
          </a:p>
          <a:p>
            <a:endParaRPr lang="en-US" sz="1600" dirty="0" smtClean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r>
              <a:rPr lang="en-US" sz="1600" dirty="0" smtClean="0">
                <a:latin typeface="Garamond" panose="02020404030301010803" pitchFamily="18" charset="0"/>
              </a:rPr>
              <a:t/>
            </a:r>
            <a:br>
              <a:rPr lang="en-US" sz="1600" dirty="0" smtClean="0">
                <a:latin typeface="Garamond" panose="02020404030301010803" pitchFamily="18" charset="0"/>
              </a:rPr>
            </a:br>
            <a:r>
              <a:rPr lang="en-US" sz="1600" dirty="0" smtClean="0">
                <a:latin typeface="Garamond" panose="02020404030301010803" pitchFamily="18" charset="0"/>
              </a:rPr>
              <a:t>Accepted to the University of Maryland, MA in English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05200"/>
            <a:ext cx="2362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5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Jeong Bin Lee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4691063"/>
          </a:xfrm>
        </p:spPr>
        <p:txBody>
          <a:bodyPr/>
          <a:lstStyle/>
          <a:p>
            <a:r>
              <a:rPr lang="en-US" sz="1600" dirty="0" smtClean="0">
                <a:latin typeface="Garamond" panose="02020404030301010803" pitchFamily="18" charset="0"/>
              </a:rPr>
              <a:t>Biochemistry 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Graduated December 2015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266" y="2362200"/>
            <a:ext cx="27214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600" dirty="0" smtClean="0">
                <a:latin typeface="Garamond" panose="02020404030301010803" pitchFamily="18" charset="0"/>
              </a:rPr>
              <a:t>Accepted to MD/PhD Program at Loma Linda University 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19545" r="20297" b="28999"/>
          <a:stretch/>
        </p:blipFill>
        <p:spPr>
          <a:xfrm>
            <a:off x="5181600" y="533400"/>
            <a:ext cx="2108200" cy="33644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Adrianne </a:t>
            </a:r>
            <a:r>
              <a:rPr lang="en-US" dirty="0" err="1" smtClean="0">
                <a:latin typeface="Garamond" panose="02020404030301010803" pitchFamily="18" charset="0"/>
              </a:rPr>
              <a:t>Magispoc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Garamond" panose="02020404030301010803" pitchFamily="18" charset="0"/>
              </a:rPr>
              <a:t>Biochemistry 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Accepted to Loma Linda University School of Medicine 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7800"/>
            <a:ext cx="2286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581400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Ashley Reichert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>
                <a:latin typeface="Garamond" panose="02020404030301010803" pitchFamily="18" charset="0"/>
              </a:rPr>
              <a:t>Biology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Accepted to Loma Linda University School of Medicine, University of Texas Houston </a:t>
            </a:r>
            <a:endParaRPr lang="en-US" sz="1600" dirty="0">
              <a:latin typeface="Garamond" panose="02020404030301010803" pitchFamily="18" charset="0"/>
            </a:endParaRP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39" y="914400"/>
            <a:ext cx="2989659" cy="3986212"/>
          </a:xfrm>
        </p:spPr>
      </p:pic>
    </p:spTree>
    <p:extLst>
      <p:ext uri="{BB962C8B-B14F-4D97-AF65-F5344CB8AC3E}">
        <p14:creationId xmlns:p14="http://schemas.microsoft.com/office/powerpoint/2010/main" val="16836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Zachary Reichert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Garamond" panose="02020404030301010803" pitchFamily="18" charset="0"/>
              </a:rPr>
              <a:t>Biology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Accepted to Loma Linda University School of Medicine 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"/>
            <a:ext cx="2075259" cy="27670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 panose="02020404030301010803" pitchFamily="18" charset="0"/>
              </a:rPr>
              <a:t>Shenika</a:t>
            </a:r>
            <a:r>
              <a:rPr lang="en-US" dirty="0" smtClean="0">
                <a:latin typeface="Garamond" panose="02020404030301010803" pitchFamily="18" charset="0"/>
              </a:rPr>
              <a:t> McDonald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>
                <a:latin typeface="Garamond" panose="02020404030301010803" pitchFamily="18" charset="0"/>
              </a:rPr>
              <a:t>Political Science 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Plans to work in New York before attending Law School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0"/>
            <a:ext cx="2457450" cy="3276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5280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Martha </a:t>
            </a:r>
            <a:r>
              <a:rPr lang="en-US" dirty="0" err="1" smtClean="0">
                <a:latin typeface="Garamond" panose="02020404030301010803" pitchFamily="18" charset="0"/>
              </a:rPr>
              <a:t>Duah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Psychology, Behavioral Neuroscience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Graduated December 2015</a:t>
            </a:r>
          </a:p>
          <a:p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Currently serving as a Student Missionary in Korea. </a:t>
            </a:r>
          </a:p>
          <a:p>
            <a:r>
              <a:rPr lang="en-US" dirty="0">
                <a:latin typeface="Garamond" panose="02020404030301010803" pitchFamily="18" charset="0"/>
              </a:rPr>
              <a:t/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Accepted to Loma Linda University School of Medicine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64" y="990600"/>
            <a:ext cx="3851672" cy="513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Sumiko Weir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>
                <a:latin typeface="Garamond" panose="02020404030301010803" pitchFamily="18" charset="0"/>
              </a:rPr>
              <a:t>Biology </a:t>
            </a:r>
            <a:endParaRPr lang="en-US" sz="1600" dirty="0">
              <a:latin typeface="Garamond" panose="02020404030301010803" pitchFamily="18" charset="0"/>
            </a:endParaRPr>
          </a:p>
          <a:p>
            <a:endParaRPr lang="en-US" sz="1600" dirty="0" smtClean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Accepted to Loma Linda University School of Medicine and Kansas University School of Medicine </a:t>
            </a:r>
            <a:endParaRPr lang="en-US" sz="1600" dirty="0">
              <a:latin typeface="Garamond" panose="02020404030301010803" pitchFamily="18" charset="0"/>
            </a:endParaRPr>
          </a:p>
          <a:p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200400" cy="24003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0680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Joy Kim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Biology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Graduated December 2015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Currently serving as a Student Missionary in Thailand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Accepted to Loma Linda University School of Medicine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49" cy="3833812"/>
          </a:xfrm>
        </p:spPr>
      </p:pic>
    </p:spTree>
    <p:extLst>
      <p:ext uri="{BB962C8B-B14F-4D97-AF65-F5344CB8AC3E}">
        <p14:creationId xmlns:p14="http://schemas.microsoft.com/office/powerpoint/2010/main" val="28272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Juliette Young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Mathematics Education </a:t>
            </a:r>
          </a:p>
          <a:p>
            <a:endParaRPr lang="en-US" dirty="0"/>
          </a:p>
          <a:p>
            <a:r>
              <a:rPr lang="en-US" dirty="0" smtClean="0"/>
              <a:t>Will graduate May 2016</a:t>
            </a:r>
          </a:p>
          <a:p>
            <a:endParaRPr lang="en-US" dirty="0"/>
          </a:p>
          <a:p>
            <a:r>
              <a:rPr lang="en-US" dirty="0" smtClean="0"/>
              <a:t>Plans to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19398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Emily-Jeans </a:t>
            </a:r>
            <a:r>
              <a:rPr lang="en-US" dirty="0" err="1" smtClean="0">
                <a:latin typeface="Garamond" panose="02020404030301010803" pitchFamily="18" charset="0"/>
              </a:rPr>
              <a:t>Bankes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5029199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35100"/>
            <a:ext cx="3657600" cy="46910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  <a:cs typeface="Garamond"/>
              </a:rPr>
              <a:t>Biochemistry </a:t>
            </a:r>
            <a:endParaRPr lang="en-US" sz="1600" dirty="0">
              <a:latin typeface="Garamond" panose="02020404030301010803" pitchFamily="18" charset="0"/>
              <a:cs typeface="Garamond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</a:t>
            </a:r>
            <a:r>
              <a:rPr lang="en-US" sz="1600" dirty="0">
                <a:latin typeface="Garamond" panose="02020404030301010803" pitchFamily="18" charset="0"/>
              </a:rPr>
              <a:t>graduate May </a:t>
            </a:r>
            <a:r>
              <a:rPr lang="en-US" sz="1600" dirty="0" smtClean="0">
                <a:latin typeface="Garamond" panose="02020404030301010803" pitchFamily="18" charset="0"/>
              </a:rPr>
              <a:t>2016</a:t>
            </a:r>
            <a:endParaRPr lang="en-US" sz="1600" dirty="0">
              <a:latin typeface="Garamond" panose="020204040303010108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attend Pennsylvania State University, PhD in Chemistry with full funding </a:t>
            </a:r>
            <a:endParaRPr lang="en-US" sz="1600" dirty="0">
              <a:latin typeface="Garamond" panose="020204040303010108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Also accepted to: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University </a:t>
            </a:r>
            <a:r>
              <a:rPr lang="en-US" sz="1600" dirty="0">
                <a:latin typeface="Garamond" panose="02020404030301010803" pitchFamily="18" charset="0"/>
              </a:rPr>
              <a:t>of Virginia, University of Maryland, and West Virginia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65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Abraham Fogel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Architecture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Graduated December 2015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Plans to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16264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Seongmin</a:t>
            </a:r>
            <a:r>
              <a:rPr lang="en-US" dirty="0" smtClean="0"/>
              <a:t> Lee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Biology and English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Plans to attend Loma Linda University School of Medicine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1066800"/>
            <a:ext cx="4521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Jason Shockey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Management, Accounting and Spanish for International Trade </a:t>
            </a:r>
          </a:p>
          <a:p>
            <a:endParaRPr lang="en-US" dirty="0"/>
          </a:p>
          <a:p>
            <a:r>
              <a:rPr lang="en-US" dirty="0" smtClean="0"/>
              <a:t>Will graduate May 2016</a:t>
            </a:r>
          </a:p>
          <a:p>
            <a:endParaRPr lang="en-US" dirty="0"/>
          </a:p>
          <a:p>
            <a:r>
              <a:rPr lang="en-US" dirty="0" smtClean="0"/>
              <a:t>Plans to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9144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Kenneth Choi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Integrated Science for Secondary Education 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</a:t>
            </a:r>
            <a:endParaRPr lang="en-US" sz="1600" dirty="0">
              <a:latin typeface="Garamond" panose="02020404030301010803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18" y="234462"/>
            <a:ext cx="3760142" cy="28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Isabelle Stafford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Physics and Mathematical Studies 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</a:t>
            </a:r>
            <a:endParaRPr lang="en-US" sz="1600" dirty="0">
              <a:latin typeface="Garamond" panose="02020404030301010803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18" y="234462"/>
            <a:ext cx="3760142" cy="28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Mercedes McLean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Secondary Education: Religion, English, History 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</a:t>
            </a:r>
            <a:endParaRPr lang="en-US" sz="1600" dirty="0">
              <a:latin typeface="Garamond" panose="02020404030301010803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49" y="234462"/>
            <a:ext cx="2115080" cy="2820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32766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Hannah Mbungu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Nutrition 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December 2016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49" y="234462"/>
            <a:ext cx="2115080" cy="28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 panose="02020404030301010803" pitchFamily="18" charset="0"/>
              </a:rPr>
              <a:t>Eui</a:t>
            </a:r>
            <a:r>
              <a:rPr lang="en-US" dirty="0" smtClean="0">
                <a:latin typeface="Garamond" panose="02020404030301010803" pitchFamily="18" charset="0"/>
              </a:rPr>
              <a:t> Bin You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Computing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</a:t>
            </a:r>
            <a:endParaRPr lang="en-US" sz="1600" dirty="0">
              <a:latin typeface="Garamond" panose="02020404030301010803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18" y="234462"/>
            <a:ext cx="3760142" cy="2820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89" y="33528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Kaylie Takahashi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err="1" smtClean="0">
                <a:latin typeface="Garamond" panose="02020404030301010803" pitchFamily="18" charset="0"/>
              </a:rPr>
              <a:t>Accouting</a:t>
            </a:r>
            <a:r>
              <a:rPr lang="en-US" sz="1600" dirty="0" smtClean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</a:t>
            </a:r>
            <a:endParaRPr lang="en-US" sz="1600" dirty="0">
              <a:latin typeface="Garamond" panose="02020404030301010803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18" y="234462"/>
            <a:ext cx="3760142" cy="2820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05200"/>
            <a:ext cx="2171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Jonathan Wheeler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</a:t>
            </a:r>
            <a:endParaRPr lang="en-US" sz="1600" dirty="0">
              <a:latin typeface="Garamond" panose="02020404030301010803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297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Christian </a:t>
            </a:r>
            <a:r>
              <a:rPr lang="en-US" dirty="0" err="1" smtClean="0">
                <a:latin typeface="Garamond" panose="02020404030301010803" pitchFamily="18" charset="0"/>
              </a:rPr>
              <a:t>Bardan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Biology </a:t>
            </a:r>
            <a:endParaRPr lang="en-US" sz="1600" dirty="0">
              <a:latin typeface="Garamond" panose="02020404030301010803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1600" dirty="0">
                <a:latin typeface="Garamond" panose="02020404030301010803" pitchFamily="18" charset="0"/>
              </a:rPr>
              <a:t>Minor in </a:t>
            </a:r>
            <a:r>
              <a:rPr lang="en-US" sz="1600" dirty="0" smtClean="0">
                <a:latin typeface="Garamond" panose="02020404030301010803" pitchFamily="18" charset="0"/>
              </a:rPr>
              <a:t>Chemistry</a:t>
            </a:r>
            <a:endParaRPr lang="en-US" sz="1600" dirty="0">
              <a:latin typeface="Garamond" panose="02020404030301010803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5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Accepted to Loma Linda University School of Medicine </a:t>
            </a:r>
          </a:p>
          <a:p>
            <a:pPr>
              <a:lnSpc>
                <a:spcPct val="250000"/>
              </a:lnSpc>
            </a:pPr>
            <a:endParaRPr lang="en-US" dirty="0" smtClean="0">
              <a:latin typeface="+mj-lt"/>
            </a:endParaRP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89" y="2438400"/>
            <a:ext cx="2933675" cy="224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66" y="152400"/>
            <a:ext cx="2870198" cy="21526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38" y="4800600"/>
            <a:ext cx="2488375" cy="186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Joanne Lee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Biology 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</a:t>
            </a:r>
            <a:endParaRPr lang="en-US" sz="1600" dirty="0">
              <a:latin typeface="Garamond" panose="02020404030301010803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2738803" cy="36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G. Stephen E. Batchelor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  <a:cs typeface="Garamond"/>
              </a:rPr>
              <a:t>English and Spanish </a:t>
            </a:r>
            <a:endParaRPr lang="en-US" sz="1600" dirty="0">
              <a:latin typeface="Garamond" panose="02020404030301010803" pitchFamily="18" charset="0"/>
              <a:cs typeface="Garamond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Minor in Music </a:t>
            </a:r>
            <a:endParaRPr lang="en-US" sz="1600" dirty="0">
              <a:latin typeface="Garamond" panose="020204040303010108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</a:rPr>
              <a:t>Plans to open a coffee shop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43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 panose="02020404030301010803" pitchFamily="18" charset="0"/>
              </a:rPr>
              <a:t>Alaryss</a:t>
            </a:r>
            <a:r>
              <a:rPr lang="en-US" dirty="0" smtClean="0">
                <a:latin typeface="Garamond" panose="02020404030301010803" pitchFamily="18" charset="0"/>
              </a:rPr>
              <a:t> Bosco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  <a:cs typeface="Garamond"/>
              </a:rPr>
              <a:t>Political Science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  <a:cs typeface="Garamond"/>
              </a:rPr>
              <a:t>Minor in English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  <a:cs typeface="Garamond"/>
              </a:rPr>
              <a:t>Will graduate May 2016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aramond" panose="02020404030301010803" pitchFamily="18" charset="0"/>
                <a:cs typeface="Garamond"/>
              </a:rPr>
              <a:t>Plans to travel abroad before attending Law School 2017 </a:t>
            </a:r>
            <a:endParaRPr lang="en-US" sz="1600" dirty="0">
              <a:latin typeface="Garamond" panose="02020404030301010803" pitchFamily="18" charset="0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200"/>
            <a:ext cx="2286000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57200"/>
            <a:ext cx="2470151" cy="3293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50735"/>
            <a:ext cx="2120900" cy="2827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4" y="4097868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Reginald Desrosiers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>
                <a:latin typeface="Garamond" panose="02020404030301010803" pitchFamily="18" charset="0"/>
              </a:rPr>
              <a:t>Psychology 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Hired by Whirlpool </a:t>
            </a:r>
            <a:endParaRPr lang="en-US" sz="1600" dirty="0" smtClean="0">
              <a:latin typeface="Garamond" panose="02020404030301010803" pitchFamily="18" charset="0"/>
            </a:endParaRP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9" y="304800"/>
            <a:ext cx="3579707" cy="2684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3618653" cy="2713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34" y="3200400"/>
            <a:ext cx="2386965" cy="31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 panose="02020404030301010803" pitchFamily="18" charset="0"/>
              </a:rPr>
              <a:t>Amante</a:t>
            </a:r>
            <a:r>
              <a:rPr lang="en-US" dirty="0" smtClean="0">
                <a:latin typeface="Garamond" panose="02020404030301010803" pitchFamily="18" charset="0"/>
              </a:rPr>
              <a:t> Gonzalez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17850" cy="4691063"/>
          </a:xfrm>
        </p:spPr>
        <p:txBody>
          <a:bodyPr/>
          <a:lstStyle/>
          <a:p>
            <a:r>
              <a:rPr lang="en-US" sz="1600" dirty="0" smtClean="0">
                <a:latin typeface="Garamond" panose="02020404030301010803" pitchFamily="18" charset="0"/>
              </a:rPr>
              <a:t>Psychology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Plans to attend graduate school </a:t>
            </a:r>
            <a:endParaRPr lang="en-US" sz="1600" dirty="0">
              <a:latin typeface="Garamond" panose="02020404030301010803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4544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2971800"/>
            <a:ext cx="2495550" cy="3327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27" y="3200400"/>
            <a:ext cx="3151188" cy="23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Michael Hess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Garamond" panose="02020404030301010803" pitchFamily="18" charset="0"/>
              </a:rPr>
              <a:t>Engineering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Plans to teach Mathematics in the Philippines with Adventist Frontier Missions for a year. 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33" y="152400"/>
            <a:ext cx="2875359" cy="38338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910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Won </a:t>
            </a:r>
            <a:r>
              <a:rPr lang="en-US" dirty="0" err="1" smtClean="0">
                <a:latin typeface="Garamond" panose="02020404030301010803" pitchFamily="18" charset="0"/>
              </a:rPr>
              <a:t>Jin</a:t>
            </a:r>
            <a:r>
              <a:rPr lang="en-US" dirty="0" smtClean="0">
                <a:latin typeface="Garamond" panose="02020404030301010803" pitchFamily="18" charset="0"/>
              </a:rPr>
              <a:t> Jeon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Garamond" panose="02020404030301010803" pitchFamily="18" charset="0"/>
              </a:rPr>
              <a:t>Religion Pre Med?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Will graduate May 2016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 smtClean="0">
                <a:latin typeface="Garamond" panose="02020404030301010803" pitchFamily="18" charset="0"/>
              </a:rPr>
              <a:t>Accepted to Loma Lind University School of Medicine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68" y="533400"/>
            <a:ext cx="4470401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3" y="44196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455</Words>
  <Application>Microsoft Office PowerPoint</Application>
  <PresentationFormat>On-screen Show (4:3)</PresentationFormat>
  <Paragraphs>167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Celebrating Honors Researchers 2015-16 </vt:lpstr>
      <vt:lpstr>Emily-Jeans Bankes</vt:lpstr>
      <vt:lpstr>Christian Bardan </vt:lpstr>
      <vt:lpstr>G. Stephen E. Batchelor </vt:lpstr>
      <vt:lpstr>Alaryss Bosco </vt:lpstr>
      <vt:lpstr>Reginald Desrosiers </vt:lpstr>
      <vt:lpstr>Amante Gonzalez</vt:lpstr>
      <vt:lpstr>Michael Hess</vt:lpstr>
      <vt:lpstr>Won Jin Jeon </vt:lpstr>
      <vt:lpstr>Shanelle Kim </vt:lpstr>
      <vt:lpstr>Jeong Bin Lee</vt:lpstr>
      <vt:lpstr>Adrianne Magispoc </vt:lpstr>
      <vt:lpstr>Ashley Reichert </vt:lpstr>
      <vt:lpstr>Zachary Reichert </vt:lpstr>
      <vt:lpstr>Shenika McDonald </vt:lpstr>
      <vt:lpstr>Martha Duah </vt:lpstr>
      <vt:lpstr>Sumiko Weir</vt:lpstr>
      <vt:lpstr>Joy Kim </vt:lpstr>
      <vt:lpstr>Juliette Young </vt:lpstr>
      <vt:lpstr>Abraham Fogel </vt:lpstr>
      <vt:lpstr>Seongmin Lee </vt:lpstr>
      <vt:lpstr>Jason Shockey </vt:lpstr>
      <vt:lpstr>Kenneth Choi </vt:lpstr>
      <vt:lpstr>Isabelle Stafford </vt:lpstr>
      <vt:lpstr>Mercedes McLean</vt:lpstr>
      <vt:lpstr>Hannah Mbungu </vt:lpstr>
      <vt:lpstr>Eui Bin You </vt:lpstr>
      <vt:lpstr>Kaylie Takahashi </vt:lpstr>
      <vt:lpstr>Jonathan Wheeler </vt:lpstr>
      <vt:lpstr>Joanne Lee </vt:lpstr>
    </vt:vector>
  </TitlesOfParts>
  <Company>Andrews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Honors Researchers 2015-16</dc:title>
  <dc:creator>I.T.S.</dc:creator>
  <cp:lastModifiedBy>I.T.S.</cp:lastModifiedBy>
  <cp:revision>36</cp:revision>
  <dcterms:created xsi:type="dcterms:W3CDTF">2016-02-29T21:02:03Z</dcterms:created>
  <dcterms:modified xsi:type="dcterms:W3CDTF">2016-04-11T13:50:59Z</dcterms:modified>
</cp:coreProperties>
</file>