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s/slide79.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123.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notesSlides/notesSlide67.xml" ContentType="application/vnd.openxmlformats-officedocument.presentationml.notes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slides/slide118.xml" ContentType="application/vnd.openxmlformats-officedocument.presentationml.slide+xml"/>
  <Override PartName="/ppt/slideLayouts/slideLayout232.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723" r:id="rId2"/>
    <p:sldMasterId id="2147483735" r:id="rId3"/>
    <p:sldMasterId id="2147483747" r:id="rId4"/>
    <p:sldMasterId id="2147483759" r:id="rId5"/>
    <p:sldMasterId id="2147483771" r:id="rId6"/>
    <p:sldMasterId id="2147483783" r:id="rId7"/>
    <p:sldMasterId id="2147483795" r:id="rId8"/>
    <p:sldMasterId id="2147483804" r:id="rId9"/>
    <p:sldMasterId id="2147483816" r:id="rId10"/>
    <p:sldMasterId id="2147483828" r:id="rId11"/>
    <p:sldMasterId id="2147483840" r:id="rId12"/>
    <p:sldMasterId id="2147483852" r:id="rId13"/>
    <p:sldMasterId id="2147483881" r:id="rId14"/>
    <p:sldMasterId id="2147483906" r:id="rId15"/>
    <p:sldMasterId id="2147483915" r:id="rId16"/>
    <p:sldMasterId id="2147483927" r:id="rId17"/>
    <p:sldMasterId id="2147483940" r:id="rId18"/>
    <p:sldMasterId id="2147483942" r:id="rId19"/>
    <p:sldMasterId id="2147483954" r:id="rId20"/>
    <p:sldMasterId id="2147483966" r:id="rId21"/>
    <p:sldMasterId id="2147483978" r:id="rId22"/>
    <p:sldMasterId id="2147483990" r:id="rId23"/>
    <p:sldMasterId id="2147484002" r:id="rId24"/>
    <p:sldMasterId id="2147484014" r:id="rId25"/>
    <p:sldMasterId id="2147484026" r:id="rId26"/>
    <p:sldMasterId id="2147484038" r:id="rId27"/>
    <p:sldMasterId id="2147484062" r:id="rId28"/>
    <p:sldMasterId id="2147484091" r:id="rId29"/>
    <p:sldMasterId id="2147484106" r:id="rId30"/>
  </p:sldMasterIdLst>
  <p:notesMasterIdLst>
    <p:notesMasterId r:id="rId157"/>
  </p:notesMasterIdLst>
  <p:sldIdLst>
    <p:sldId id="256" r:id="rId31"/>
    <p:sldId id="268" r:id="rId32"/>
    <p:sldId id="257" r:id="rId33"/>
    <p:sldId id="353" r:id="rId34"/>
    <p:sldId id="362" r:id="rId35"/>
    <p:sldId id="349" r:id="rId36"/>
    <p:sldId id="260" r:id="rId37"/>
    <p:sldId id="261" r:id="rId38"/>
    <p:sldId id="363" r:id="rId39"/>
    <p:sldId id="364" r:id="rId40"/>
    <p:sldId id="359" r:id="rId41"/>
    <p:sldId id="361" r:id="rId42"/>
    <p:sldId id="367" r:id="rId43"/>
    <p:sldId id="368" r:id="rId44"/>
    <p:sldId id="366" r:id="rId45"/>
    <p:sldId id="369" r:id="rId46"/>
    <p:sldId id="360" r:id="rId47"/>
    <p:sldId id="372" r:id="rId48"/>
    <p:sldId id="262" r:id="rId49"/>
    <p:sldId id="373" r:id="rId50"/>
    <p:sldId id="374" r:id="rId51"/>
    <p:sldId id="263" r:id="rId52"/>
    <p:sldId id="375" r:id="rId53"/>
    <p:sldId id="376" r:id="rId54"/>
    <p:sldId id="264" r:id="rId55"/>
    <p:sldId id="265" r:id="rId56"/>
    <p:sldId id="377" r:id="rId57"/>
    <p:sldId id="266" r:id="rId58"/>
    <p:sldId id="378" r:id="rId59"/>
    <p:sldId id="379" r:id="rId60"/>
    <p:sldId id="380" r:id="rId61"/>
    <p:sldId id="401" r:id="rId62"/>
    <p:sldId id="381" r:id="rId63"/>
    <p:sldId id="383" r:id="rId64"/>
    <p:sldId id="384" r:id="rId65"/>
    <p:sldId id="386" r:id="rId66"/>
    <p:sldId id="387" r:id="rId67"/>
    <p:sldId id="388" r:id="rId68"/>
    <p:sldId id="389" r:id="rId69"/>
    <p:sldId id="390" r:id="rId70"/>
    <p:sldId id="272" r:id="rId71"/>
    <p:sldId id="273" r:id="rId72"/>
    <p:sldId id="274" r:id="rId73"/>
    <p:sldId id="275" r:id="rId74"/>
    <p:sldId id="276" r:id="rId75"/>
    <p:sldId id="277" r:id="rId76"/>
    <p:sldId id="278" r:id="rId77"/>
    <p:sldId id="279" r:id="rId78"/>
    <p:sldId id="280" r:id="rId79"/>
    <p:sldId id="281" r:id="rId80"/>
    <p:sldId id="282" r:id="rId81"/>
    <p:sldId id="283" r:id="rId82"/>
    <p:sldId id="284" r:id="rId83"/>
    <p:sldId id="285" r:id="rId84"/>
    <p:sldId id="286" r:id="rId85"/>
    <p:sldId id="287" r:id="rId86"/>
    <p:sldId id="288" r:id="rId87"/>
    <p:sldId id="289" r:id="rId88"/>
    <p:sldId id="290" r:id="rId89"/>
    <p:sldId id="292" r:id="rId90"/>
    <p:sldId id="293" r:id="rId91"/>
    <p:sldId id="351" r:id="rId92"/>
    <p:sldId id="295" r:id="rId93"/>
    <p:sldId id="296" r:id="rId94"/>
    <p:sldId id="300" r:id="rId95"/>
    <p:sldId id="302" r:id="rId96"/>
    <p:sldId id="352" r:id="rId97"/>
    <p:sldId id="303" r:id="rId98"/>
    <p:sldId id="304" r:id="rId99"/>
    <p:sldId id="305" r:id="rId100"/>
    <p:sldId id="301" r:id="rId101"/>
    <p:sldId id="297" r:id="rId102"/>
    <p:sldId id="397" r:id="rId103"/>
    <p:sldId id="298" r:id="rId104"/>
    <p:sldId id="306" r:id="rId105"/>
    <p:sldId id="299" r:id="rId106"/>
    <p:sldId id="307" r:id="rId107"/>
    <p:sldId id="291" r:id="rId108"/>
    <p:sldId id="308" r:id="rId109"/>
    <p:sldId id="309" r:id="rId110"/>
    <p:sldId id="310" r:id="rId111"/>
    <p:sldId id="311" r:id="rId112"/>
    <p:sldId id="312" r:id="rId113"/>
    <p:sldId id="313" r:id="rId114"/>
    <p:sldId id="314" r:id="rId115"/>
    <p:sldId id="315" r:id="rId116"/>
    <p:sldId id="316" r:id="rId117"/>
    <p:sldId id="317" r:id="rId118"/>
    <p:sldId id="318" r:id="rId119"/>
    <p:sldId id="319" r:id="rId120"/>
    <p:sldId id="320" r:id="rId121"/>
    <p:sldId id="321" r:id="rId122"/>
    <p:sldId id="322" r:id="rId123"/>
    <p:sldId id="323" r:id="rId124"/>
    <p:sldId id="325" r:id="rId125"/>
    <p:sldId id="326" r:id="rId126"/>
    <p:sldId id="327" r:id="rId127"/>
    <p:sldId id="328" r:id="rId128"/>
    <p:sldId id="329" r:id="rId129"/>
    <p:sldId id="330" r:id="rId130"/>
    <p:sldId id="331" r:id="rId131"/>
    <p:sldId id="332" r:id="rId132"/>
    <p:sldId id="333" r:id="rId133"/>
    <p:sldId id="334" r:id="rId134"/>
    <p:sldId id="335" r:id="rId135"/>
    <p:sldId id="336" r:id="rId136"/>
    <p:sldId id="337" r:id="rId137"/>
    <p:sldId id="338" r:id="rId138"/>
    <p:sldId id="339" r:id="rId139"/>
    <p:sldId id="340" r:id="rId140"/>
    <p:sldId id="341" r:id="rId141"/>
    <p:sldId id="342" r:id="rId142"/>
    <p:sldId id="343" r:id="rId143"/>
    <p:sldId id="344" r:id="rId144"/>
    <p:sldId id="345" r:id="rId145"/>
    <p:sldId id="346" r:id="rId146"/>
    <p:sldId id="347" r:id="rId147"/>
    <p:sldId id="348" r:id="rId148"/>
    <p:sldId id="391" r:id="rId149"/>
    <p:sldId id="392" r:id="rId150"/>
    <p:sldId id="393" r:id="rId151"/>
    <p:sldId id="394" r:id="rId152"/>
    <p:sldId id="395" r:id="rId153"/>
    <p:sldId id="396" r:id="rId154"/>
    <p:sldId id="398" r:id="rId155"/>
    <p:sldId id="399" r:id="rId1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EF"/>
    <a:srgbClr val="97D2FF"/>
    <a:srgbClr val="D3D3E3"/>
    <a:srgbClr val="6F3505"/>
    <a:srgbClr val="0000A2"/>
    <a:srgbClr val="FFD1D1"/>
    <a:srgbClr val="FF8B8B"/>
    <a:srgbClr val="FFD5D5"/>
    <a:srgbClr val="B80000"/>
    <a:srgbClr val="E5E5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5" autoAdjust="0"/>
    <p:restoredTop sz="94531" autoAdjust="0"/>
  </p:normalViewPr>
  <p:slideViewPr>
    <p:cSldViewPr>
      <p:cViewPr varScale="1">
        <p:scale>
          <a:sx n="71" d="100"/>
          <a:sy n="71" d="100"/>
        </p:scale>
        <p:origin x="-1050" y="-9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8246"/>
    </p:cViewPr>
  </p:sorterViewPr>
  <p:notesViewPr>
    <p:cSldViewPr>
      <p:cViewPr varScale="1">
        <p:scale>
          <a:sx n="56" d="100"/>
          <a:sy n="56" d="100"/>
        </p:scale>
        <p:origin x="-172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38" Type="http://schemas.openxmlformats.org/officeDocument/2006/relationships/slide" Target="slides/slide108.xml"/><Relationship Id="rId154" Type="http://schemas.openxmlformats.org/officeDocument/2006/relationships/slide" Target="slides/slide124.xml"/><Relationship Id="rId159"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144" Type="http://schemas.openxmlformats.org/officeDocument/2006/relationships/slide" Target="slides/slide114.xml"/><Relationship Id="rId149"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160"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134" Type="http://schemas.openxmlformats.org/officeDocument/2006/relationships/slide" Target="slides/slide104.xml"/><Relationship Id="rId139" Type="http://schemas.openxmlformats.org/officeDocument/2006/relationships/slide" Target="slides/slide109.xml"/><Relationship Id="rId80" Type="http://schemas.openxmlformats.org/officeDocument/2006/relationships/slide" Target="slides/slide50.xml"/><Relationship Id="rId85" Type="http://schemas.openxmlformats.org/officeDocument/2006/relationships/slide" Target="slides/slide55.xml"/><Relationship Id="rId150" Type="http://schemas.openxmlformats.org/officeDocument/2006/relationships/slide" Target="slides/slide120.xml"/><Relationship Id="rId155" Type="http://schemas.openxmlformats.org/officeDocument/2006/relationships/slide" Target="slides/slide12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124" Type="http://schemas.openxmlformats.org/officeDocument/2006/relationships/slide" Target="slides/slide94.xml"/><Relationship Id="rId129"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slide" Target="slides/slide66.xml"/><Relationship Id="rId111" Type="http://schemas.openxmlformats.org/officeDocument/2006/relationships/slide" Target="slides/slide81.xml"/><Relationship Id="rId132" Type="http://schemas.openxmlformats.org/officeDocument/2006/relationships/slide" Target="slides/slide102.xml"/><Relationship Id="rId140" Type="http://schemas.openxmlformats.org/officeDocument/2006/relationships/slide" Target="slides/slide110.xml"/><Relationship Id="rId145" Type="http://schemas.openxmlformats.org/officeDocument/2006/relationships/slide" Target="slides/slide115.xml"/><Relationship Id="rId153" Type="http://schemas.openxmlformats.org/officeDocument/2006/relationships/slide" Target="slides/slide123.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6" Type="http://schemas.openxmlformats.org/officeDocument/2006/relationships/slide" Target="slides/slide76.xml"/><Relationship Id="rId114" Type="http://schemas.openxmlformats.org/officeDocument/2006/relationships/slide" Target="slides/slide84.xml"/><Relationship Id="rId119" Type="http://schemas.openxmlformats.org/officeDocument/2006/relationships/slide" Target="slides/slide89.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30" Type="http://schemas.openxmlformats.org/officeDocument/2006/relationships/slide" Target="slides/slide100.xml"/><Relationship Id="rId135" Type="http://schemas.openxmlformats.org/officeDocument/2006/relationships/slide" Target="slides/slide105.xml"/><Relationship Id="rId143" Type="http://schemas.openxmlformats.org/officeDocument/2006/relationships/slide" Target="slides/slide113.xml"/><Relationship Id="rId148" Type="http://schemas.openxmlformats.org/officeDocument/2006/relationships/slide" Target="slides/slide118.xml"/><Relationship Id="rId151" Type="http://schemas.openxmlformats.org/officeDocument/2006/relationships/slide" Target="slides/slide121.xml"/><Relationship Id="rId156"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141" Type="http://schemas.openxmlformats.org/officeDocument/2006/relationships/slide" Target="slides/slide111.xml"/><Relationship Id="rId146"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157" Type="http://schemas.openxmlformats.org/officeDocument/2006/relationships/notesMaster" Target="notesMasters/notesMaster1.xml"/><Relationship Id="rId61" Type="http://schemas.openxmlformats.org/officeDocument/2006/relationships/slide" Target="slides/slide31.xml"/><Relationship Id="rId82" Type="http://schemas.openxmlformats.org/officeDocument/2006/relationships/slide" Target="slides/slide52.xml"/><Relationship Id="rId152" Type="http://schemas.openxmlformats.org/officeDocument/2006/relationships/slide" Target="slides/slide12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283EB59-8C81-45C4-A2F1-20F036917DBF}" type="datetimeFigureOut">
              <a:rPr lang="en-US"/>
              <a:pPr>
                <a:defRPr/>
              </a:pPr>
              <a:t>11/20/2010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DCF9BA8-A66C-4A83-AAEE-2D94CB2E81F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3905AE-CD59-4AA6-BA56-EDC0AE750459}"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CF9BA8-A66C-4A83-AAEE-2D94CB2E81F0}"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5AB935-6757-4620-A589-B590D9B9A76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D8839D-9712-4ECE-AB97-13A5846249AF}"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81200" y="1600200"/>
            <a:ext cx="3429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600200"/>
            <a:ext cx="3429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3300" y="228600"/>
            <a:ext cx="17907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81200" y="228600"/>
            <a:ext cx="52197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E7470E-8D6C-4931-AEFC-498E89FE25E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90600"/>
            <a:ext cx="4495800" cy="2590800"/>
          </a:xfrm>
        </p:spPr>
        <p:txBody>
          <a:bodyPr/>
          <a:lstStyle>
            <a:lvl1pPr algn="r">
              <a:defRPr/>
            </a:lvl1pPr>
          </a:lstStyle>
          <a:p>
            <a:r>
              <a:rPr lang="en-US" smtClean="0"/>
              <a:t>Click to edit Master title style</a:t>
            </a:r>
            <a:endParaRPr lang="en-US"/>
          </a:p>
        </p:txBody>
      </p:sp>
      <p:sp>
        <p:nvSpPr>
          <p:cNvPr id="3" name="Subtitle 2"/>
          <p:cNvSpPr>
            <a:spLocks noGrp="1"/>
          </p:cNvSpPr>
          <p:nvPr>
            <p:ph type="subTitle" idx="1"/>
          </p:nvPr>
        </p:nvSpPr>
        <p:spPr>
          <a:xfrm>
            <a:off x="304800" y="3733800"/>
            <a:ext cx="4495800" cy="1752600"/>
          </a:xfrm>
        </p:spPr>
        <p:txBody>
          <a:bodyPr/>
          <a:lstStyle>
            <a:lvl1pPr marL="0" indent="0" algn="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rgbClr val="FFC000"/>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rgbClr val="FFC000"/>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C000"/>
                </a:solidFill>
              </a:defRPr>
            </a:lvl1p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772400" cy="1470025"/>
          </a:xfrm>
        </p:spPr>
        <p:txBody>
          <a:bodyPr/>
          <a:lstStyle>
            <a:lvl1pPr algn="ctr">
              <a:defRPr>
                <a:latin typeface="Maiandra GD"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295400" y="3733800"/>
            <a:ext cx="6400800" cy="1752600"/>
          </a:xfrm>
        </p:spPr>
        <p:txBody>
          <a:bodyPr/>
          <a:lstStyle>
            <a:lvl1pPr marL="0" indent="0" algn="ctr">
              <a:buNone/>
              <a:defRPr>
                <a:solidFill>
                  <a:schemeClr val="bg2">
                    <a:lumMod val="25000"/>
                  </a:schemeClr>
                </a:solidFill>
                <a:latin typeface="Maiandra G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84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smtClean="0"/>
              <a:t>Click to edit Master title style</a:t>
            </a:r>
            <a:endParaRPr lang="en-US"/>
          </a:p>
        </p:txBody>
      </p:sp>
      <p:sp>
        <p:nvSpPr>
          <p:cNvPr id="3584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3584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35845" name="Rectangle 5"/>
          <p:cNvSpPr>
            <a:spLocks noGrp="1" noChangeArrowheads="1"/>
          </p:cNvSpPr>
          <p:nvPr>
            <p:ph type="ftr" sz="quarter" idx="3"/>
          </p:nvPr>
        </p:nvSpPr>
        <p:spPr/>
        <p:txBody>
          <a:bodyPr/>
          <a:lstStyle>
            <a:lvl1pPr>
              <a:defRPr/>
            </a:lvl1pPr>
          </a:lstStyle>
          <a:p>
            <a:pPr>
              <a:defRPr/>
            </a:pPr>
            <a:endParaRPr lang="en-US"/>
          </a:p>
        </p:txBody>
      </p:sp>
      <p:sp>
        <p:nvSpPr>
          <p:cNvPr id="35846" name="Rectangle 6"/>
          <p:cNvSpPr>
            <a:spLocks noGrp="1" noChangeArrowheads="1"/>
          </p:cNvSpPr>
          <p:nvPr>
            <p:ph type="sldNum" sz="quarter" idx="4"/>
          </p:nvPr>
        </p:nvSpPr>
        <p:spPr/>
        <p:txBody>
          <a:bodyPr/>
          <a:lstStyle>
            <a:lvl1pPr>
              <a:defRPr/>
            </a:lvl1pPr>
          </a:lstStyle>
          <a:p>
            <a:pPr>
              <a:defRPr/>
            </a:pPr>
            <a:fld id="{1A5AB935-6757-4620-A589-B590D9B9A769}" type="slidenum">
              <a:rPr lang="en-US" smtClean="0"/>
              <a:pPr>
                <a:defRPr/>
              </a:pPr>
              <a:t>‹#›</a:t>
            </a:fld>
            <a:endParaRPr lang="en-US"/>
          </a:p>
        </p:txBody>
      </p:sp>
      <p:sp>
        <p:nvSpPr>
          <p:cNvPr id="35847" name="Rectangle 7"/>
          <p:cNvSpPr>
            <a:spLocks noGrp="1" noChangeArrowheads="1"/>
          </p:cNvSpPr>
          <p:nvPr>
            <p:ph type="dt" sz="quarter" idx="2"/>
          </p:nvPr>
        </p:nvSpPr>
        <p:spPr/>
        <p:txBody>
          <a:bodyPr/>
          <a:lstStyle>
            <a:lvl1pPr>
              <a:defRPr/>
            </a:lvl1pPr>
          </a:lstStyle>
          <a:p>
            <a:pPr>
              <a:defRPr/>
            </a:pPr>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175"/>
            <a:ext cx="7772400" cy="1470025"/>
          </a:xfrm>
        </p:spPr>
        <p:txBody>
          <a:bodyPr>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362075"/>
          </a:xfrm>
        </p:spPr>
        <p:txBody>
          <a:bodyPr anchor="t">
            <a:noAutofit/>
          </a:bodyPr>
          <a:lstStyle>
            <a:lvl1pPr algn="l">
              <a:defRPr sz="44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09600" y="4267200"/>
            <a:ext cx="7772400" cy="814387"/>
          </a:xfrm>
        </p:spPr>
        <p:txBody>
          <a:bodyPr anchor="b">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3" descr="white rectangle.png"/>
          <p:cNvPicPr>
            <a:picLocks noChangeAspect="1"/>
          </p:cNvPicPr>
          <p:nvPr/>
        </p:nvPicPr>
        <p:blipFill>
          <a:blip r:embed="rId2" cstate="print"/>
          <a:srcRect b="10452"/>
          <a:stretch>
            <a:fillRect/>
          </a:stretch>
        </p:blipFill>
        <p:spPr bwMode="auto">
          <a:xfrm>
            <a:off x="0" y="1300163"/>
            <a:ext cx="9144000" cy="5557837"/>
          </a:xfrm>
          <a:prstGeom prst="rect">
            <a:avLst/>
          </a:prstGeom>
          <a:noFill/>
          <a:ln w="9525">
            <a:noFill/>
            <a:miter lim="800000"/>
            <a:headEnd/>
            <a:tailEnd/>
          </a:ln>
        </p:spPr>
      </p:pic>
      <p:sp>
        <p:nvSpPr>
          <p:cNvPr id="8" name="Content Placeholder 2"/>
          <p:cNvSpPr>
            <a:spLocks noGrp="1"/>
          </p:cNvSpPr>
          <p:nvPr>
            <p:ph idx="1"/>
          </p:nvPr>
        </p:nvSpPr>
        <p:spPr>
          <a:xfrm>
            <a:off x="457200" y="1600200"/>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43400" y="228600"/>
            <a:ext cx="4572000" cy="1470025"/>
          </a:xfrm>
          <a:solidFill>
            <a:srgbClr val="F7F0DE">
              <a:alpha val="40000"/>
            </a:srgbClr>
          </a:solidFill>
        </p:spPr>
        <p:txBody>
          <a:bodyPr/>
          <a:lstStyle/>
          <a:p>
            <a:r>
              <a:rPr lang="en-US" smtClean="0"/>
              <a:t>Click to edit Master title style</a:t>
            </a:r>
            <a:endParaRPr lang="en-US"/>
          </a:p>
        </p:txBody>
      </p:sp>
      <p:sp>
        <p:nvSpPr>
          <p:cNvPr id="3" name="Subtitle 2"/>
          <p:cNvSpPr>
            <a:spLocks noGrp="1"/>
          </p:cNvSpPr>
          <p:nvPr>
            <p:ph type="subTitle" idx="1"/>
          </p:nvPr>
        </p:nvSpPr>
        <p:spPr>
          <a:xfrm>
            <a:off x="4343400" y="1981200"/>
            <a:ext cx="4572000" cy="4114800"/>
          </a:xfrm>
          <a:solidFill>
            <a:srgbClr val="F7F0DE">
              <a:alpha val="40000"/>
            </a:srgbClr>
          </a:solidFill>
        </p:spPr>
        <p:txBody>
          <a:bodyPr/>
          <a:lstStyle>
            <a:lvl1pPr marL="0" indent="0" algn="ctr">
              <a:buNone/>
              <a:defRPr>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43400" y="1957387"/>
            <a:ext cx="4572001" cy="2005013"/>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4343400" y="228600"/>
            <a:ext cx="45720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67200" y="1600200"/>
            <a:ext cx="2286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29400" y="1600200"/>
            <a:ext cx="2286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400" y="4724400"/>
            <a:ext cx="4572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343400" y="228600"/>
            <a:ext cx="4572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343400" y="5291138"/>
            <a:ext cx="4572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2050" name="Picture 2" descr="C:\Documents and Settings\user\Mis documentos\Mis imágenes\bibbia4.jpg"/>
          <p:cNvPicPr>
            <a:picLocks noChangeAspect="1" noChangeArrowheads="1"/>
          </p:cNvPicPr>
          <p:nvPr/>
        </p:nvPicPr>
        <p:blipFill>
          <a:blip r:embed="rId2" cstate="print">
            <a:lum contrast="30000"/>
          </a:blip>
          <a:srcRect/>
          <a:stretch>
            <a:fillRect/>
          </a:stretch>
        </p:blipFill>
        <p:spPr bwMode="auto">
          <a:xfrm>
            <a:off x="0" y="0"/>
            <a:ext cx="9144000" cy="6858000"/>
          </a:xfrm>
          <a:prstGeom prst="rect">
            <a:avLst/>
          </a:prstGeom>
          <a:noFill/>
        </p:spPr>
      </p:pic>
      <p:sp>
        <p:nvSpPr>
          <p:cNvPr id="2" name="1 Título"/>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pPr>
              <a:defRPr/>
            </a:pPr>
            <a:endParaRPr lang="en-US"/>
          </a:p>
        </p:txBody>
      </p:sp>
      <p:sp>
        <p:nvSpPr>
          <p:cNvPr id="8" name="7 Marcador de pie de página"/>
          <p:cNvSpPr>
            <a:spLocks noGrp="1"/>
          </p:cNvSpPr>
          <p:nvPr>
            <p:ph type="ftr" sz="quarter" idx="11"/>
          </p:nvPr>
        </p:nvSpPr>
        <p:spPr/>
        <p:txBody>
          <a:bodyPr/>
          <a:lstStyle/>
          <a:p>
            <a:pPr>
              <a:defRPr/>
            </a:pPr>
            <a:endParaRPr lang="en-US"/>
          </a:p>
        </p:txBody>
      </p:sp>
      <p:sp>
        <p:nvSpPr>
          <p:cNvPr id="9" name="8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pPr>
              <a:defRPr/>
            </a:pPr>
            <a:endParaRPr lang="en-US"/>
          </a:p>
        </p:txBody>
      </p:sp>
      <p:sp>
        <p:nvSpPr>
          <p:cNvPr id="4" name="3 Marcador de pie de página"/>
          <p:cNvSpPr>
            <a:spLocks noGrp="1"/>
          </p:cNvSpPr>
          <p:nvPr>
            <p:ph type="ftr" sz="quarter" idx="11"/>
          </p:nvPr>
        </p:nvSpPr>
        <p:spPr/>
        <p:txBody>
          <a:bodyPr/>
          <a:lstStyle/>
          <a:p>
            <a:pPr>
              <a:defRPr/>
            </a:pPr>
            <a:endParaRPr lang="en-US"/>
          </a:p>
        </p:txBody>
      </p:sp>
      <p:sp>
        <p:nvSpPr>
          <p:cNvPr id="5" name="4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en-US"/>
          </a:p>
        </p:txBody>
      </p:sp>
      <p:sp>
        <p:nvSpPr>
          <p:cNvPr id="3" name="2 Marcador de pie de página"/>
          <p:cNvSpPr>
            <a:spLocks noGrp="1"/>
          </p:cNvSpPr>
          <p:nvPr>
            <p:ph type="ftr" sz="quarter" idx="11"/>
          </p:nvPr>
        </p:nvSpPr>
        <p:spPr/>
        <p:txBody>
          <a:bodyPr/>
          <a:lstStyle/>
          <a:p>
            <a:pPr>
              <a:defRPr/>
            </a:pPr>
            <a:endParaRPr lang="en-US"/>
          </a:p>
        </p:txBody>
      </p:sp>
      <p:sp>
        <p:nvSpPr>
          <p:cNvPr id="4" name="3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381000"/>
            <a:ext cx="6248400" cy="2438400"/>
          </a:xfrm>
        </p:spPr>
        <p:txBody>
          <a:bodyPr/>
          <a:lstStyle>
            <a:lvl1pPr>
              <a:lnSpc>
                <a:spcPct val="80000"/>
              </a:lnSpc>
              <a:defRPr sz="48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457200" y="3352800"/>
            <a:ext cx="6140450" cy="609600"/>
          </a:xfrm>
        </p:spPr>
        <p:txBody>
          <a:bodyPr/>
          <a:lstStyle>
            <a:lvl1pPr marL="0" indent="0">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pPr>
              <a:defRPr/>
            </a:pPr>
            <a:endParaRPr lang="en-US"/>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7010400" y="6248400"/>
            <a:ext cx="1905000" cy="457200"/>
          </a:xfrm>
        </p:spPr>
        <p:txBody>
          <a:bodyPr/>
          <a:lstStyle>
            <a:lvl1pPr>
              <a:defRPr>
                <a:solidFill>
                  <a:schemeClr val="tx1"/>
                </a:solidFill>
              </a:defRPr>
            </a:lvl1p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2209800"/>
            <a:ext cx="38862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2209800"/>
            <a:ext cx="38862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E56CA-7D79-4335-9B92-67362D3ADA7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868363"/>
            <a:ext cx="1981200" cy="5151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868363"/>
            <a:ext cx="5791200" cy="51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9" name="8 Imagen" descr="Jesucristo.jpg"/>
          <p:cNvPicPr>
            <a:picLocks noChangeAspect="1"/>
          </p:cNvPicPr>
          <p:nvPr/>
        </p:nvPicPr>
        <p:blipFill>
          <a:blip r:embed="rId2" cstate="print"/>
          <a:srcRect l="2256" t="1981" r="1504" b="2971"/>
          <a:stretch>
            <a:fillRect/>
          </a:stretch>
        </p:blipFill>
        <p:spPr>
          <a:xfrm>
            <a:off x="0" y="0"/>
            <a:ext cx="9144000" cy="6858000"/>
          </a:xfrm>
          <a:prstGeom prst="rect">
            <a:avLst/>
          </a:prstGeom>
        </p:spPr>
      </p:pic>
      <p:sp>
        <p:nvSpPr>
          <p:cNvPr id="2" name="1 Título"/>
          <p:cNvSpPr>
            <a:spLocks noGrp="1"/>
          </p:cNvSpPr>
          <p:nvPr>
            <p:ph type="ctrTitle"/>
          </p:nvPr>
        </p:nvSpPr>
        <p:spPr>
          <a:xfrm>
            <a:off x="785786" y="0"/>
            <a:ext cx="7772400" cy="1470025"/>
          </a:xfrm>
        </p:spPr>
        <p:txBody>
          <a:bodyPr/>
          <a:lstStyle>
            <a:lvl1pPr>
              <a:defRPr b="1">
                <a:ln>
                  <a:solidFill>
                    <a:sysClr val="windowText" lastClr="000000"/>
                  </a:solidFill>
                </a:ln>
                <a:solidFill>
                  <a:srgbClr val="00B0F0"/>
                </a:solidFill>
              </a:defRPr>
            </a:lvl1pPr>
          </a:lstStyle>
          <a:p>
            <a:r>
              <a:rPr lang="en-US" smtClean="0"/>
              <a:t>Click to edit Master title style</a:t>
            </a:r>
            <a:endParaRPr lang="en-U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1" cap="none" spc="0">
                <a:ln>
                  <a:solidFill>
                    <a:sysClr val="windowText" lastClr="000000"/>
                  </a:solidFill>
                </a:ln>
                <a:solidFill>
                  <a:srgbClr val="00B0F0"/>
                </a:solidFill>
                <a:effectLst/>
              </a:defRPr>
            </a:lvl1pPr>
          </a:lstStyle>
          <a:p>
            <a:r>
              <a:rPr lang="en-US" smtClean="0"/>
              <a:t>Click to edit Master title style</a:t>
            </a:r>
            <a:endParaRPr lang="en-US" dirty="0"/>
          </a:p>
        </p:txBody>
      </p:sp>
      <p:sp>
        <p:nvSpPr>
          <p:cNvPr id="3" name="2 Marcador de contenido"/>
          <p:cNvSpPr>
            <a:spLocks noGrp="1"/>
          </p:cNvSpPr>
          <p:nvPr>
            <p:ph idx="1"/>
          </p:nvPr>
        </p:nvSpPr>
        <p:spPr/>
        <p:txBody>
          <a:bodyPr/>
          <a:lstStyle>
            <a:lvl1pPr>
              <a:defRPr>
                <a:solidFill>
                  <a:srgbClr val="0000CC"/>
                </a:solidFill>
              </a:defRPr>
            </a:lvl1pPr>
            <a:lvl2pPr>
              <a:defRPr>
                <a:solidFill>
                  <a:srgbClr val="0000CC"/>
                </a:solidFill>
              </a:defRPr>
            </a:lvl2pPr>
            <a:lvl3pPr>
              <a:defRPr>
                <a:solidFill>
                  <a:srgbClr val="0000CC"/>
                </a:solidFill>
              </a:defRPr>
            </a:lvl3pPr>
            <a:lvl4pPr>
              <a:defRPr>
                <a:solidFill>
                  <a:srgbClr val="0000CC"/>
                </a:solidFill>
              </a:defRPr>
            </a:lvl4pPr>
            <a:lvl5pPr>
              <a:defRPr>
                <a:solidFill>
                  <a:srgbClr val="0000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pPr>
              <a:defRPr/>
            </a:pPr>
            <a:endParaRPr lang="en-US"/>
          </a:p>
        </p:txBody>
      </p:sp>
      <p:sp>
        <p:nvSpPr>
          <p:cNvPr id="8" name="7 Marcador de pie de página"/>
          <p:cNvSpPr>
            <a:spLocks noGrp="1"/>
          </p:cNvSpPr>
          <p:nvPr>
            <p:ph type="ftr" sz="quarter" idx="11"/>
          </p:nvPr>
        </p:nvSpPr>
        <p:spPr/>
        <p:txBody>
          <a:bodyPr/>
          <a:lstStyle/>
          <a:p>
            <a:pPr>
              <a:defRPr/>
            </a:pPr>
            <a:endParaRPr lang="en-US"/>
          </a:p>
        </p:txBody>
      </p:sp>
      <p:sp>
        <p:nvSpPr>
          <p:cNvPr id="9" name="8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pPr>
              <a:defRPr/>
            </a:pPr>
            <a:endParaRPr lang="en-US"/>
          </a:p>
        </p:txBody>
      </p:sp>
      <p:sp>
        <p:nvSpPr>
          <p:cNvPr id="4" name="3 Marcador de pie de página"/>
          <p:cNvSpPr>
            <a:spLocks noGrp="1"/>
          </p:cNvSpPr>
          <p:nvPr>
            <p:ph type="ftr" sz="quarter" idx="11"/>
          </p:nvPr>
        </p:nvSpPr>
        <p:spPr/>
        <p:txBody>
          <a:bodyPr/>
          <a:lstStyle/>
          <a:p>
            <a:pPr>
              <a:defRPr/>
            </a:pPr>
            <a:endParaRPr lang="en-US"/>
          </a:p>
        </p:txBody>
      </p:sp>
      <p:sp>
        <p:nvSpPr>
          <p:cNvPr id="5" name="4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en-US"/>
          </a:p>
        </p:txBody>
      </p:sp>
      <p:sp>
        <p:nvSpPr>
          <p:cNvPr id="3" name="2 Marcador de pie de página"/>
          <p:cNvSpPr>
            <a:spLocks noGrp="1"/>
          </p:cNvSpPr>
          <p:nvPr>
            <p:ph type="ftr" sz="quarter" idx="11"/>
          </p:nvPr>
        </p:nvSpPr>
        <p:spPr/>
        <p:txBody>
          <a:bodyPr/>
          <a:lstStyle/>
          <a:p>
            <a:pPr>
              <a:defRPr/>
            </a:pPr>
            <a:endParaRPr lang="en-US"/>
          </a:p>
        </p:txBody>
      </p:sp>
      <p:sp>
        <p:nvSpPr>
          <p:cNvPr id="4" name="3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804988"/>
            <a:ext cx="7391400" cy="1647825"/>
          </a:xfrm>
        </p:spPr>
        <p:txBody>
          <a:bodyPr/>
          <a:lstStyle>
            <a:lvl1pPr>
              <a:defRPr sz="5100"/>
            </a:lvl1pPr>
          </a:lstStyle>
          <a:p>
            <a:r>
              <a:rPr lang="en-US" smtClean="0"/>
              <a:t>Click to edit Master title style</a:t>
            </a:r>
            <a:endParaRPr lang="en-US"/>
          </a:p>
        </p:txBody>
      </p:sp>
      <p:sp>
        <p:nvSpPr>
          <p:cNvPr id="2051" name="Rectangle 3"/>
          <p:cNvSpPr>
            <a:spLocks noGrp="1" noChangeArrowheads="1"/>
          </p:cNvSpPr>
          <p:nvPr>
            <p:ph type="subTitle" idx="1"/>
          </p:nvPr>
        </p:nvSpPr>
        <p:spPr>
          <a:xfrm>
            <a:off x="1219200" y="3505200"/>
            <a:ext cx="6400800" cy="1219200"/>
          </a:xfrm>
        </p:spPr>
        <p:txBody>
          <a:bodyPr/>
          <a:lstStyle>
            <a:lvl1pPr marL="0" indent="0" algn="ctr">
              <a:buFontTx/>
              <a:buNone/>
              <a:defRPr/>
            </a:lvl1pPr>
          </a:lstStyle>
          <a:p>
            <a:r>
              <a:rPr lang="en-US" smtClean="0"/>
              <a:t>Click to edit Master subtitle style</a:t>
            </a:r>
            <a:endParaRPr lang="en-US"/>
          </a:p>
        </p:txBody>
      </p:sp>
      <p:sp>
        <p:nvSpPr>
          <p:cNvPr id="2052" name="Rectangle 4"/>
          <p:cNvSpPr>
            <a:spLocks noGrp="1" noChangeArrowheads="1"/>
          </p:cNvSpPr>
          <p:nvPr>
            <p:ph type="dt" sz="half" idx="2"/>
          </p:nvPr>
        </p:nvSpPr>
        <p:spPr>
          <a:xfrm>
            <a:off x="1295400" y="6248400"/>
            <a:ext cx="1752600" cy="457200"/>
          </a:xfrm>
        </p:spPr>
        <p:txBody>
          <a:bodyPr/>
          <a:lstStyle>
            <a:lvl1pPr>
              <a:defRPr/>
            </a:lvl1pPr>
          </a:lstStyle>
          <a:p>
            <a:pPr>
              <a:defRPr/>
            </a:pPr>
            <a:endParaRPr lang="en-US"/>
          </a:p>
        </p:txBody>
      </p:sp>
      <p:sp>
        <p:nvSpPr>
          <p:cNvPr id="2053" name="Rectangle 5"/>
          <p:cNvSpPr>
            <a:spLocks noGrp="1" noChangeArrowheads="1"/>
          </p:cNvSpPr>
          <p:nvPr>
            <p:ph type="ftr" sz="quarter" idx="3"/>
          </p:nvPr>
        </p:nvSpPr>
        <p:spPr>
          <a:xfrm>
            <a:off x="3200400" y="6248400"/>
            <a:ext cx="2667000" cy="457200"/>
          </a:xfrm>
        </p:spPr>
        <p:txBody>
          <a:bodyPr/>
          <a:lstStyle>
            <a:lvl1pPr>
              <a:defRPr/>
            </a:lvl1pPr>
          </a:lstStyle>
          <a:p>
            <a:pPr>
              <a:defRPr/>
            </a:pPr>
            <a:endParaRPr lang="en-US"/>
          </a:p>
        </p:txBody>
      </p:sp>
      <p:sp>
        <p:nvSpPr>
          <p:cNvPr id="2054" name="Rectangle 6"/>
          <p:cNvSpPr>
            <a:spLocks noGrp="1" noChangeArrowheads="1"/>
          </p:cNvSpPr>
          <p:nvPr>
            <p:ph type="sldNum" sz="quarter" idx="4"/>
          </p:nvPr>
        </p:nvSpPr>
        <p:spPr>
          <a:xfrm>
            <a:off x="6019800" y="6248400"/>
            <a:ext cx="1905000" cy="457200"/>
          </a:xfrm>
        </p:spPr>
        <p:txBody>
          <a:bodyPr/>
          <a:lstStyle>
            <a:lvl1pPr>
              <a:defRPr/>
            </a:lvl1p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6363"/>
            <a:ext cx="2019300" cy="6065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06363"/>
            <a:ext cx="5905500" cy="6065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7 Imagen" descr="9 copia.jpg"/>
          <p:cNvPicPr>
            <a:picLocks noChangeAspect="1"/>
          </p:cNvPicPr>
          <p:nvPr/>
        </p:nvPicPr>
        <p:blipFill>
          <a:blip r:embed="rId2" cstate="print">
            <a:lum contrast="10000"/>
          </a:blip>
          <a:srcRect l="8553" r="7237"/>
          <a:stretch>
            <a:fillRect/>
          </a:stretch>
        </p:blipFill>
        <p:spPr>
          <a:xfrm>
            <a:off x="0" y="0"/>
            <a:ext cx="9144000" cy="6858000"/>
          </a:xfrm>
          <a:prstGeom prst="rect">
            <a:avLst/>
          </a:prstGeom>
          <a:effectLst/>
        </p:spPr>
      </p:pic>
      <p:sp>
        <p:nvSpPr>
          <p:cNvPr id="2" name="1 Título"/>
          <p:cNvSpPr>
            <a:spLocks noGrp="1"/>
          </p:cNvSpPr>
          <p:nvPr>
            <p:ph type="ctrTitle"/>
          </p:nvPr>
        </p:nvSpPr>
        <p:spPr>
          <a:xfrm>
            <a:off x="714348" y="3071810"/>
            <a:ext cx="7772400" cy="1470025"/>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1" cap="none" spc="0">
                <a:ln>
                  <a:solidFill>
                    <a:sysClr val="windowText" lastClr="000000"/>
                  </a:solidFill>
                </a:ln>
                <a:solidFill>
                  <a:srgbClr val="CCFF99"/>
                </a:solidFill>
                <a:effectLst/>
              </a:defRPr>
            </a:lvl1pPr>
          </a:lstStyle>
          <a:p>
            <a:r>
              <a:rPr lang="en-US" smtClean="0"/>
              <a:t>Click to edit Master title style</a:t>
            </a:r>
            <a:endParaRPr lang="en-US" dirty="0"/>
          </a:p>
        </p:txBody>
      </p:sp>
      <p:sp>
        <p:nvSpPr>
          <p:cNvPr id="3" name="2 Subtítulo"/>
          <p:cNvSpPr>
            <a:spLocks noGrp="1"/>
          </p:cNvSpPr>
          <p:nvPr>
            <p:ph type="subTitle" idx="1"/>
          </p:nvPr>
        </p:nvSpPr>
        <p:spPr>
          <a:xfrm>
            <a:off x="1357290" y="464344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1 Título"/>
          <p:cNvSpPr>
            <a:spLocks noGrp="1"/>
          </p:cNvSpPr>
          <p:nvPr>
            <p:ph type="title"/>
          </p:nvPr>
        </p:nvSpPr>
        <p:spPr>
          <a:xfrm>
            <a:off x="214282" y="214290"/>
            <a:ext cx="6715172" cy="857256"/>
          </a:xfrm>
          <a:scene3d>
            <a:camera prst="orthographicFront"/>
            <a:lightRig rig="threePt" dir="t"/>
          </a:scene3d>
          <a:sp3d>
            <a:bevelT/>
          </a:sp3d>
        </p:spPr>
        <p:txBody>
          <a:bodyPr>
            <a:noAutofit/>
          </a:bodyPr>
          <a:lstStyle>
            <a:lvl1pPr algn="l">
              <a:defRPr sz="3500" b="1" i="0" cap="none" spc="0">
                <a:ln w="1905">
                  <a:solidFill>
                    <a:sysClr val="windowText" lastClr="000000"/>
                  </a:solidFill>
                </a:ln>
                <a:solidFill>
                  <a:srgbClr val="CCFF99"/>
                </a:solidFill>
                <a:effectLst>
                  <a:innerShdw blurRad="69850" dist="43180" dir="5400000">
                    <a:srgbClr val="000000">
                      <a:alpha val="65000"/>
                    </a:srgbClr>
                  </a:innerShdw>
                </a:effectLst>
                <a:latin typeface="Consolas" pitchFamily="49" charset="0"/>
              </a:defRPr>
            </a:lvl1pPr>
          </a:lstStyle>
          <a:p>
            <a:r>
              <a:rPr lang="en-US" smtClean="0"/>
              <a:t>Click to edit Master title style</a:t>
            </a:r>
            <a:endParaRPr lang="en-US" dirty="0"/>
          </a:p>
        </p:txBody>
      </p:sp>
      <p:sp>
        <p:nvSpPr>
          <p:cNvPr id="3" name="2 Marcador de contenido"/>
          <p:cNvSpPr>
            <a:spLocks noGrp="1"/>
          </p:cNvSpPr>
          <p:nvPr>
            <p:ph idx="1"/>
          </p:nvPr>
        </p:nvSpPr>
        <p:spPr>
          <a:xfrm>
            <a:off x="457200" y="1428736"/>
            <a:ext cx="8229600" cy="4697427"/>
          </a:xfrm>
        </p:spPr>
        <p:txBody>
          <a:bodyPr/>
          <a:lstStyle>
            <a:lvl1pPr>
              <a:defRPr sz="2600">
                <a:latin typeface="Consolas" pitchFamily="49" charset="0"/>
              </a:defRPr>
            </a:lvl1pPr>
            <a:lvl2pPr>
              <a:defRPr sz="2500">
                <a:latin typeface="Consolas" pitchFamily="49" charset="0"/>
              </a:defRPr>
            </a:lvl2pPr>
            <a:lvl3pPr>
              <a:defRPr>
                <a:latin typeface="Consolas" pitchFamily="49" charset="0"/>
              </a:defRPr>
            </a:lvl3pPr>
            <a:lvl4pPr>
              <a:defRPr>
                <a:latin typeface="Consolas" pitchFamily="49" charset="0"/>
              </a:defRPr>
            </a:lvl4pPr>
            <a:lvl5pPr>
              <a:defRPr>
                <a:latin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pPr>
              <a:defRPr/>
            </a:pPr>
            <a:endParaRPr lang="en-US"/>
          </a:p>
        </p:txBody>
      </p:sp>
      <p:sp>
        <p:nvSpPr>
          <p:cNvPr id="8" name="7 Marcador de pie de página"/>
          <p:cNvSpPr>
            <a:spLocks noGrp="1"/>
          </p:cNvSpPr>
          <p:nvPr>
            <p:ph type="ftr" sz="quarter" idx="11"/>
          </p:nvPr>
        </p:nvSpPr>
        <p:spPr/>
        <p:txBody>
          <a:bodyPr/>
          <a:lstStyle/>
          <a:p>
            <a:pPr>
              <a:defRPr/>
            </a:pPr>
            <a:endParaRPr lang="en-US"/>
          </a:p>
        </p:txBody>
      </p:sp>
      <p:sp>
        <p:nvSpPr>
          <p:cNvPr id="9" name="8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pPr>
              <a:defRPr/>
            </a:pPr>
            <a:endParaRPr lang="en-US"/>
          </a:p>
        </p:txBody>
      </p:sp>
      <p:sp>
        <p:nvSpPr>
          <p:cNvPr id="4" name="3 Marcador de pie de página"/>
          <p:cNvSpPr>
            <a:spLocks noGrp="1"/>
          </p:cNvSpPr>
          <p:nvPr>
            <p:ph type="ftr" sz="quarter" idx="11"/>
          </p:nvPr>
        </p:nvSpPr>
        <p:spPr/>
        <p:txBody>
          <a:bodyPr/>
          <a:lstStyle/>
          <a:p>
            <a:pPr>
              <a:defRPr/>
            </a:pPr>
            <a:endParaRPr lang="en-US"/>
          </a:p>
        </p:txBody>
      </p:sp>
      <p:sp>
        <p:nvSpPr>
          <p:cNvPr id="5" name="4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en-US"/>
          </a:p>
        </p:txBody>
      </p:sp>
      <p:sp>
        <p:nvSpPr>
          <p:cNvPr id="3" name="2 Marcador de pie de página"/>
          <p:cNvSpPr>
            <a:spLocks noGrp="1"/>
          </p:cNvSpPr>
          <p:nvPr>
            <p:ph type="ftr" sz="quarter" idx="11"/>
          </p:nvPr>
        </p:nvSpPr>
        <p:spPr/>
        <p:txBody>
          <a:bodyPr/>
          <a:lstStyle/>
          <a:p>
            <a:pPr>
              <a:defRPr/>
            </a:pPr>
            <a:endParaRPr lang="en-US"/>
          </a:p>
        </p:txBody>
      </p:sp>
      <p:sp>
        <p:nvSpPr>
          <p:cNvPr id="4" name="3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804988"/>
            <a:ext cx="7391400" cy="1647825"/>
          </a:xfrm>
        </p:spPr>
        <p:txBody>
          <a:bodyPr/>
          <a:lstStyle>
            <a:lvl1pPr>
              <a:defRPr sz="5100"/>
            </a:lvl1pPr>
          </a:lstStyle>
          <a:p>
            <a:r>
              <a:rPr lang="en-US" smtClean="0"/>
              <a:t>Click to edit Master title style</a:t>
            </a:r>
            <a:endParaRPr lang="en-US"/>
          </a:p>
        </p:txBody>
      </p:sp>
      <p:sp>
        <p:nvSpPr>
          <p:cNvPr id="2051" name="Rectangle 3"/>
          <p:cNvSpPr>
            <a:spLocks noGrp="1" noChangeArrowheads="1"/>
          </p:cNvSpPr>
          <p:nvPr>
            <p:ph type="subTitle" idx="1"/>
          </p:nvPr>
        </p:nvSpPr>
        <p:spPr>
          <a:xfrm>
            <a:off x="1219200" y="3505200"/>
            <a:ext cx="6400800" cy="1219200"/>
          </a:xfrm>
        </p:spPr>
        <p:txBody>
          <a:bodyPr/>
          <a:lstStyle>
            <a:lvl1pPr marL="0" indent="0" algn="ctr">
              <a:buFontTx/>
              <a:buNone/>
              <a:defRPr/>
            </a:lvl1pPr>
          </a:lstStyle>
          <a:p>
            <a:r>
              <a:rPr lang="en-US" smtClean="0"/>
              <a:t>Click to edit Master subtitle style</a:t>
            </a:r>
            <a:endParaRPr lang="en-US"/>
          </a:p>
        </p:txBody>
      </p:sp>
      <p:sp>
        <p:nvSpPr>
          <p:cNvPr id="2052" name="Rectangle 4"/>
          <p:cNvSpPr>
            <a:spLocks noGrp="1" noChangeArrowheads="1"/>
          </p:cNvSpPr>
          <p:nvPr>
            <p:ph type="dt" sz="half" idx="2"/>
          </p:nvPr>
        </p:nvSpPr>
        <p:spPr>
          <a:xfrm>
            <a:off x="1295400" y="6248400"/>
            <a:ext cx="1752600" cy="457200"/>
          </a:xfrm>
        </p:spPr>
        <p:txBody>
          <a:bodyPr/>
          <a:lstStyle>
            <a:lvl1pPr>
              <a:defRPr/>
            </a:lvl1pPr>
          </a:lstStyle>
          <a:p>
            <a:pPr>
              <a:defRPr/>
            </a:pPr>
            <a:endParaRPr lang="en-US"/>
          </a:p>
        </p:txBody>
      </p:sp>
      <p:sp>
        <p:nvSpPr>
          <p:cNvPr id="2053" name="Rectangle 5"/>
          <p:cNvSpPr>
            <a:spLocks noGrp="1" noChangeArrowheads="1"/>
          </p:cNvSpPr>
          <p:nvPr>
            <p:ph type="ftr" sz="quarter" idx="3"/>
          </p:nvPr>
        </p:nvSpPr>
        <p:spPr>
          <a:xfrm>
            <a:off x="3200400" y="6248400"/>
            <a:ext cx="2667000" cy="457200"/>
          </a:xfrm>
        </p:spPr>
        <p:txBody>
          <a:bodyPr/>
          <a:lstStyle>
            <a:lvl1pPr>
              <a:defRPr/>
            </a:lvl1pPr>
          </a:lstStyle>
          <a:p>
            <a:pPr>
              <a:defRPr/>
            </a:pPr>
            <a:endParaRPr lang="en-US"/>
          </a:p>
        </p:txBody>
      </p:sp>
      <p:sp>
        <p:nvSpPr>
          <p:cNvPr id="2054" name="Rectangle 6"/>
          <p:cNvSpPr>
            <a:spLocks noGrp="1" noChangeArrowheads="1"/>
          </p:cNvSpPr>
          <p:nvPr>
            <p:ph type="sldNum" sz="quarter" idx="4"/>
          </p:nvPr>
        </p:nvSpPr>
        <p:spPr>
          <a:xfrm>
            <a:off x="6019800" y="6248400"/>
            <a:ext cx="1905000" cy="457200"/>
          </a:xfrm>
        </p:spPr>
        <p:txBody>
          <a:bodyPr/>
          <a:lstStyle>
            <a:lvl1pPr>
              <a:defRPr/>
            </a:lvl1p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6363"/>
            <a:ext cx="2019300" cy="6065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06363"/>
            <a:ext cx="5905500" cy="6065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804988"/>
            <a:ext cx="7391400" cy="1647825"/>
          </a:xfrm>
        </p:spPr>
        <p:txBody>
          <a:bodyPr/>
          <a:lstStyle>
            <a:lvl1pPr>
              <a:defRPr sz="5100"/>
            </a:lvl1pPr>
          </a:lstStyle>
          <a:p>
            <a:r>
              <a:rPr lang="en-US" smtClean="0"/>
              <a:t>Click to edit Master title style</a:t>
            </a:r>
            <a:endParaRPr lang="en-US"/>
          </a:p>
        </p:txBody>
      </p:sp>
      <p:sp>
        <p:nvSpPr>
          <p:cNvPr id="2051" name="Rectangle 3"/>
          <p:cNvSpPr>
            <a:spLocks noGrp="1" noChangeArrowheads="1"/>
          </p:cNvSpPr>
          <p:nvPr>
            <p:ph type="subTitle" idx="1"/>
          </p:nvPr>
        </p:nvSpPr>
        <p:spPr>
          <a:xfrm>
            <a:off x="1219200" y="3505200"/>
            <a:ext cx="6400800" cy="1219200"/>
          </a:xfrm>
        </p:spPr>
        <p:txBody>
          <a:bodyPr/>
          <a:lstStyle>
            <a:lvl1pPr marL="0" indent="0" algn="ctr">
              <a:buFontTx/>
              <a:buNone/>
              <a:defRPr/>
            </a:lvl1pPr>
          </a:lstStyle>
          <a:p>
            <a:r>
              <a:rPr lang="en-US" smtClean="0"/>
              <a:t>Click to edit Master subtitle style</a:t>
            </a:r>
            <a:endParaRPr lang="en-US"/>
          </a:p>
        </p:txBody>
      </p:sp>
      <p:sp>
        <p:nvSpPr>
          <p:cNvPr id="2052" name="Rectangle 4"/>
          <p:cNvSpPr>
            <a:spLocks noGrp="1" noChangeArrowheads="1"/>
          </p:cNvSpPr>
          <p:nvPr>
            <p:ph type="dt" sz="half" idx="2"/>
          </p:nvPr>
        </p:nvSpPr>
        <p:spPr>
          <a:xfrm>
            <a:off x="1295400" y="6248400"/>
            <a:ext cx="1752600" cy="457200"/>
          </a:xfrm>
        </p:spPr>
        <p:txBody>
          <a:bodyPr/>
          <a:lstStyle>
            <a:lvl1pPr>
              <a:defRPr/>
            </a:lvl1pPr>
          </a:lstStyle>
          <a:p>
            <a:pPr>
              <a:defRPr/>
            </a:pPr>
            <a:endParaRPr lang="en-US"/>
          </a:p>
        </p:txBody>
      </p:sp>
      <p:sp>
        <p:nvSpPr>
          <p:cNvPr id="2053" name="Rectangle 5"/>
          <p:cNvSpPr>
            <a:spLocks noGrp="1" noChangeArrowheads="1"/>
          </p:cNvSpPr>
          <p:nvPr>
            <p:ph type="ftr" sz="quarter" idx="3"/>
          </p:nvPr>
        </p:nvSpPr>
        <p:spPr>
          <a:xfrm>
            <a:off x="3200400" y="6248400"/>
            <a:ext cx="2667000" cy="457200"/>
          </a:xfrm>
        </p:spPr>
        <p:txBody>
          <a:bodyPr/>
          <a:lstStyle>
            <a:lvl1pPr>
              <a:defRPr/>
            </a:lvl1pPr>
          </a:lstStyle>
          <a:p>
            <a:pPr>
              <a:defRPr/>
            </a:pPr>
            <a:endParaRPr lang="en-US"/>
          </a:p>
        </p:txBody>
      </p:sp>
      <p:sp>
        <p:nvSpPr>
          <p:cNvPr id="2054" name="Rectangle 6"/>
          <p:cNvSpPr>
            <a:spLocks noGrp="1" noChangeArrowheads="1"/>
          </p:cNvSpPr>
          <p:nvPr>
            <p:ph type="sldNum" sz="quarter" idx="4"/>
          </p:nvPr>
        </p:nvSpPr>
        <p:spPr>
          <a:xfrm>
            <a:off x="6019800" y="6248400"/>
            <a:ext cx="1905000" cy="457200"/>
          </a:xfrm>
        </p:spPr>
        <p:txBody>
          <a:bodyPr/>
          <a:lstStyle>
            <a:lvl1pPr>
              <a:defRPr/>
            </a:lvl1p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6363"/>
            <a:ext cx="2019300" cy="6065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06363"/>
            <a:ext cx="5905500" cy="6065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7 Imagen" descr="9 copia.jpg"/>
          <p:cNvPicPr>
            <a:picLocks noChangeAspect="1"/>
          </p:cNvPicPr>
          <p:nvPr/>
        </p:nvPicPr>
        <p:blipFill>
          <a:blip r:embed="rId2" cstate="print">
            <a:lum contrast="10000"/>
          </a:blip>
          <a:srcRect l="8553" r="7237"/>
          <a:stretch>
            <a:fillRect/>
          </a:stretch>
        </p:blipFill>
        <p:spPr>
          <a:xfrm>
            <a:off x="0" y="0"/>
            <a:ext cx="9144000" cy="6858000"/>
          </a:xfrm>
          <a:prstGeom prst="rect">
            <a:avLst/>
          </a:prstGeom>
          <a:effectLst/>
        </p:spPr>
      </p:pic>
      <p:sp>
        <p:nvSpPr>
          <p:cNvPr id="2" name="1 Título"/>
          <p:cNvSpPr>
            <a:spLocks noGrp="1"/>
          </p:cNvSpPr>
          <p:nvPr>
            <p:ph type="ctrTitle"/>
          </p:nvPr>
        </p:nvSpPr>
        <p:spPr>
          <a:xfrm>
            <a:off x="714348" y="3071810"/>
            <a:ext cx="7772400" cy="1470025"/>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1" cap="none" spc="0">
                <a:ln>
                  <a:solidFill>
                    <a:sysClr val="windowText" lastClr="000000"/>
                  </a:solidFill>
                </a:ln>
                <a:solidFill>
                  <a:srgbClr val="CCFF99"/>
                </a:solidFill>
                <a:effectLst/>
              </a:defRPr>
            </a:lvl1pPr>
          </a:lstStyle>
          <a:p>
            <a:r>
              <a:rPr lang="en-US" smtClean="0"/>
              <a:t>Click to edit Master title style</a:t>
            </a:r>
            <a:endParaRPr lang="en-US" dirty="0"/>
          </a:p>
        </p:txBody>
      </p:sp>
      <p:sp>
        <p:nvSpPr>
          <p:cNvPr id="3" name="2 Subtítulo"/>
          <p:cNvSpPr>
            <a:spLocks noGrp="1"/>
          </p:cNvSpPr>
          <p:nvPr>
            <p:ph type="subTitle" idx="1"/>
          </p:nvPr>
        </p:nvSpPr>
        <p:spPr>
          <a:xfrm>
            <a:off x="1357290" y="464344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1 Título"/>
          <p:cNvSpPr>
            <a:spLocks noGrp="1"/>
          </p:cNvSpPr>
          <p:nvPr>
            <p:ph type="title"/>
          </p:nvPr>
        </p:nvSpPr>
        <p:spPr>
          <a:xfrm>
            <a:off x="214282" y="214290"/>
            <a:ext cx="6715172" cy="857256"/>
          </a:xfrm>
          <a:scene3d>
            <a:camera prst="orthographicFront"/>
            <a:lightRig rig="threePt" dir="t"/>
          </a:scene3d>
          <a:sp3d>
            <a:bevelT/>
          </a:sp3d>
        </p:spPr>
        <p:txBody>
          <a:bodyPr>
            <a:noAutofit/>
          </a:bodyPr>
          <a:lstStyle>
            <a:lvl1pPr algn="l">
              <a:defRPr sz="3500" b="1" i="0" cap="none" spc="0">
                <a:ln w="1905">
                  <a:solidFill>
                    <a:sysClr val="windowText" lastClr="000000"/>
                  </a:solidFill>
                </a:ln>
                <a:solidFill>
                  <a:srgbClr val="CCFF99"/>
                </a:solidFill>
                <a:effectLst>
                  <a:innerShdw blurRad="69850" dist="43180" dir="5400000">
                    <a:srgbClr val="000000">
                      <a:alpha val="65000"/>
                    </a:srgbClr>
                  </a:innerShdw>
                </a:effectLst>
                <a:latin typeface="Consolas" pitchFamily="49" charset="0"/>
              </a:defRPr>
            </a:lvl1pPr>
          </a:lstStyle>
          <a:p>
            <a:r>
              <a:rPr lang="en-US" smtClean="0"/>
              <a:t>Click to edit Master title style</a:t>
            </a:r>
            <a:endParaRPr lang="en-US" dirty="0"/>
          </a:p>
        </p:txBody>
      </p:sp>
      <p:sp>
        <p:nvSpPr>
          <p:cNvPr id="3" name="2 Marcador de contenido"/>
          <p:cNvSpPr>
            <a:spLocks noGrp="1"/>
          </p:cNvSpPr>
          <p:nvPr>
            <p:ph idx="1"/>
          </p:nvPr>
        </p:nvSpPr>
        <p:spPr>
          <a:xfrm>
            <a:off x="457200" y="1428736"/>
            <a:ext cx="8229600" cy="4697427"/>
          </a:xfrm>
        </p:spPr>
        <p:txBody>
          <a:bodyPr/>
          <a:lstStyle>
            <a:lvl1pPr>
              <a:defRPr sz="2600">
                <a:latin typeface="Consolas" pitchFamily="49" charset="0"/>
              </a:defRPr>
            </a:lvl1pPr>
            <a:lvl2pPr>
              <a:defRPr sz="2500">
                <a:latin typeface="Consolas" pitchFamily="49" charset="0"/>
              </a:defRPr>
            </a:lvl2pPr>
            <a:lvl3pPr>
              <a:defRPr>
                <a:latin typeface="Consolas" pitchFamily="49" charset="0"/>
              </a:defRPr>
            </a:lvl3pPr>
            <a:lvl4pPr>
              <a:defRPr>
                <a:latin typeface="Consolas" pitchFamily="49" charset="0"/>
              </a:defRPr>
            </a:lvl4pPr>
            <a:lvl5pPr>
              <a:defRPr>
                <a:latin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pPr>
              <a:defRPr/>
            </a:pPr>
            <a:endParaRPr lang="en-US"/>
          </a:p>
        </p:txBody>
      </p:sp>
      <p:sp>
        <p:nvSpPr>
          <p:cNvPr id="8" name="7 Marcador de pie de página"/>
          <p:cNvSpPr>
            <a:spLocks noGrp="1"/>
          </p:cNvSpPr>
          <p:nvPr>
            <p:ph type="ftr" sz="quarter" idx="11"/>
          </p:nvPr>
        </p:nvSpPr>
        <p:spPr/>
        <p:txBody>
          <a:bodyPr/>
          <a:lstStyle/>
          <a:p>
            <a:pPr>
              <a:defRPr/>
            </a:pPr>
            <a:endParaRPr lang="en-US"/>
          </a:p>
        </p:txBody>
      </p:sp>
      <p:sp>
        <p:nvSpPr>
          <p:cNvPr id="9" name="8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pPr>
              <a:defRPr/>
            </a:pPr>
            <a:endParaRPr lang="en-US"/>
          </a:p>
        </p:txBody>
      </p:sp>
      <p:sp>
        <p:nvSpPr>
          <p:cNvPr id="4" name="3 Marcador de pie de página"/>
          <p:cNvSpPr>
            <a:spLocks noGrp="1"/>
          </p:cNvSpPr>
          <p:nvPr>
            <p:ph type="ftr" sz="quarter" idx="11"/>
          </p:nvPr>
        </p:nvSpPr>
        <p:spPr/>
        <p:txBody>
          <a:bodyPr/>
          <a:lstStyle/>
          <a:p>
            <a:pPr>
              <a:defRPr/>
            </a:pPr>
            <a:endParaRPr lang="en-US"/>
          </a:p>
        </p:txBody>
      </p:sp>
      <p:sp>
        <p:nvSpPr>
          <p:cNvPr id="5" name="4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en-US"/>
          </a:p>
        </p:txBody>
      </p:sp>
      <p:sp>
        <p:nvSpPr>
          <p:cNvPr id="3" name="2 Marcador de pie de página"/>
          <p:cNvSpPr>
            <a:spLocks noGrp="1"/>
          </p:cNvSpPr>
          <p:nvPr>
            <p:ph type="ftr" sz="quarter" idx="11"/>
          </p:nvPr>
        </p:nvSpPr>
        <p:spPr/>
        <p:txBody>
          <a:bodyPr/>
          <a:lstStyle/>
          <a:p>
            <a:pPr>
              <a:defRPr/>
            </a:pPr>
            <a:endParaRPr lang="en-US"/>
          </a:p>
        </p:txBody>
      </p:sp>
      <p:sp>
        <p:nvSpPr>
          <p:cNvPr id="4" name="3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ED0867-4A31-4F09-AD9F-EAB0F31D83B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ctrTitle"/>
          </p:nvPr>
        </p:nvSpPr>
        <p:spPr>
          <a:xfrm>
            <a:off x="762000" y="685800"/>
            <a:ext cx="7772400" cy="1470025"/>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3886200" y="3200400"/>
            <a:ext cx="5257800" cy="990600"/>
          </a:xfrm>
        </p:spPr>
        <p:txBody>
          <a:bodyPr anchor="ctr" anchorCtr="0"/>
          <a:lstStyle>
            <a:lvl1pPr marL="0" indent="0" algn="ctr">
              <a:buNone/>
              <a:defRPr b="0">
                <a:solidFill>
                  <a:schemeClr val="bg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9" name="Rectangle 8"/>
          <p:cNvSpPr/>
          <p:nvPr/>
        </p:nvSpPr>
        <p:spPr>
          <a:xfrm>
            <a:off x="15876" y="635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srcRect/>
          <a:stretch>
            <a:fillRect/>
          </a:stretch>
        </p:blipFill>
        <p:spPr bwMode="auto">
          <a:xfrm>
            <a:off x="-228600" y="-6350"/>
            <a:ext cx="9388476" cy="6870700"/>
          </a:xfrm>
          <a:prstGeom prst="rect">
            <a:avLst/>
          </a:prstGeom>
          <a:noFill/>
          <a:ln w="9525">
            <a:noFill/>
            <a:miter lim="800000"/>
            <a:headEnd/>
            <a:tailEnd/>
          </a:ln>
          <a:effectLst/>
        </p:spPr>
      </p:pic>
      <p:sp>
        <p:nvSpPr>
          <p:cNvPr id="2" name="Title 1"/>
          <p:cNvSpPr>
            <a:spLocks noGrp="1"/>
          </p:cNvSpPr>
          <p:nvPr>
            <p:ph type="title"/>
          </p:nvPr>
        </p:nvSpPr>
        <p:spPr>
          <a:xfrm>
            <a:off x="1066800" y="228600"/>
            <a:ext cx="76200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l="2472"/>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1066800" y="228600"/>
            <a:ext cx="76200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PP_SGLOB_TLE_Western_Hemishpere.png"/>
          <p:cNvPicPr>
            <a:picLocks noChangeAspect="1"/>
          </p:cNvPicPr>
          <p:nvPr/>
        </p:nvPicPr>
        <p:blipFill>
          <a:blip r:embed="rId2" cstate="print"/>
          <a:stretch>
            <a:fillRect/>
          </a:stretch>
        </p:blipFill>
        <p:spPr>
          <a:xfrm>
            <a:off x="0" y="0"/>
            <a:ext cx="9143999" cy="6858000"/>
          </a:xfrm>
          <a:prstGeom prst="rect">
            <a:avLst/>
          </a:prstGeom>
          <a:noFill/>
          <a:ln>
            <a:noFill/>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2" cstate="print"/>
          <a:srcRect/>
          <a:stretch>
            <a:fillRect/>
          </a:stretch>
        </p:blipFill>
        <p:spPr bwMode="auto">
          <a:xfrm>
            <a:off x="-9525" y="-6350"/>
            <a:ext cx="9163050" cy="6870700"/>
          </a:xfrm>
          <a:prstGeom prst="rect">
            <a:avLst/>
          </a:prstGeom>
          <a:noFill/>
          <a:ln w="9525">
            <a:noFill/>
            <a:miter lim="800000"/>
            <a:headEnd/>
            <a:tailEnd/>
          </a:ln>
          <a:effectLst/>
        </p:spPr>
      </p:pic>
      <p:sp>
        <p:nvSpPr>
          <p:cNvPr id="2" name="Vertical Title 1"/>
          <p:cNvSpPr>
            <a:spLocks noGrp="1"/>
          </p:cNvSpPr>
          <p:nvPr>
            <p:ph type="title" orient="vert"/>
          </p:nvPr>
        </p:nvSpPr>
        <p:spPr>
          <a:xfrm>
            <a:off x="7315200" y="274638"/>
            <a:ext cx="1676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74638"/>
            <a:ext cx="7010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292" name="Picture 4" descr="http://images.google.com/url?source=imgres&amp;ct=tbn&amp;q=http://i214.photobucket.com/albums/cc211/plasticaaah/Zelenapriroda.jpg&amp;usg=AFQjCNFXvcmjh4Wc-kGFbO101z54RH4nr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D339B2-51D9-41E3-AF0F-4D7EA97DC58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6 Imagen" descr="BIBLIA[1].JPG"/>
          <p:cNvPicPr>
            <a:picLocks noChangeAspect="1"/>
          </p:cNvPicPr>
          <p:nvPr/>
        </p:nvPicPr>
        <p:blipFill>
          <a:blip r:embed="rId2" cstate="print">
            <a:lum contrast="10000"/>
          </a:blip>
          <a:stretch>
            <a:fillRect/>
          </a:stretch>
        </p:blipFill>
        <p:spPr>
          <a:xfrm>
            <a:off x="0" y="-142900"/>
            <a:ext cx="9144000" cy="7000900"/>
          </a:xfrm>
          <a:prstGeom prst="rect">
            <a:avLst/>
          </a:prstGeom>
        </p:spPr>
      </p:pic>
      <p:sp>
        <p:nvSpPr>
          <p:cNvPr id="2" name="1 Título"/>
          <p:cNvSpPr>
            <a:spLocks noGrp="1"/>
          </p:cNvSpPr>
          <p:nvPr>
            <p:ph type="ctrTitle"/>
          </p:nvPr>
        </p:nvSpPr>
        <p:spPr>
          <a:xfrm>
            <a:off x="714348" y="4714884"/>
            <a:ext cx="7772400" cy="1470025"/>
          </a:xfrm>
        </p:spPr>
        <p:txBody>
          <a:bodyPr/>
          <a:lstStyle>
            <a:lvl1pPr algn="ctr">
              <a:defRPr sz="4000" b="1">
                <a:ln>
                  <a:solidFill>
                    <a:sysClr val="windowText" lastClr="000000"/>
                  </a:solidFill>
                </a:ln>
                <a:solidFill>
                  <a:srgbClr val="FF9900"/>
                </a:solidFill>
              </a:defRPr>
            </a:lvl1pPr>
          </a:lstStyle>
          <a:p>
            <a:r>
              <a:rPr lang="en-US" smtClean="0"/>
              <a:t>Click to edit Master title style</a:t>
            </a:r>
            <a:endParaRPr lang="en-U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28596" y="214290"/>
            <a:ext cx="8429684" cy="642942"/>
          </a:xfrm>
        </p:spPr>
        <p:txBody>
          <a:bodyPr/>
          <a:lstStyle>
            <a:lvl1pPr>
              <a:defRPr sz="3500" b="1" i="1" cap="none" spc="0">
                <a:ln w="18415" cmpd="sng">
                  <a:solidFill>
                    <a:schemeClr val="tx1"/>
                  </a:solidFill>
                  <a:prstDash val="solid"/>
                </a:ln>
                <a:solidFill>
                  <a:srgbClr val="FF9900"/>
                </a:solidFill>
                <a:effectLst/>
                <a:latin typeface="Arial Black" pitchFamily="34" charset="0"/>
              </a:defRPr>
            </a:lvl1pPr>
          </a:lstStyle>
          <a:p>
            <a:r>
              <a:rPr lang="en-US" smtClean="0"/>
              <a:t>Click to edit Master title style</a:t>
            </a:r>
            <a:endParaRPr lang="en-US" dirty="0"/>
          </a:p>
        </p:txBody>
      </p:sp>
      <p:sp>
        <p:nvSpPr>
          <p:cNvPr id="3" name="2 Marcador de contenido"/>
          <p:cNvSpPr>
            <a:spLocks noGrp="1"/>
          </p:cNvSpPr>
          <p:nvPr>
            <p:ph idx="1"/>
          </p:nvPr>
        </p:nvSpPr>
        <p:spPr>
          <a:xfrm>
            <a:off x="428596" y="1142984"/>
            <a:ext cx="8429684" cy="4983179"/>
          </a:xfrm>
        </p:spPr>
        <p:txBody>
          <a:bodyPr/>
          <a:lstStyle>
            <a:lvl1pPr>
              <a:defRPr b="1">
                <a:ln>
                  <a:solidFill>
                    <a:schemeClr val="tx1"/>
                  </a:solidFill>
                </a:ln>
                <a:solidFill>
                  <a:schemeClr val="bg1"/>
                </a:solidFill>
              </a:defRPr>
            </a:lvl1pPr>
            <a:lvl2pPr>
              <a:defRPr b="1">
                <a:ln>
                  <a:solidFill>
                    <a:schemeClr val="tx1"/>
                  </a:solidFill>
                </a:ln>
                <a:solidFill>
                  <a:schemeClr val="bg1"/>
                </a:solidFill>
              </a:defRPr>
            </a:lvl2pPr>
            <a:lvl3pPr>
              <a:defRPr b="1">
                <a:ln>
                  <a:solidFill>
                    <a:schemeClr val="tx1"/>
                  </a:solidFill>
                </a:ln>
                <a:solidFill>
                  <a:schemeClr val="bg1"/>
                </a:solidFill>
              </a:defRPr>
            </a:lvl3pPr>
            <a:lvl4pPr>
              <a:defRPr b="1">
                <a:ln>
                  <a:solidFill>
                    <a:schemeClr val="tx1"/>
                  </a:solidFill>
                </a:ln>
                <a:solidFill>
                  <a:schemeClr val="bg1"/>
                </a:solidFill>
              </a:defRPr>
            </a:lvl4pPr>
            <a:lvl5pPr>
              <a:defRPr b="1">
                <a:ln>
                  <a:solidFill>
                    <a:schemeClr val="tx1"/>
                  </a:solidFill>
                </a:ln>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pPr>
              <a:defRPr/>
            </a:pPr>
            <a:endParaRPr lang="en-US"/>
          </a:p>
        </p:txBody>
      </p:sp>
      <p:sp>
        <p:nvSpPr>
          <p:cNvPr id="8" name="7 Marcador de pie de página"/>
          <p:cNvSpPr>
            <a:spLocks noGrp="1"/>
          </p:cNvSpPr>
          <p:nvPr>
            <p:ph type="ftr" sz="quarter" idx="11"/>
          </p:nvPr>
        </p:nvSpPr>
        <p:spPr/>
        <p:txBody>
          <a:bodyPr/>
          <a:lstStyle/>
          <a:p>
            <a:pPr>
              <a:defRPr/>
            </a:pPr>
            <a:endParaRPr lang="en-US"/>
          </a:p>
        </p:txBody>
      </p:sp>
      <p:sp>
        <p:nvSpPr>
          <p:cNvPr id="9" name="8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5EDE4D-3FAB-49BB-A5A1-832CF1FCA84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pPr>
              <a:defRPr/>
            </a:pPr>
            <a:endParaRPr lang="en-US"/>
          </a:p>
        </p:txBody>
      </p:sp>
      <p:sp>
        <p:nvSpPr>
          <p:cNvPr id="4" name="3 Marcador de pie de página"/>
          <p:cNvSpPr>
            <a:spLocks noGrp="1"/>
          </p:cNvSpPr>
          <p:nvPr>
            <p:ph type="ftr" sz="quarter" idx="11"/>
          </p:nvPr>
        </p:nvSpPr>
        <p:spPr/>
        <p:txBody>
          <a:bodyPr/>
          <a:lstStyle/>
          <a:p>
            <a:pPr>
              <a:defRPr/>
            </a:pPr>
            <a:endParaRPr lang="en-US"/>
          </a:p>
        </p:txBody>
      </p:sp>
      <p:sp>
        <p:nvSpPr>
          <p:cNvPr id="5" name="4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en-US"/>
          </a:p>
        </p:txBody>
      </p:sp>
      <p:sp>
        <p:nvSpPr>
          <p:cNvPr id="3" name="2 Marcador de pie de página"/>
          <p:cNvSpPr>
            <a:spLocks noGrp="1"/>
          </p:cNvSpPr>
          <p:nvPr>
            <p:ph type="ftr" sz="quarter" idx="11"/>
          </p:nvPr>
        </p:nvSpPr>
        <p:spPr/>
        <p:txBody>
          <a:bodyPr/>
          <a:lstStyle/>
          <a:p>
            <a:pPr>
              <a:defRPr/>
            </a:pPr>
            <a:endParaRPr lang="en-US"/>
          </a:p>
        </p:txBody>
      </p:sp>
      <p:sp>
        <p:nvSpPr>
          <p:cNvPr id="4" name="3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EF658C-CE6A-4B5B-B563-FBD4B7367B8B}"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9" name="8 Imagen" descr="Jesucristo.jpg"/>
          <p:cNvPicPr>
            <a:picLocks noChangeAspect="1"/>
          </p:cNvPicPr>
          <p:nvPr/>
        </p:nvPicPr>
        <p:blipFill>
          <a:blip r:embed="rId2" cstate="print"/>
          <a:srcRect l="2256" t="1981" r="1504" b="2971"/>
          <a:stretch>
            <a:fillRect/>
          </a:stretch>
        </p:blipFill>
        <p:spPr>
          <a:xfrm>
            <a:off x="0" y="0"/>
            <a:ext cx="9144000" cy="6858000"/>
          </a:xfrm>
          <a:prstGeom prst="rect">
            <a:avLst/>
          </a:prstGeom>
        </p:spPr>
      </p:pic>
      <p:sp>
        <p:nvSpPr>
          <p:cNvPr id="2" name="1 Título"/>
          <p:cNvSpPr>
            <a:spLocks noGrp="1"/>
          </p:cNvSpPr>
          <p:nvPr>
            <p:ph type="ctrTitle"/>
          </p:nvPr>
        </p:nvSpPr>
        <p:spPr>
          <a:xfrm>
            <a:off x="785786" y="0"/>
            <a:ext cx="7772400" cy="1470025"/>
          </a:xfrm>
        </p:spPr>
        <p:txBody>
          <a:bodyPr/>
          <a:lstStyle>
            <a:lvl1pPr>
              <a:defRPr b="1">
                <a:ln>
                  <a:solidFill>
                    <a:sysClr val="windowText" lastClr="000000"/>
                  </a:solidFill>
                </a:ln>
                <a:solidFill>
                  <a:srgbClr val="00B0F0"/>
                </a:solidFill>
              </a:defRPr>
            </a:lvl1pPr>
          </a:lstStyle>
          <a:p>
            <a:r>
              <a:rPr lang="en-US" smtClean="0"/>
              <a:t>Click to edit Master title style</a:t>
            </a:r>
            <a:endParaRPr lang="en-U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1" cap="none" spc="0">
                <a:ln>
                  <a:solidFill>
                    <a:sysClr val="windowText" lastClr="000000"/>
                  </a:solidFill>
                </a:ln>
                <a:solidFill>
                  <a:srgbClr val="00B0F0"/>
                </a:solidFill>
                <a:effectLst/>
              </a:defRPr>
            </a:lvl1pPr>
          </a:lstStyle>
          <a:p>
            <a:r>
              <a:rPr lang="en-US" smtClean="0"/>
              <a:t>Click to edit Master title style</a:t>
            </a:r>
            <a:endParaRPr lang="en-US" dirty="0"/>
          </a:p>
        </p:txBody>
      </p:sp>
      <p:sp>
        <p:nvSpPr>
          <p:cNvPr id="3" name="2 Marcador de contenido"/>
          <p:cNvSpPr>
            <a:spLocks noGrp="1"/>
          </p:cNvSpPr>
          <p:nvPr>
            <p:ph idx="1"/>
          </p:nvPr>
        </p:nvSpPr>
        <p:spPr/>
        <p:txBody>
          <a:bodyPr/>
          <a:lstStyle>
            <a:lvl1pPr>
              <a:defRPr>
                <a:solidFill>
                  <a:srgbClr val="0000CC"/>
                </a:solidFill>
              </a:defRPr>
            </a:lvl1pPr>
            <a:lvl2pPr>
              <a:defRPr>
                <a:solidFill>
                  <a:srgbClr val="0000CC"/>
                </a:solidFill>
              </a:defRPr>
            </a:lvl2pPr>
            <a:lvl3pPr>
              <a:defRPr>
                <a:solidFill>
                  <a:srgbClr val="0000CC"/>
                </a:solidFill>
              </a:defRPr>
            </a:lvl3pPr>
            <a:lvl4pPr>
              <a:defRPr>
                <a:solidFill>
                  <a:srgbClr val="0000CC"/>
                </a:solidFill>
              </a:defRPr>
            </a:lvl4pPr>
            <a:lvl5pPr>
              <a:defRPr>
                <a:solidFill>
                  <a:srgbClr val="0000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877FCC-3B10-491D-A9F3-D94F0D0259F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pPr>
              <a:defRPr/>
            </a:pPr>
            <a:endParaRPr lang="en-US"/>
          </a:p>
        </p:txBody>
      </p:sp>
      <p:sp>
        <p:nvSpPr>
          <p:cNvPr id="8" name="7 Marcador de pie de página"/>
          <p:cNvSpPr>
            <a:spLocks noGrp="1"/>
          </p:cNvSpPr>
          <p:nvPr>
            <p:ph type="ftr" sz="quarter" idx="11"/>
          </p:nvPr>
        </p:nvSpPr>
        <p:spPr/>
        <p:txBody>
          <a:bodyPr/>
          <a:lstStyle/>
          <a:p>
            <a:pPr>
              <a:defRPr/>
            </a:pPr>
            <a:endParaRPr lang="en-US"/>
          </a:p>
        </p:txBody>
      </p:sp>
      <p:sp>
        <p:nvSpPr>
          <p:cNvPr id="9" name="8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pPr>
              <a:defRPr/>
            </a:pPr>
            <a:endParaRPr lang="en-US"/>
          </a:p>
        </p:txBody>
      </p:sp>
      <p:sp>
        <p:nvSpPr>
          <p:cNvPr id="4" name="3 Marcador de pie de página"/>
          <p:cNvSpPr>
            <a:spLocks noGrp="1"/>
          </p:cNvSpPr>
          <p:nvPr>
            <p:ph type="ftr" sz="quarter" idx="11"/>
          </p:nvPr>
        </p:nvSpPr>
        <p:spPr/>
        <p:txBody>
          <a:bodyPr/>
          <a:lstStyle/>
          <a:p>
            <a:pPr>
              <a:defRPr/>
            </a:pPr>
            <a:endParaRPr lang="en-US"/>
          </a:p>
        </p:txBody>
      </p:sp>
      <p:sp>
        <p:nvSpPr>
          <p:cNvPr id="5" name="4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en-US"/>
          </a:p>
        </p:txBody>
      </p:sp>
      <p:sp>
        <p:nvSpPr>
          <p:cNvPr id="3" name="2 Marcador de pie de página"/>
          <p:cNvSpPr>
            <a:spLocks noGrp="1"/>
          </p:cNvSpPr>
          <p:nvPr>
            <p:ph type="ftr" sz="quarter" idx="11"/>
          </p:nvPr>
        </p:nvSpPr>
        <p:spPr/>
        <p:txBody>
          <a:bodyPr/>
          <a:lstStyle/>
          <a:p>
            <a:pPr>
              <a:defRPr/>
            </a:pPr>
            <a:endParaRPr lang="en-US"/>
          </a:p>
        </p:txBody>
      </p:sp>
      <p:sp>
        <p:nvSpPr>
          <p:cNvPr id="4" name="3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5886FD13-C95B-4DBA-9876-7C278E84B6CC}" type="slidenum">
              <a:rPr lang="en-US" smtClean="0"/>
              <a:pPr>
                <a:defRPr/>
              </a:pPr>
              <a:t>‹#›</a:t>
            </a:fld>
            <a:endParaRPr lang="en-US"/>
          </a:p>
        </p:txBody>
      </p:sp>
    </p:spTree>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43400" y="228600"/>
            <a:ext cx="4572000" cy="1470025"/>
          </a:xfrm>
          <a:solidFill>
            <a:srgbClr val="F7F0DE">
              <a:alpha val="40000"/>
            </a:srgbClr>
          </a:solidFill>
        </p:spPr>
        <p:txBody>
          <a:bodyPr/>
          <a:lstStyle/>
          <a:p>
            <a:r>
              <a:rPr lang="en-US" smtClean="0"/>
              <a:t>Click to edit Master title style</a:t>
            </a:r>
            <a:endParaRPr lang="en-US"/>
          </a:p>
        </p:txBody>
      </p:sp>
      <p:sp>
        <p:nvSpPr>
          <p:cNvPr id="3" name="Subtitle 2"/>
          <p:cNvSpPr>
            <a:spLocks noGrp="1"/>
          </p:cNvSpPr>
          <p:nvPr>
            <p:ph type="subTitle" idx="1"/>
          </p:nvPr>
        </p:nvSpPr>
        <p:spPr>
          <a:xfrm>
            <a:off x="4343400" y="1981200"/>
            <a:ext cx="4572000" cy="4114800"/>
          </a:xfrm>
          <a:solidFill>
            <a:srgbClr val="F7F0DE">
              <a:alpha val="40000"/>
            </a:srgbClr>
          </a:solidFill>
        </p:spPr>
        <p:txBody>
          <a:bodyPr/>
          <a:lstStyle>
            <a:lvl1pPr marL="0" indent="0" algn="ctr">
              <a:buNone/>
              <a:defRPr>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452848-F2EC-4537-8032-57C59248C19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43400" y="1957387"/>
            <a:ext cx="4572001" cy="2005013"/>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4343400" y="228600"/>
            <a:ext cx="45720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67200" y="1600200"/>
            <a:ext cx="2286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29400" y="1600200"/>
            <a:ext cx="2286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400" y="4724400"/>
            <a:ext cx="4572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343400" y="228600"/>
            <a:ext cx="4572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343400" y="5291138"/>
            <a:ext cx="4572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5334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514600" y="22860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5495925"/>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371600" y="39624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ED0867-4A31-4F09-AD9F-EAB0F31D83BC}" type="slidenum">
              <a:rPr lang="en-US" smtClean="0"/>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D339B2-51D9-41E3-AF0F-4D7EA97DC58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07227D-5896-444A-B882-AC960E691B00}"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5EDE4D-3FAB-49BB-A5A1-832CF1FCA843}" type="slidenum">
              <a:rPr lang="en-US" smtClean="0"/>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AEF658C-CE6A-4B5B-B563-FBD4B7367B8B}" type="slidenum">
              <a:rPr lang="en-US" smtClean="0"/>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7877FCC-3B10-491D-A9F3-D94F0D0259F5}" type="slidenum">
              <a:rPr lang="en-US" smtClean="0"/>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452848-F2EC-4537-8032-57C59248C197}" type="slidenum">
              <a:rPr lang="en-US" smtClean="0"/>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07227D-5896-444A-B882-AC960E691B00}" type="slidenum">
              <a:rPr lang="en-US" smtClean="0"/>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D8839D-9712-4ECE-AB97-13A5846249AF}" type="slidenum">
              <a:rPr lang="en-US" smtClean="0"/>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E7470E-8D6C-4931-AEFC-498E89FE25E5}" type="slidenum">
              <a:rPr lang="en-US" smtClean="0"/>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5AB935-6757-4620-A589-B590D9B9A769}" type="slidenum">
              <a:rPr lang="en-US" smtClean="0"/>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E56CA-7D79-4335-9B92-67362D3ADA72}" type="slidenum">
              <a:rPr lang="en-US" smtClean="0"/>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ED0867-4A31-4F09-AD9F-EAB0F31D83BC}"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2.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3.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4.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image" Target="../media/image15.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theme" Target="../theme/theme13.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16.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10" Type="http://schemas.openxmlformats.org/officeDocument/2006/relationships/image" Target="../media/image10.jpeg"/><Relationship Id="rId4" Type="http://schemas.openxmlformats.org/officeDocument/2006/relationships/slideLayout" Target="../slideLayouts/slideLayout161.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9.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image" Target="../media/image23.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22.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1.jpe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18.xml"/><Relationship Id="rId1" Type="http://schemas.openxmlformats.org/officeDocument/2006/relationships/slideLayout" Target="../slideLayouts/slideLayout189.xml"/><Relationship Id="rId4" Type="http://schemas.openxmlformats.org/officeDocument/2006/relationships/image" Target="../media/image18.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24.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8.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26.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28.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31.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4.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26.pn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5.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26.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32.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6" Type="http://schemas.openxmlformats.org/officeDocument/2006/relationships/image" Target="../media/image33.png"/><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theme" Target="../theme/theme29.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39.jpe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0.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image" Target="../media/image10.jpeg"/><Relationship Id="rId4" Type="http://schemas.openxmlformats.org/officeDocument/2006/relationships/slideLayout" Target="../slideLayouts/slideLayout8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1.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838200" y="304800"/>
            <a:ext cx="77724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838200" y="1676400"/>
            <a:ext cx="777240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
        <p:nvSpPr>
          <p:cNvPr id="31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31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5886FD13-C95B-4DBA-9876-7C278E84B6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rtl="0" eaLnBrk="0" fontAlgn="base" hangingPunct="0">
        <a:spcBef>
          <a:spcPct val="0"/>
        </a:spcBef>
        <a:spcAft>
          <a:spcPct val="0"/>
        </a:spcAft>
        <a:defRPr sz="4400">
          <a:solidFill>
            <a:srgbClr val="FFFFFF"/>
          </a:solidFill>
          <a:latin typeface="+mj-lt"/>
          <a:ea typeface="+mj-ea"/>
          <a:cs typeface="+mj-cs"/>
        </a:defRPr>
      </a:lvl1pPr>
      <a:lvl2pPr algn="l" rtl="0" eaLnBrk="0" fontAlgn="base" hangingPunct="0">
        <a:spcBef>
          <a:spcPct val="0"/>
        </a:spcBef>
        <a:spcAft>
          <a:spcPct val="0"/>
        </a:spcAft>
        <a:defRPr sz="4400">
          <a:solidFill>
            <a:srgbClr val="FFFFFF"/>
          </a:solidFill>
          <a:latin typeface="Times New Roman" pitchFamily="18" charset="0"/>
        </a:defRPr>
      </a:lvl2pPr>
      <a:lvl3pPr algn="l" rtl="0" eaLnBrk="0" fontAlgn="base" hangingPunct="0">
        <a:spcBef>
          <a:spcPct val="0"/>
        </a:spcBef>
        <a:spcAft>
          <a:spcPct val="0"/>
        </a:spcAft>
        <a:defRPr sz="4400">
          <a:solidFill>
            <a:srgbClr val="FFFFFF"/>
          </a:solidFill>
          <a:latin typeface="Times New Roman" pitchFamily="18" charset="0"/>
        </a:defRPr>
      </a:lvl3pPr>
      <a:lvl4pPr algn="l" rtl="0" eaLnBrk="0" fontAlgn="base" hangingPunct="0">
        <a:spcBef>
          <a:spcPct val="0"/>
        </a:spcBef>
        <a:spcAft>
          <a:spcPct val="0"/>
        </a:spcAft>
        <a:defRPr sz="4400">
          <a:solidFill>
            <a:srgbClr val="FFFFFF"/>
          </a:solidFill>
          <a:latin typeface="Times New Roman" pitchFamily="18" charset="0"/>
        </a:defRPr>
      </a:lvl4pPr>
      <a:lvl5pPr algn="l" rtl="0" eaLnBrk="0" fontAlgn="base" hangingPunct="0">
        <a:spcBef>
          <a:spcPct val="0"/>
        </a:spcBef>
        <a:spcAft>
          <a:spcPct val="0"/>
        </a:spcAft>
        <a:defRPr sz="4400">
          <a:solidFill>
            <a:srgbClr val="FFFFFF"/>
          </a:solidFill>
          <a:latin typeface="Times New Roman" pitchFamily="18" charset="0"/>
        </a:defRPr>
      </a:lvl5pPr>
      <a:lvl6pPr marL="457200" algn="l" rtl="0" fontAlgn="base">
        <a:spcBef>
          <a:spcPct val="0"/>
        </a:spcBef>
        <a:spcAft>
          <a:spcPct val="0"/>
        </a:spcAft>
        <a:defRPr sz="4400">
          <a:solidFill>
            <a:srgbClr val="FFFFFF"/>
          </a:solidFill>
          <a:latin typeface="Times New Roman" pitchFamily="18" charset="0"/>
        </a:defRPr>
      </a:lvl6pPr>
      <a:lvl7pPr marL="914400" algn="l" rtl="0" fontAlgn="base">
        <a:spcBef>
          <a:spcPct val="0"/>
        </a:spcBef>
        <a:spcAft>
          <a:spcPct val="0"/>
        </a:spcAft>
        <a:defRPr sz="4400">
          <a:solidFill>
            <a:srgbClr val="FFFFFF"/>
          </a:solidFill>
          <a:latin typeface="Times New Roman" pitchFamily="18" charset="0"/>
        </a:defRPr>
      </a:lvl7pPr>
      <a:lvl8pPr marL="1371600" algn="l" rtl="0" fontAlgn="base">
        <a:spcBef>
          <a:spcPct val="0"/>
        </a:spcBef>
        <a:spcAft>
          <a:spcPct val="0"/>
        </a:spcAft>
        <a:defRPr sz="4400">
          <a:solidFill>
            <a:srgbClr val="FFFFFF"/>
          </a:solidFill>
          <a:latin typeface="Times New Roman" pitchFamily="18" charset="0"/>
        </a:defRPr>
      </a:lvl8pPr>
      <a:lvl9pPr marL="1828800" algn="l"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Line 8"/>
          <p:cNvSpPr>
            <a:spLocks noChangeShapeType="1"/>
          </p:cNvSpPr>
          <p:nvPr/>
        </p:nvSpPr>
        <p:spPr bwMode="auto">
          <a:xfrm>
            <a:off x="1828800" y="1447800"/>
            <a:ext cx="7315200" cy="0"/>
          </a:xfrm>
          <a:prstGeom prst="line">
            <a:avLst/>
          </a:prstGeom>
          <a:noFill/>
          <a:ln w="88900">
            <a:solidFill>
              <a:schemeClr val="bg2"/>
            </a:solidFill>
            <a:round/>
            <a:headEnd/>
            <a:tailEnd/>
          </a:ln>
          <a:effectLst/>
        </p:spPr>
        <p:txBody>
          <a:bodyPr/>
          <a:lstStyle/>
          <a:p>
            <a:endParaRPr lang="en-US"/>
          </a:p>
        </p:txBody>
      </p:sp>
      <p:sp>
        <p:nvSpPr>
          <p:cNvPr id="1028" name="Rectangle 4"/>
          <p:cNvSpPr>
            <a:spLocks noGrp="1" noChangeArrowheads="1"/>
          </p:cNvSpPr>
          <p:nvPr>
            <p:ph type="dt" sz="half" idx="2"/>
          </p:nvPr>
        </p:nvSpPr>
        <p:spPr bwMode="auto">
          <a:xfrm>
            <a:off x="838200" y="6619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6198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477000" y="6619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886FD13-C95B-4DBA-9876-7C278E84B6CC}" type="slidenum">
              <a:rPr lang="en-US" smtClean="0"/>
              <a:pPr>
                <a:defRPr/>
              </a:pPr>
              <a:t>‹#›</a:t>
            </a:fld>
            <a:endParaRPr lang="en-US"/>
          </a:p>
        </p:txBody>
      </p:sp>
      <p:pic>
        <p:nvPicPr>
          <p:cNvPr id="1031" name="Picture 7" descr="Psychology4a"/>
          <p:cNvPicPr>
            <a:picLocks noChangeAspect="1" noChangeArrowheads="1"/>
          </p:cNvPicPr>
          <p:nvPr/>
        </p:nvPicPr>
        <p:blipFill>
          <a:blip r:embed="rId13" cstate="print"/>
          <a:srcRect/>
          <a:stretch>
            <a:fillRect/>
          </a:stretch>
        </p:blipFill>
        <p:spPr bwMode="auto">
          <a:xfrm>
            <a:off x="0" y="0"/>
            <a:ext cx="1906588" cy="6858000"/>
          </a:xfrm>
          <a:prstGeom prst="rect">
            <a:avLst/>
          </a:prstGeom>
          <a:noFill/>
        </p:spPr>
      </p:pic>
      <p:sp>
        <p:nvSpPr>
          <p:cNvPr id="1026" name="Rectangle 2"/>
          <p:cNvSpPr>
            <a:spLocks noGrp="1" noChangeArrowheads="1"/>
          </p:cNvSpPr>
          <p:nvPr>
            <p:ph type="title"/>
          </p:nvPr>
        </p:nvSpPr>
        <p:spPr bwMode="auto">
          <a:xfrm>
            <a:off x="1981200" y="228600"/>
            <a:ext cx="716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981200" y="1600200"/>
            <a:ext cx="70104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Castellar" pitchFamily="18" charset="0"/>
        </a:defRPr>
      </a:lvl2pPr>
      <a:lvl3pPr algn="ctr" rtl="0" eaLnBrk="1" fontAlgn="base" hangingPunct="1">
        <a:spcBef>
          <a:spcPct val="0"/>
        </a:spcBef>
        <a:spcAft>
          <a:spcPct val="0"/>
        </a:spcAft>
        <a:defRPr sz="4400">
          <a:solidFill>
            <a:schemeClr val="tx2"/>
          </a:solidFill>
          <a:latin typeface="Castellar" pitchFamily="18" charset="0"/>
        </a:defRPr>
      </a:lvl3pPr>
      <a:lvl4pPr algn="ctr" rtl="0" eaLnBrk="1" fontAlgn="base" hangingPunct="1">
        <a:spcBef>
          <a:spcPct val="0"/>
        </a:spcBef>
        <a:spcAft>
          <a:spcPct val="0"/>
        </a:spcAft>
        <a:defRPr sz="4400">
          <a:solidFill>
            <a:schemeClr val="tx2"/>
          </a:solidFill>
          <a:latin typeface="Castellar" pitchFamily="18" charset="0"/>
        </a:defRPr>
      </a:lvl4pPr>
      <a:lvl5pPr algn="ctr" rtl="0" eaLnBrk="1" fontAlgn="base" hangingPunct="1">
        <a:spcBef>
          <a:spcPct val="0"/>
        </a:spcBef>
        <a:spcAft>
          <a:spcPct val="0"/>
        </a:spcAft>
        <a:defRPr sz="4400">
          <a:solidFill>
            <a:schemeClr val="tx2"/>
          </a:solidFill>
          <a:latin typeface="Castellar" pitchFamily="18" charset="0"/>
        </a:defRPr>
      </a:lvl5pPr>
      <a:lvl6pPr marL="457200" algn="ctr" rtl="0" eaLnBrk="1" fontAlgn="base" hangingPunct="1">
        <a:spcBef>
          <a:spcPct val="0"/>
        </a:spcBef>
        <a:spcAft>
          <a:spcPct val="0"/>
        </a:spcAft>
        <a:defRPr sz="4400">
          <a:solidFill>
            <a:schemeClr val="tx2"/>
          </a:solidFill>
          <a:latin typeface="Castellar" pitchFamily="18" charset="0"/>
        </a:defRPr>
      </a:lvl6pPr>
      <a:lvl7pPr marL="914400" algn="ctr" rtl="0" eaLnBrk="1" fontAlgn="base" hangingPunct="1">
        <a:spcBef>
          <a:spcPct val="0"/>
        </a:spcBef>
        <a:spcAft>
          <a:spcPct val="0"/>
        </a:spcAft>
        <a:defRPr sz="4400">
          <a:solidFill>
            <a:schemeClr val="tx2"/>
          </a:solidFill>
          <a:latin typeface="Castellar" pitchFamily="18" charset="0"/>
        </a:defRPr>
      </a:lvl7pPr>
      <a:lvl8pPr marL="1371600" algn="ctr" rtl="0" eaLnBrk="1" fontAlgn="base" hangingPunct="1">
        <a:spcBef>
          <a:spcPct val="0"/>
        </a:spcBef>
        <a:spcAft>
          <a:spcPct val="0"/>
        </a:spcAft>
        <a:defRPr sz="4400">
          <a:solidFill>
            <a:schemeClr val="tx2"/>
          </a:solidFill>
          <a:latin typeface="Castellar" pitchFamily="18" charset="0"/>
        </a:defRPr>
      </a:lvl8pPr>
      <a:lvl9pPr marL="1828800" algn="ctr" rtl="0" eaLnBrk="1" fontAlgn="base" hangingPunct="1">
        <a:spcBef>
          <a:spcPct val="0"/>
        </a:spcBef>
        <a:spcAft>
          <a:spcPct val="0"/>
        </a:spcAft>
        <a:defRPr sz="4400">
          <a:solidFill>
            <a:schemeClr val="tx2"/>
          </a:solidFill>
          <a:latin typeface="Castellar"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l">
              <a:defRPr sz="1200">
                <a:solidFill>
                  <a:schemeClr val="tx2">
                    <a:lumMod val="50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ctr">
              <a:defRPr sz="1200">
                <a:solidFill>
                  <a:schemeClr val="tx2">
                    <a:lumMod val="50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r">
              <a:defRPr sz="1200">
                <a:solidFill>
                  <a:schemeClr val="tx2">
                    <a:lumMod val="50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defTabSz="914400" rtl="0" eaLnBrk="1" latinLnBrk="0" hangingPunct="1">
        <a:spcBef>
          <a:spcPct val="0"/>
        </a:spcBef>
        <a:buNone/>
        <a:defRPr sz="4400" kern="1200">
          <a:solidFill>
            <a:schemeClr val="accent2">
              <a:lumMod val="20000"/>
              <a:lumOff val="8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pic>
        <p:nvPicPr>
          <p:cNvPr id="1026" name="Picture 2" descr="C:\Users\Nan\AppData\Local\Microsoft\Windows\Temporary Internet Files\Content.IE5\1GNHEHWI\MPj04387740000[1].jpg"/>
          <p:cNvPicPr>
            <a:picLocks noChangeAspect="1" noChangeArrowheads="1"/>
          </p:cNvPicPr>
          <p:nvPr/>
        </p:nvPicPr>
        <p:blipFill>
          <a:blip r:embed="rId13" cstate="print">
            <a:lum bright="4000" contrast="-2000"/>
          </a:blip>
          <a:srcRect/>
          <a:stretch>
            <a:fillRect/>
          </a:stretch>
        </p:blipFill>
        <p:spPr bwMode="auto">
          <a:xfrm>
            <a:off x="6705600" y="2714626"/>
            <a:ext cx="2331719" cy="3643312"/>
          </a:xfrm>
          <a:prstGeom prst="rect">
            <a:avLst/>
          </a:prstGeom>
          <a:noFill/>
          <a:effectLst>
            <a:softEdge rad="635000"/>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C000"/>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C000"/>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C000"/>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mn-lt"/>
              </a:defRPr>
            </a:lvl1pPr>
          </a:lstStyle>
          <a:p>
            <a:pPr>
              <a:defRPr/>
            </a:pPr>
            <a:endParaRPr lang="en-US"/>
          </a:p>
        </p:txBody>
      </p:sp>
      <p:sp>
        <p:nvSpPr>
          <p:cNvPr id="34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mn-lt"/>
              </a:defRPr>
            </a:lvl1pPr>
          </a:lstStyle>
          <a:p>
            <a:pPr>
              <a:defRPr/>
            </a:pPr>
            <a:endParaRPr lang="en-US"/>
          </a:p>
        </p:txBody>
      </p:sp>
      <p:sp>
        <p:nvSpPr>
          <p:cNvPr id="34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mn-lt"/>
              </a:defRPr>
            </a:lvl1pPr>
          </a:lstStyle>
          <a:p>
            <a:pPr>
              <a:defRPr/>
            </a:pPr>
            <a:fld id="{5886FD13-C95B-4DBA-9876-7C278E84B6CC}"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Lst>
  <p:hf hdr="0" ftr="0" dt="0"/>
  <p:txStyles>
    <p:titleStyle>
      <a:lvl1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hf hdr="0" ftr="0" dt="0"/>
  <p:txStyles>
    <p:titleStyle>
      <a:lvl1pPr algn="ctr" defTabSz="914400" rtl="0" eaLnBrk="1" latinLnBrk="0" hangingPunct="1">
        <a:spcBef>
          <a:spcPct val="0"/>
        </a:spcBef>
        <a:buNone/>
        <a:defRPr lang="en-US" sz="4800" kern="1200" spc="-15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7200" y="274638"/>
            <a:ext cx="4648200" cy="114300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267200" y="1600200"/>
            <a:ext cx="4648200" cy="4525963"/>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l">
              <a:defRPr sz="1200">
                <a:solidFill>
                  <a:schemeClr val="bg2">
                    <a:lumMod val="2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ctr">
              <a:defRPr sz="1200">
                <a:solidFill>
                  <a:schemeClr val="bg2">
                    <a:lumMod val="2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r">
              <a:defRPr sz="1200">
                <a:solidFill>
                  <a:schemeClr val="bg2">
                    <a:lumMod val="25000"/>
                  </a:schemeClr>
                </a:solidFill>
              </a:defRPr>
            </a:lvl1pPr>
          </a:lstStyle>
          <a:p>
            <a:pPr>
              <a:defRPr/>
            </a:pPr>
            <a:fld id="{5886FD13-C95B-4DBA-9876-7C278E84B6CC}" type="slidenum">
              <a:rPr lang="en-US" smtClean="0"/>
              <a:pPr>
                <a:defRPr/>
              </a:pPr>
              <a:t>‹#›</a:t>
            </a:fld>
            <a:endParaRPr lang="en-US"/>
          </a:p>
        </p:txBody>
      </p:sp>
      <p:pic>
        <p:nvPicPr>
          <p:cNvPr id="1026" name="Picture 2"/>
          <p:cNvPicPr>
            <a:picLocks noChangeAspect="1" noChangeArrowheads="1"/>
          </p:cNvPicPr>
          <p:nvPr/>
        </p:nvPicPr>
        <p:blipFill>
          <a:blip r:embed="rId10" cstate="print"/>
          <a:srcRect/>
          <a:stretch>
            <a:fillRect/>
          </a:stretch>
        </p:blipFill>
        <p:spPr bwMode="auto">
          <a:xfrm>
            <a:off x="228601" y="228600"/>
            <a:ext cx="3860667" cy="5867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Lst>
  <p:hf hdr="0" ftr="0" dt="0"/>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Documents and Settings\user\Mis documentos\Mis imágenes\Open_Bible2.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hf hdr="0" ftr="0" dt="0"/>
  <p:txStyles>
    <p:titleStyle>
      <a:lvl1pPr algn="ctr" defTabSz="914400" rtl="0" eaLnBrk="1" latinLnBrk="0" hangingPunct="1">
        <a:spcBef>
          <a:spcPct val="0"/>
        </a:spcBef>
        <a:buNone/>
        <a:defRPr sz="4400" kern="1200">
          <a:solidFill>
            <a:srgbClr val="FFC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ransition>
    <p:fade/>
  </p:transition>
  <p:hf hdr="0" ft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41"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868363"/>
            <a:ext cx="7924800" cy="1311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2209800"/>
            <a:ext cx="7924800"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667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029" name="Rectangle 5"/>
          <p:cNvSpPr>
            <a:spLocks noGrp="1" noChangeArrowheads="1"/>
          </p:cNvSpPr>
          <p:nvPr>
            <p:ph type="ftr" sz="quarter" idx="3"/>
          </p:nvPr>
        </p:nvSpPr>
        <p:spPr bwMode="auto">
          <a:xfrm>
            <a:off x="4114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030" name="Rectangle 6"/>
          <p:cNvSpPr>
            <a:spLocks noGrp="1" noChangeArrowheads="1"/>
          </p:cNvSpPr>
          <p:nvPr>
            <p:ph type="sldNum" sz="quarter" idx="4"/>
          </p:nvPr>
        </p:nvSpPr>
        <p:spPr bwMode="auto">
          <a:xfrm>
            <a:off x="71628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chemeClr val="bg1"/>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Black" pitchFamily="34" charset="0"/>
        </a:defRPr>
      </a:lvl2pPr>
      <a:lvl3pPr algn="l" rtl="0" eaLnBrk="1" fontAlgn="base" hangingPunct="1">
        <a:spcBef>
          <a:spcPct val="0"/>
        </a:spcBef>
        <a:spcAft>
          <a:spcPct val="0"/>
        </a:spcAft>
        <a:defRPr sz="4000">
          <a:solidFill>
            <a:schemeClr val="tx2"/>
          </a:solidFill>
          <a:latin typeface="Arial Black" pitchFamily="34" charset="0"/>
        </a:defRPr>
      </a:lvl3pPr>
      <a:lvl4pPr algn="l" rtl="0" eaLnBrk="1" fontAlgn="base" hangingPunct="1">
        <a:spcBef>
          <a:spcPct val="0"/>
        </a:spcBef>
        <a:spcAft>
          <a:spcPct val="0"/>
        </a:spcAft>
        <a:defRPr sz="4000">
          <a:solidFill>
            <a:schemeClr val="tx2"/>
          </a:solidFill>
          <a:latin typeface="Arial Black" pitchFamily="34" charset="0"/>
        </a:defRPr>
      </a:lvl4pPr>
      <a:lvl5pPr algn="l" rtl="0" eaLnBrk="1" fontAlgn="base" hangingPunct="1">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powerpointbg1.jp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defTabSz="914400" rtl="0" eaLnBrk="1" latinLnBrk="0" hangingPunct="1">
        <a:spcBef>
          <a:spcPct val="0"/>
        </a:spcBef>
        <a:buNone/>
        <a:defRPr sz="4800" kern="1200">
          <a:solidFill>
            <a:schemeClr val="tx1"/>
          </a:solidFill>
          <a:latin typeface="Maiandra G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aiandra GD" pitchFamily="34" charset="0"/>
          <a:ea typeface="+mn-ea"/>
          <a:cs typeface="Narkisim" pitchFamily="34" charset="-79"/>
        </a:defRPr>
      </a:lvl1pPr>
      <a:lvl2pPr marL="742950" indent="-285750" algn="l" defTabSz="914400" rtl="0" eaLnBrk="1" latinLnBrk="0" hangingPunct="1">
        <a:spcBef>
          <a:spcPct val="20000"/>
        </a:spcBef>
        <a:buFont typeface="Arial" pitchFamily="34" charset="0"/>
        <a:buChar char="–"/>
        <a:defRPr sz="2800" kern="1200">
          <a:solidFill>
            <a:schemeClr val="bg2">
              <a:lumMod val="25000"/>
            </a:schemeClr>
          </a:solidFill>
          <a:latin typeface="Maiandra GD" pitchFamily="34" charset="0"/>
          <a:ea typeface="+mn-ea"/>
          <a:cs typeface="Narkisim" pitchFamily="34" charset="-79"/>
        </a:defRPr>
      </a:lvl2pPr>
      <a:lvl3pPr marL="1143000" indent="-228600" algn="l" defTabSz="914400" rtl="0" eaLnBrk="1" latinLnBrk="0" hangingPunct="1">
        <a:spcBef>
          <a:spcPct val="20000"/>
        </a:spcBef>
        <a:buFont typeface="Arial" pitchFamily="34" charset="0"/>
        <a:buChar char="•"/>
        <a:defRPr sz="2400" kern="1200">
          <a:solidFill>
            <a:schemeClr val="bg2">
              <a:lumMod val="50000"/>
            </a:schemeClr>
          </a:solidFill>
          <a:latin typeface="Maiandra GD" pitchFamily="34" charset="0"/>
          <a:ea typeface="+mn-ea"/>
          <a:cs typeface="Narkisim" pitchFamily="34" charset="-79"/>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latin typeface="Maiandra GD" pitchFamily="34" charset="0"/>
          <a:ea typeface="+mn-ea"/>
          <a:cs typeface="Narkisim" pitchFamily="34" charset="-79"/>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Maiandra GD" pitchFamily="34" charset="0"/>
          <a:ea typeface="+mn-ea"/>
          <a:cs typeface="Narkisim"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descr="untitled.bmp"/>
          <p:cNvPicPr>
            <a:picLocks noChangeAspect="1"/>
          </p:cNvPicPr>
          <p:nvPr/>
        </p:nvPicPr>
        <p:blipFill>
          <a:blip r:embed="rId13" cstate="print"/>
          <a:stretch>
            <a:fillRect/>
          </a:stretch>
        </p:blipFill>
        <p:spPr>
          <a:xfrm>
            <a:off x="0" y="0"/>
            <a:ext cx="9144000" cy="6858000"/>
          </a:xfrm>
          <a:prstGeom prst="rect">
            <a:avLst/>
          </a:prstGeom>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ctr" defTabSz="914400" rtl="0" eaLnBrk="1" latinLnBrk="0" hangingPunct="1">
        <a:spcBef>
          <a:spcPct val="0"/>
        </a:spcBef>
        <a:buNone/>
        <a:defRPr sz="4400" b="0" kern="1200" cap="none" spc="0">
          <a:ln>
            <a:noFill/>
          </a:ln>
          <a:solidFill>
            <a:schemeClr val="tx1"/>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106363"/>
            <a:ext cx="8077200" cy="1311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447800"/>
            <a:ext cx="80772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9812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029" name="Rectangle 5"/>
          <p:cNvSpPr>
            <a:spLocks noGrp="1" noChangeArrowheads="1"/>
          </p:cNvSpPr>
          <p:nvPr>
            <p:ph type="ftr" sz="quarter" idx="3"/>
          </p:nvPr>
        </p:nvSpPr>
        <p:spPr bwMode="auto">
          <a:xfrm>
            <a:off x="3886200" y="6248400"/>
            <a:ext cx="266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030"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5886FD13-C95B-4DBA-9876-7C278E84B6CC}"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hf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Black" pitchFamily="34" charset="0"/>
        </a:defRPr>
      </a:lvl2pPr>
      <a:lvl3pPr algn="ctr" rtl="0" eaLnBrk="1" fontAlgn="base" hangingPunct="1">
        <a:spcBef>
          <a:spcPct val="0"/>
        </a:spcBef>
        <a:spcAft>
          <a:spcPct val="0"/>
        </a:spcAft>
        <a:defRPr sz="4000">
          <a:solidFill>
            <a:schemeClr val="tx2"/>
          </a:solidFill>
          <a:latin typeface="Arial Black" pitchFamily="34" charset="0"/>
        </a:defRPr>
      </a:lvl3pPr>
      <a:lvl4pPr algn="ctr" rtl="0" eaLnBrk="1" fontAlgn="base" hangingPunct="1">
        <a:spcBef>
          <a:spcPct val="0"/>
        </a:spcBef>
        <a:spcAft>
          <a:spcPct val="0"/>
        </a:spcAft>
        <a:defRPr sz="4000">
          <a:solidFill>
            <a:schemeClr val="tx2"/>
          </a:solidFill>
          <a:latin typeface="Arial Black" pitchFamily="34" charset="0"/>
        </a:defRPr>
      </a:lvl4pPr>
      <a:lvl5pPr algn="ctr" rtl="0" eaLnBrk="1" fontAlgn="base" hangingPunct="1">
        <a:spcBef>
          <a:spcPct val="0"/>
        </a:spcBef>
        <a:spcAft>
          <a:spcPct val="0"/>
        </a:spcAft>
        <a:defRPr sz="4000">
          <a:solidFill>
            <a:schemeClr val="tx2"/>
          </a:solidFill>
          <a:latin typeface="Arial Black" pitchFamily="34"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pic>
        <p:nvPicPr>
          <p:cNvPr id="7" name="Picture 6" descr="SSGP2093.JPG"/>
          <p:cNvPicPr>
            <a:picLocks noChangeAspect="1"/>
          </p:cNvPicPr>
          <p:nvPr/>
        </p:nvPicPr>
        <p:blipFill>
          <a:blip r:embed="rId13"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un.jp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106363"/>
            <a:ext cx="8077200" cy="1311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447800"/>
            <a:ext cx="80772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9812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029" name="Rectangle 5"/>
          <p:cNvSpPr>
            <a:spLocks noGrp="1" noChangeArrowheads="1"/>
          </p:cNvSpPr>
          <p:nvPr>
            <p:ph type="ftr" sz="quarter" idx="3"/>
          </p:nvPr>
        </p:nvSpPr>
        <p:spPr bwMode="auto">
          <a:xfrm>
            <a:off x="3886200" y="6248400"/>
            <a:ext cx="266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030"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5886FD13-C95B-4DBA-9876-7C278E84B6CC}"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hf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Black" pitchFamily="34" charset="0"/>
        </a:defRPr>
      </a:lvl2pPr>
      <a:lvl3pPr algn="ctr" rtl="0" eaLnBrk="1" fontAlgn="base" hangingPunct="1">
        <a:spcBef>
          <a:spcPct val="0"/>
        </a:spcBef>
        <a:spcAft>
          <a:spcPct val="0"/>
        </a:spcAft>
        <a:defRPr sz="4000">
          <a:solidFill>
            <a:schemeClr val="tx2"/>
          </a:solidFill>
          <a:latin typeface="Arial Black" pitchFamily="34" charset="0"/>
        </a:defRPr>
      </a:lvl3pPr>
      <a:lvl4pPr algn="ctr" rtl="0" eaLnBrk="1" fontAlgn="base" hangingPunct="1">
        <a:spcBef>
          <a:spcPct val="0"/>
        </a:spcBef>
        <a:spcAft>
          <a:spcPct val="0"/>
        </a:spcAft>
        <a:defRPr sz="4000">
          <a:solidFill>
            <a:schemeClr val="tx2"/>
          </a:solidFill>
          <a:latin typeface="Arial Black" pitchFamily="34" charset="0"/>
        </a:defRPr>
      </a:lvl4pPr>
      <a:lvl5pPr algn="ctr" rtl="0" eaLnBrk="1" fontAlgn="base" hangingPunct="1">
        <a:spcBef>
          <a:spcPct val="0"/>
        </a:spcBef>
        <a:spcAft>
          <a:spcPct val="0"/>
        </a:spcAft>
        <a:defRPr sz="4000">
          <a:solidFill>
            <a:schemeClr val="tx2"/>
          </a:solidFill>
          <a:latin typeface="Arial Black" pitchFamily="34"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106363"/>
            <a:ext cx="8077200" cy="1311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447800"/>
            <a:ext cx="80772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9812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029" name="Rectangle 5"/>
          <p:cNvSpPr>
            <a:spLocks noGrp="1" noChangeArrowheads="1"/>
          </p:cNvSpPr>
          <p:nvPr>
            <p:ph type="ftr" sz="quarter" idx="3"/>
          </p:nvPr>
        </p:nvSpPr>
        <p:spPr bwMode="auto">
          <a:xfrm>
            <a:off x="3886200" y="6248400"/>
            <a:ext cx="266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030"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5886FD13-C95B-4DBA-9876-7C278E84B6CC}"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hf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Black" pitchFamily="34" charset="0"/>
        </a:defRPr>
      </a:lvl2pPr>
      <a:lvl3pPr algn="ctr" rtl="0" eaLnBrk="1" fontAlgn="base" hangingPunct="1">
        <a:spcBef>
          <a:spcPct val="0"/>
        </a:spcBef>
        <a:spcAft>
          <a:spcPct val="0"/>
        </a:spcAft>
        <a:defRPr sz="4000">
          <a:solidFill>
            <a:schemeClr val="tx2"/>
          </a:solidFill>
          <a:latin typeface="Arial Black" pitchFamily="34" charset="0"/>
        </a:defRPr>
      </a:lvl3pPr>
      <a:lvl4pPr algn="ctr" rtl="0" eaLnBrk="1" fontAlgn="base" hangingPunct="1">
        <a:spcBef>
          <a:spcPct val="0"/>
        </a:spcBef>
        <a:spcAft>
          <a:spcPct val="0"/>
        </a:spcAft>
        <a:defRPr sz="4000">
          <a:solidFill>
            <a:schemeClr val="tx2"/>
          </a:solidFill>
          <a:latin typeface="Arial Black" pitchFamily="34" charset="0"/>
        </a:defRPr>
      </a:lvl4pPr>
      <a:lvl5pPr algn="ctr" rtl="0" eaLnBrk="1" fontAlgn="base" hangingPunct="1">
        <a:spcBef>
          <a:spcPct val="0"/>
        </a:spcBef>
        <a:spcAft>
          <a:spcPct val="0"/>
        </a:spcAft>
        <a:defRPr sz="4000">
          <a:solidFill>
            <a:schemeClr val="tx2"/>
          </a:solidFill>
          <a:latin typeface="Arial Black" pitchFamily="34"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j0424416"/>
          <p:cNvPicPr>
            <a:picLocks noChangeAspect="1" noChangeArrowheads="1"/>
          </p:cNvPicPr>
          <p:nvPr/>
        </p:nvPicPr>
        <p:blipFill>
          <a:blip r:embed="rId13" cstate="print"/>
          <a:srcRect/>
          <a:stretch>
            <a:fillRect/>
          </a:stretch>
        </p:blipFill>
        <p:spPr bwMode="auto">
          <a:xfrm>
            <a:off x="0" y="0"/>
            <a:ext cx="9144000" cy="6707188"/>
          </a:xfrm>
          <a:prstGeom prst="rect">
            <a:avLst/>
          </a:prstGeom>
          <a:noFill/>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crosoft_2007__TXT_02.png"/>
          <p:cNvPicPr>
            <a:picLocks noChangeAspect="1"/>
          </p:cNvPicPr>
          <p:nvPr/>
        </p:nvPicPr>
        <p:blipFill>
          <a:blip r:embed="rId16" cstate="print"/>
          <a:stretch>
            <a:fillRect/>
          </a:stretch>
        </p:blipFill>
        <p:spPr>
          <a:xfrm>
            <a:off x="0" y="0"/>
            <a:ext cx="9143999" cy="6858000"/>
          </a:xfrm>
          <a:prstGeom prst="rect">
            <a:avLst/>
          </a:prstGeom>
        </p:spPr>
      </p:pic>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76400"/>
            <a:ext cx="8229600" cy="44497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Lst>
  <p:hf hdr="0" ftr="0" dt="0"/>
  <p:txStyles>
    <p:titleStyle>
      <a:lvl1pPr algn="ctr" defTabSz="914400" rtl="0" eaLnBrk="1" latinLnBrk="0" hangingPunct="1">
        <a:spcBef>
          <a:spcPct val="0"/>
        </a:spcBef>
        <a:buNone/>
        <a:defRPr lang="en-US" sz="4400" b="1" kern="1200" smtClean="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bstract.JP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chor="ctr"/>
          <a:lstStyle>
            <a:lvl1pPr algn="l">
              <a:defRPr sz="1200">
                <a:solidFill>
                  <a:schemeClr val="tx1">
                    <a:lumMod val="95000"/>
                    <a:lumOff val="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chor="ctr"/>
          <a:lstStyle>
            <a:lvl1pPr algn="ctr">
              <a:defRPr sz="1200">
                <a:solidFill>
                  <a:schemeClr val="tx1">
                    <a:lumMod val="95000"/>
                    <a:lumOff val="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chor="ctr"/>
          <a:lstStyle>
            <a:lvl1pPr algn="r">
              <a:defRPr sz="1200">
                <a:solidFill>
                  <a:schemeClr val="tx1">
                    <a:lumMod val="95000"/>
                    <a:lumOff val="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hf hdr="0" ftr="0" dt="0"/>
  <p:txStyles>
    <p:titleStyle>
      <a:lvl1pPr algn="ctr" defTabSz="914400" rtl="0" eaLnBrk="1" latinLnBrk="0" hangingPunct="1">
        <a:spcBef>
          <a:spcPct val="0"/>
        </a:spcBef>
        <a:buNone/>
        <a:defRPr sz="4400" kern="1200">
          <a:solidFill>
            <a:schemeClr val="tx1">
              <a:lumMod val="95000"/>
              <a:lumOff val="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314" name="Picture 2" descr="http://images.google.com/url?source=imgres&amp;ct=tbn&amp;q=http://i214.photobucket.com/albums/cc211/plasticaaah/Zelenapriroda.jpg&amp;usg=AFQjCNFXvcmjh4Wc-kGFbO101z54RH4nrg"/>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ftr="0" dt="0"/>
  <p:txStyles>
    <p:titleStyle>
      <a:lvl1pPr algn="ctr" defTabSz="914400" rtl="0" eaLnBrk="1" latinLnBrk="0" hangingPunct="1">
        <a:spcBef>
          <a:spcPct val="0"/>
        </a:spcBef>
        <a:buNone/>
        <a:defRPr sz="44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3">
              <a:lumMod val="60000"/>
              <a:lumOff val="4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3">
              <a:lumMod val="60000"/>
              <a:lumOff val="4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60000"/>
              <a:lumOff val="4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60000"/>
              <a:lumOff val="4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3">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descr="C:\Documents and Settings\user\Mis documentos\la biblia.bmp"/>
          <p:cNvPicPr>
            <a:picLocks noChangeAspect="1" noChangeArrowheads="1"/>
          </p:cNvPicPr>
          <p:nvPr/>
        </p:nvPicPr>
        <p:blipFill>
          <a:blip r:embed="rId13" cstate="print">
            <a:lum contrast="20000"/>
          </a:blip>
          <a:srcRect l="3623" r="3623" b="11927"/>
          <a:stretch>
            <a:fillRect/>
          </a:stretch>
        </p:blipFill>
        <p:spPr bwMode="auto">
          <a:xfrm>
            <a:off x="0" y="0"/>
            <a:ext cx="9144000" cy="6858000"/>
          </a:xfrm>
          <a:prstGeom prst="rect">
            <a:avLst/>
          </a:prstGeom>
          <a:noFill/>
        </p:spPr>
      </p:pic>
      <p:sp>
        <p:nvSpPr>
          <p:cNvPr id="2" name="1 Marcador de título"/>
          <p:cNvSpPr>
            <a:spLocks noGrp="1"/>
          </p:cNvSpPr>
          <p:nvPr>
            <p:ph type="title"/>
          </p:nvPr>
        </p:nvSpPr>
        <p:spPr>
          <a:xfrm>
            <a:off x="357158" y="214290"/>
            <a:ext cx="8358246" cy="796908"/>
          </a:xfrm>
          <a:prstGeom prst="rect">
            <a:avLst/>
          </a:prstGeom>
        </p:spPr>
        <p:txBody>
          <a:bodyPr vert="horz" lIns="91440" tIns="45720" rIns="91440" bIns="45720" rtlCol="0" anchor="ctr">
            <a:noAutofit/>
          </a:bodyPr>
          <a:lstStyle/>
          <a:p>
            <a:r>
              <a:rPr lang="en-US" smtClean="0"/>
              <a:t>Haga clic para modificar el estilo de título del patrón</a:t>
            </a:r>
            <a:endParaRPr lang="en-US" dirty="0"/>
          </a:p>
        </p:txBody>
      </p:sp>
      <p:sp>
        <p:nvSpPr>
          <p:cNvPr id="3" name="2 Marcador de texto"/>
          <p:cNvSpPr>
            <a:spLocks noGrp="1"/>
          </p:cNvSpPr>
          <p:nvPr>
            <p:ph type="body" idx="1"/>
          </p:nvPr>
        </p:nvSpPr>
        <p:spPr>
          <a:xfrm>
            <a:off x="357158" y="1357298"/>
            <a:ext cx="8358246" cy="4768865"/>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ctr" defTabSz="914400" rtl="0" eaLnBrk="1" latinLnBrk="0" hangingPunct="1">
        <a:spcBef>
          <a:spcPct val="0"/>
        </a:spcBef>
        <a:buNone/>
        <a:defRPr sz="3800" kern="1200">
          <a:solidFill>
            <a:srgbClr val="FF9900"/>
          </a:solidFill>
          <a:latin typeface="+mj-lt"/>
          <a:ea typeface="+mj-ea"/>
          <a:cs typeface="+mj-cs"/>
        </a:defRPr>
      </a:lvl1pPr>
    </p:titleStyle>
    <p:bodyStyle>
      <a:lvl1pPr marL="342900" indent="-342900" algn="just" defTabSz="914400" rtl="0" eaLnBrk="1" latinLnBrk="0" hangingPunct="1">
        <a:spcBef>
          <a:spcPct val="20000"/>
        </a:spcBef>
        <a:buFont typeface="Arial" pitchFamily="34" charset="0"/>
        <a:buChar char="•"/>
        <a:defRPr sz="2700" kern="1200">
          <a:solidFill>
            <a:schemeClr val="bg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500" kern="1200">
          <a:solidFill>
            <a:schemeClr val="bg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2300" kern="1200">
          <a:solidFill>
            <a:schemeClr val="bg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s_Diagonal_smoke_1920x1200.jpg"/>
          <p:cNvPicPr>
            <a:picLocks noChangeAspect="1"/>
          </p:cNvPicPr>
          <p:nvPr/>
        </p:nvPicPr>
        <p:blipFill>
          <a:blip r:embed="rId13" cstate="print"/>
          <a:srcRect t="5370" b="333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hf hdr="0" ftr="0" dt="0"/>
  <p:txStyles>
    <p:titleStyle>
      <a:lvl1pPr algn="ctr" defTabSz="914400" rtl="0" eaLnBrk="1" latinLnBrk="0" hangingPunct="1">
        <a:spcBef>
          <a:spcPct val="0"/>
        </a:spcBef>
        <a:buNone/>
        <a:defRPr sz="4400" kern="1200">
          <a:solidFill>
            <a:schemeClr val="bg1"/>
          </a:solidFill>
          <a:latin typeface="Smoke-Rasterized"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Lucida Bright"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Lucida Bright"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Lucida Bright"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Lucida Bright"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Lucida Bright"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descr="untitled.bmp"/>
          <p:cNvPicPr>
            <a:picLocks noChangeAspect="1"/>
          </p:cNvPicPr>
          <p:nvPr/>
        </p:nvPicPr>
        <p:blipFill>
          <a:blip r:embed="rId13" cstate="print"/>
          <a:stretch>
            <a:fillRect/>
          </a:stretch>
        </p:blipFill>
        <p:spPr>
          <a:xfrm>
            <a:off x="0" y="0"/>
            <a:ext cx="9144000" cy="6858000"/>
          </a:xfrm>
          <a:prstGeom prst="rect">
            <a:avLst/>
          </a:prstGeom>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dt="0"/>
  <p:txStyles>
    <p:titleStyle>
      <a:lvl1pPr algn="ctr" defTabSz="914400" rtl="0" eaLnBrk="1" latinLnBrk="0" hangingPunct="1">
        <a:spcBef>
          <a:spcPct val="0"/>
        </a:spcBef>
        <a:buNone/>
        <a:defRPr sz="4400" b="0" kern="1200" cap="none" spc="0">
          <a:ln>
            <a:noFill/>
          </a:ln>
          <a:solidFill>
            <a:schemeClr val="tx1"/>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7200" y="274638"/>
            <a:ext cx="4648200" cy="114300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267200" y="1600200"/>
            <a:ext cx="4648200" cy="4525963"/>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l">
              <a:defRPr sz="1200">
                <a:solidFill>
                  <a:schemeClr val="bg2">
                    <a:lumMod val="2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ctr">
              <a:defRPr sz="1200">
                <a:solidFill>
                  <a:schemeClr val="bg2">
                    <a:lumMod val="2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r">
              <a:defRPr sz="1200">
                <a:solidFill>
                  <a:schemeClr val="bg2">
                    <a:lumMod val="25000"/>
                  </a:schemeClr>
                </a:solidFill>
              </a:defRPr>
            </a:lvl1pPr>
          </a:lstStyle>
          <a:p>
            <a:pPr>
              <a:defRPr/>
            </a:pPr>
            <a:fld id="{5886FD13-C95B-4DBA-9876-7C278E84B6CC}" type="slidenum">
              <a:rPr lang="en-US" smtClean="0"/>
              <a:pPr>
                <a:defRPr/>
              </a:pPr>
              <a:t>‹#›</a:t>
            </a:fld>
            <a:endParaRPr lang="en-US"/>
          </a:p>
        </p:txBody>
      </p:sp>
      <p:pic>
        <p:nvPicPr>
          <p:cNvPr id="1026" name="Picture 2"/>
          <p:cNvPicPr>
            <a:picLocks noChangeAspect="1" noChangeArrowheads="1"/>
          </p:cNvPicPr>
          <p:nvPr/>
        </p:nvPicPr>
        <p:blipFill>
          <a:blip r:embed="rId10" cstate="print"/>
          <a:srcRect/>
          <a:stretch>
            <a:fillRect/>
          </a:stretch>
        </p:blipFill>
        <p:spPr bwMode="auto">
          <a:xfrm>
            <a:off x="228601" y="228600"/>
            <a:ext cx="3860667" cy="5867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Lst>
  <p:hf hdr="0" ftr="0" dt="0"/>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mg18.jp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6FD13-C95B-4DBA-9876-7C278E84B6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4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5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6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6.xml"/><Relationship Id="rId1" Type="http://schemas.openxmlformats.org/officeDocument/2006/relationships/slideLayout" Target="../slideLayouts/slideLayout27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4.xml"/><Relationship Id="rId1" Type="http://schemas.openxmlformats.org/officeDocument/2006/relationships/slideLayout" Target="../slideLayouts/slideLayout14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9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1.xml"/><Relationship Id="rId1" Type="http://schemas.openxmlformats.org/officeDocument/2006/relationships/slideLayout" Target="../slideLayouts/slideLayout303.xml"/></Relationships>
</file>

<file path=ppt/slides/_rels/slide1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18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18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1.xml"/><Relationship Id="rId1" Type="http://schemas.openxmlformats.org/officeDocument/2006/relationships/slideLayout" Target="../slideLayouts/slideLayout18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1066800"/>
            <a:ext cx="7772400" cy="4191000"/>
          </a:xfrm>
        </p:spPr>
        <p:txBody>
          <a:bodyPr/>
          <a:lstStyle/>
          <a:p>
            <a:pPr algn="ctr" eaLnBrk="1" hangingPunct="1">
              <a:defRPr/>
            </a:pPr>
            <a:r>
              <a:rPr lang="en-US" sz="4800" b="1" dirty="0" smtClean="0">
                <a:effectLst>
                  <a:outerShdw blurRad="38100" dist="38100" dir="2700000" algn="tl">
                    <a:srgbClr val="000000">
                      <a:alpha val="43137"/>
                    </a:srgbClr>
                  </a:outerShdw>
                </a:effectLst>
              </a:rPr>
              <a:t>Assurance of Salvation </a:t>
            </a:r>
            <a:r>
              <a:rPr lang="en-US" dirty="0" smtClean="0"/>
              <a:t/>
            </a:r>
            <a:br>
              <a:rPr lang="en-US" dirty="0" smtClean="0"/>
            </a:br>
            <a:r>
              <a:rPr lang="en-US" sz="3600" b="1" dirty="0" smtClean="0">
                <a:effectLst>
                  <a:outerShdw blurRad="38100" dist="38100" dir="2700000" algn="tl">
                    <a:srgbClr val="000000">
                      <a:alpha val="43137"/>
                    </a:srgbClr>
                  </a:outerShdw>
                </a:effectLst>
              </a:rPr>
              <a:t>In Scripture and Ellen White</a:t>
            </a:r>
            <a:r>
              <a:rPr lang="en-US" sz="3600" dirty="0" smtClean="0"/>
              <a:t/>
            </a:r>
            <a:br>
              <a:rPr lang="en-US" sz="3600" dirty="0" smtClean="0"/>
            </a:br>
            <a:r>
              <a:rPr lang="en-US" sz="3600" dirty="0" smtClean="0"/>
              <a:t/>
            </a:r>
            <a:br>
              <a:rPr lang="en-US" sz="3600" dirty="0" smtClean="0"/>
            </a:br>
            <a:endParaRPr lang="en-US" sz="3200" dirty="0" smtClean="0">
              <a:solidFill>
                <a:schemeClr val="accent1">
                  <a:lumMod val="20000"/>
                  <a:lumOff val="80000"/>
                </a:schemeClr>
              </a:solidFill>
            </a:endParaRPr>
          </a:p>
        </p:txBody>
      </p:sp>
      <p:sp>
        <p:nvSpPr>
          <p:cNvPr id="2051" name="Slide Number Placeholder 2"/>
          <p:cNvSpPr>
            <a:spLocks noGrp="1"/>
          </p:cNvSpPr>
          <p:nvPr>
            <p:ph type="sldNum" sz="quarter" idx="12"/>
          </p:nvPr>
        </p:nvSpPr>
        <p:spPr>
          <a:noFill/>
        </p:spPr>
        <p:txBody>
          <a:bodyPr/>
          <a:lstStyle/>
          <a:p>
            <a:fld id="{A2AF85F1-8B41-4F28-A1EA-71A9F6158890}" type="slidenum">
              <a:rPr lang="en-US" smtClean="0"/>
              <a:pPr/>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371600" y="304800"/>
            <a:ext cx="7772400" cy="1143000"/>
          </a:xfrm>
        </p:spPr>
        <p:txBody>
          <a:bodyPr/>
          <a:lstStyle/>
          <a:p>
            <a:pPr algn="ctr" eaLnBrk="1" hangingPunct="1">
              <a:defRPr/>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Working Definitions</a:t>
            </a:r>
          </a:p>
        </p:txBody>
      </p:sp>
      <p:sp>
        <p:nvSpPr>
          <p:cNvPr id="35843" name="Rectangle 3"/>
          <p:cNvSpPr>
            <a:spLocks noGrp="1" noChangeArrowheads="1"/>
          </p:cNvSpPr>
          <p:nvPr>
            <p:ph type="body" idx="4294967295"/>
          </p:nvPr>
        </p:nvSpPr>
        <p:spPr>
          <a:xfrm>
            <a:off x="457200" y="1524000"/>
            <a:ext cx="8153400" cy="48006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b="1" dirty="0" smtClean="0">
                <a:ln w="11430"/>
                <a:solidFill>
                  <a:srgbClr val="F9B67F"/>
                </a:solidFill>
                <a:effectLst>
                  <a:outerShdw blurRad="80000" dist="40000" dir="5040000" algn="tl">
                    <a:srgbClr val="000000">
                      <a:alpha val="30000"/>
                    </a:srgbClr>
                  </a:outerShdw>
                </a:effectLst>
              </a:rPr>
              <a:t>But genuine biblical assurance is </a:t>
            </a:r>
            <a:r>
              <a:rPr lang="en-US" b="1" i="1" dirty="0" smtClean="0">
                <a:ln w="11430"/>
                <a:solidFill>
                  <a:srgbClr val="F9B67F"/>
                </a:solidFill>
                <a:effectLst>
                  <a:outerShdw blurRad="80000" dist="40000" dir="5040000" algn="tl">
                    <a:srgbClr val="000000">
                      <a:alpha val="30000"/>
                    </a:srgbClr>
                  </a:outerShdw>
                </a:effectLst>
              </a:rPr>
              <a:t>essential </a:t>
            </a:r>
            <a:r>
              <a:rPr lang="en-US" b="1" dirty="0" smtClean="0">
                <a:ln w="11430"/>
                <a:solidFill>
                  <a:srgbClr val="F9B67F"/>
                </a:solidFill>
                <a:effectLst>
                  <a:outerShdw blurRad="80000" dist="40000" dir="5040000" algn="tl">
                    <a:srgbClr val="000000">
                      <a:alpha val="30000"/>
                    </a:srgbClr>
                  </a:outerShdw>
                </a:effectLst>
              </a:rPr>
              <a:t>to the normal Christian life. Jesus said, “Rejoice, because your names are written in heaven.” Luke 10:20. </a:t>
            </a:r>
          </a:p>
          <a:p>
            <a:pPr eaLnBrk="1" hangingPunct="1">
              <a:defRPr/>
            </a:pPr>
            <a:r>
              <a:rPr lang="en-US" b="1" dirty="0" smtClean="0">
                <a:ln w="11430"/>
                <a:solidFill>
                  <a:srgbClr val="F9B67F"/>
                </a:solidFill>
                <a:effectLst>
                  <a:outerShdw blurRad="80000" dist="40000" dir="5040000" algn="tl">
                    <a:srgbClr val="000000">
                      <a:alpha val="30000"/>
                    </a:srgbClr>
                  </a:outerShdw>
                </a:effectLst>
              </a:rPr>
              <a:t>How can you rejoice that your name is in heaven if you don’t know it?   </a:t>
            </a:r>
          </a:p>
          <a:p>
            <a:pPr eaLnBrk="1" hangingPunct="1">
              <a:buNone/>
              <a:defRPr/>
            </a:pPr>
            <a:r>
              <a:rPr lang="en-US" b="1" dirty="0" smtClean="0">
                <a:ln w="11430"/>
                <a:solidFill>
                  <a:srgbClr val="F9B67F"/>
                </a:solidFill>
                <a:effectLst>
                  <a:outerShdw blurRad="80000" dist="40000" dir="5040000" algn="tl">
                    <a:srgbClr val="000000">
                      <a:alpha val="30000"/>
                    </a:srgbClr>
                  </a:outerShdw>
                </a:effectLst>
              </a:rPr>
              <a:t>					</a:t>
            </a:r>
          </a:p>
        </p:txBody>
      </p:sp>
      <p:sp>
        <p:nvSpPr>
          <p:cNvPr id="1229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BF3B527-F371-42AA-A894-E90AABBA6A71}" type="slidenum">
              <a:rPr lang="en-US" sz="1400">
                <a:solidFill>
                  <a:schemeClr val="bg1"/>
                </a:solidFill>
              </a:rPr>
              <a:pPr algn="r"/>
              <a:t>10</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EGW on Righteousness by Faith</a:t>
            </a:r>
          </a:p>
        </p:txBody>
      </p:sp>
      <p:sp>
        <p:nvSpPr>
          <p:cNvPr id="3" name="Content Placeholder 2"/>
          <p:cNvSpPr>
            <a:spLocks noGrp="1"/>
          </p:cNvSpPr>
          <p:nvPr>
            <p:ph idx="1"/>
          </p:nvPr>
        </p:nvSpPr>
        <p:spPr/>
        <p:txBody>
          <a:bodyPr/>
          <a:lstStyle/>
          <a:p>
            <a:pPr>
              <a:defRPr/>
            </a:pPr>
            <a:r>
              <a:rPr lang="en-US" dirty="0" smtClean="0"/>
              <a:t>She is always seeking to guard against these two extremes.</a:t>
            </a:r>
          </a:p>
          <a:p>
            <a:pPr>
              <a:defRPr/>
            </a:pPr>
            <a:r>
              <a:rPr lang="en-US" dirty="0" smtClean="0"/>
              <a:t>Which category (caution or encouragement) predominates in a given passage depends on the audience and context.</a:t>
            </a:r>
          </a:p>
          <a:p>
            <a:pPr>
              <a:defRPr/>
            </a:pPr>
            <a:r>
              <a:rPr lang="en-US" dirty="0" smtClean="0"/>
              <a:t>In some testimonies of rebuke, the rebuke may predominate, but the encouragement is there also if you look for it.</a:t>
            </a:r>
          </a:p>
        </p:txBody>
      </p:sp>
      <p:sp>
        <p:nvSpPr>
          <p:cNvPr id="103428" name="Slide Number Placeholder 3"/>
          <p:cNvSpPr>
            <a:spLocks noGrp="1"/>
          </p:cNvSpPr>
          <p:nvPr>
            <p:ph type="sldNum" sz="quarter" idx="12"/>
          </p:nvPr>
        </p:nvSpPr>
        <p:spPr>
          <a:noFill/>
        </p:spPr>
        <p:txBody>
          <a:bodyPr/>
          <a:lstStyle/>
          <a:p>
            <a:fld id="{95C17173-6EBC-4C4A-A33B-6E61CC0F4DE6}" type="slidenum">
              <a:rPr lang="en-US" smtClean="0"/>
              <a:pPr/>
              <a:t>100</a:t>
            </a:fld>
            <a:endParaRPr 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7724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rgbClr val="FFC000"/>
                </a:solidFill>
              </a:rPr>
              <a:t>EGW on Righteousness by Faith</a:t>
            </a:r>
          </a:p>
        </p:txBody>
      </p:sp>
      <p:sp>
        <p:nvSpPr>
          <p:cNvPr id="3" name="Content Placeholder 2"/>
          <p:cNvSpPr>
            <a:spLocks noGrp="1"/>
          </p:cNvSpPr>
          <p:nvPr>
            <p:ph idx="1"/>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smtClean="0">
                <a:ln w="11430"/>
                <a:solidFill>
                  <a:srgbClr val="FFA74F"/>
                </a:solidFill>
                <a:effectLst>
                  <a:outerShdw blurRad="80000" dist="40000" dir="5040000" algn="tl">
                    <a:srgbClr val="000000">
                      <a:alpha val="30000"/>
                    </a:srgbClr>
                  </a:outerShdw>
                </a:effectLst>
              </a:rPr>
              <a:t>She is always thinking in these “both/and” categories, because . . .</a:t>
            </a:r>
          </a:p>
          <a:p>
            <a:pPr>
              <a:defRPr/>
            </a:pPr>
            <a:r>
              <a:rPr lang="en-US" b="1" dirty="0" smtClean="0">
                <a:ln w="11430"/>
                <a:solidFill>
                  <a:srgbClr val="FFA74F"/>
                </a:solidFill>
                <a:effectLst>
                  <a:outerShdw blurRad="80000" dist="40000" dir="5040000" algn="tl">
                    <a:srgbClr val="000000">
                      <a:alpha val="30000"/>
                    </a:srgbClr>
                  </a:outerShdw>
                </a:effectLst>
              </a:rPr>
              <a:t>She is always concerned for the dual or multiple dimensions of a spiritual issue.</a:t>
            </a:r>
          </a:p>
          <a:p>
            <a:pPr>
              <a:defRPr/>
            </a:pPr>
            <a:endPar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4452" name="Slide Number Placeholder 3"/>
          <p:cNvSpPr>
            <a:spLocks noGrp="1"/>
          </p:cNvSpPr>
          <p:nvPr>
            <p:ph type="sldNum" sz="quarter" idx="12"/>
          </p:nvPr>
        </p:nvSpPr>
        <p:spPr>
          <a:noFill/>
        </p:spPr>
        <p:txBody>
          <a:bodyPr/>
          <a:lstStyle/>
          <a:p>
            <a:fld id="{96DAAA6E-F7BF-4398-9747-F7790BFEB79E}" type="slidenum">
              <a:rPr lang="en-US" smtClean="0"/>
              <a:pPr/>
              <a:t>101</a:t>
            </a:fld>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EGW on Righteousness by Faith</a:t>
            </a:r>
          </a:p>
        </p:txBody>
      </p:sp>
      <p:sp>
        <p:nvSpPr>
          <p:cNvPr id="3" name="Content Placeholder 2"/>
          <p:cNvSpPr>
            <a:spLocks noGrp="1"/>
          </p:cNvSpPr>
          <p:nvPr>
            <p:ph idx="1"/>
          </p:nvPr>
        </p:nvSpPr>
        <p:spPr>
          <a:xfrm>
            <a:off x="838200" y="1752600"/>
            <a:ext cx="7772400" cy="4038600"/>
          </a:xfrm>
        </p:spPr>
        <p:txBody>
          <a:bodyPr/>
          <a:lstStyle/>
          <a:p>
            <a:pPr>
              <a:defRPr/>
            </a:pPr>
            <a:r>
              <a:rPr lang="en-US" sz="2800" dirty="0" smtClean="0"/>
              <a:t>This is what I have elsewhere referred to as the paradigm shift that occurs when a person realizes that Ellen White is really a believer in righteousness by faith. </a:t>
            </a:r>
          </a:p>
          <a:p>
            <a:pPr>
              <a:defRPr/>
            </a:pPr>
            <a:r>
              <a:rPr lang="en-US" sz="2800" dirty="0" smtClean="0"/>
              <a:t>I have of an old man, hard-headed, do-it-yourself, strong-willed believer in sanctification by stern effort, who late in life confessed, “I never used to find righteousness by faith in the writings of Ellen White, but when you see it, it’s everywhere you look.”</a:t>
            </a:r>
            <a:endParaRPr lang="en-US" sz="2800" dirty="0"/>
          </a:p>
        </p:txBody>
      </p:sp>
      <p:sp>
        <p:nvSpPr>
          <p:cNvPr id="105476" name="Slide Number Placeholder 3"/>
          <p:cNvSpPr>
            <a:spLocks noGrp="1"/>
          </p:cNvSpPr>
          <p:nvPr>
            <p:ph type="sldNum" sz="quarter" idx="12"/>
          </p:nvPr>
        </p:nvSpPr>
        <p:spPr>
          <a:noFill/>
        </p:spPr>
        <p:txBody>
          <a:bodyPr/>
          <a:lstStyle/>
          <a:p>
            <a:fld id="{27137023-4EAB-44BB-9ACE-7562EFAE916D}" type="slidenum">
              <a:rPr lang="en-US" smtClean="0"/>
              <a:pPr/>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EGW on Righteousness by Faith</a:t>
            </a:r>
          </a:p>
        </p:txBody>
      </p:sp>
      <p:sp>
        <p:nvSpPr>
          <p:cNvPr id="3" name="Content Placeholder 2"/>
          <p:cNvSpPr>
            <a:spLocks noGrp="1"/>
          </p:cNvSpPr>
          <p:nvPr>
            <p:ph idx="1"/>
          </p:nvPr>
        </p:nvSpPr>
        <p:spPr>
          <a:xfrm>
            <a:off x="533400" y="1600200"/>
            <a:ext cx="7924800" cy="4572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solidFill>
                  <a:schemeClr val="tx2">
                    <a:lumMod val="60000"/>
                    <a:lumOff val="40000"/>
                  </a:schemeClr>
                </a:solidFill>
                <a:effectLst>
                  <a:outerShdw blurRad="50800" dist="39000" dir="5460000" algn="tl">
                    <a:srgbClr val="000000">
                      <a:alpha val="38000"/>
                    </a:srgbClr>
                  </a:outerShdw>
                </a:effectLst>
                <a:latin typeface="Baskerville Old Face" pitchFamily="18" charset="0"/>
              </a:rPr>
              <a:t>One of my highest hopes and most earnest prayers for this class is that every student discover that this deep-rooted, dyed-in-the-wool, righteousness by faith is pervasive in the writings of  Ellen G. White.  Because when you see it you will never again find condemnation in her writings, but rather hope and courage and faith.</a:t>
            </a:r>
            <a:endParaRPr lang="en-US" b="1" dirty="0">
              <a:ln w="11430"/>
              <a:solidFill>
                <a:schemeClr val="tx2">
                  <a:lumMod val="60000"/>
                  <a:lumOff val="40000"/>
                </a:schemeClr>
              </a:solidFill>
              <a:effectLst>
                <a:outerShdw blurRad="50800" dist="39000" dir="5460000" algn="tl">
                  <a:srgbClr val="000000">
                    <a:alpha val="38000"/>
                  </a:srgbClr>
                </a:outerShdw>
              </a:effectLst>
              <a:latin typeface="Baskerville Old Face" pitchFamily="18" charset="0"/>
            </a:endParaRPr>
          </a:p>
        </p:txBody>
      </p:sp>
      <p:sp>
        <p:nvSpPr>
          <p:cNvPr id="106500" name="Slide Number Placeholder 3"/>
          <p:cNvSpPr>
            <a:spLocks noGrp="1"/>
          </p:cNvSpPr>
          <p:nvPr>
            <p:ph type="sldNum" sz="quarter" idx="12"/>
          </p:nvPr>
        </p:nvSpPr>
        <p:spPr>
          <a:noFill/>
        </p:spPr>
        <p:txBody>
          <a:bodyPr/>
          <a:lstStyle/>
          <a:p>
            <a:fld id="{0AA54313-5B07-4994-AC61-0BE2DBB9D070}" type="slidenum">
              <a:rPr lang="en-US" smtClean="0"/>
              <a:pPr/>
              <a:t>103</a:t>
            </a:fld>
            <a:endParaRPr 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The Necessity of True Assurance</a:t>
            </a:r>
          </a:p>
        </p:txBody>
      </p:sp>
      <p:sp>
        <p:nvSpPr>
          <p:cNvPr id="3" name="Content Placeholder 2"/>
          <p:cNvSpPr>
            <a:spLocks noGrp="1"/>
          </p:cNvSpPr>
          <p:nvPr>
            <p:ph idx="1"/>
          </p:nvPr>
        </p:nvSpPr>
        <p:spPr>
          <a:xfrm>
            <a:off x="533400" y="1600200"/>
            <a:ext cx="7924800" cy="4572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solidFill>
                  <a:schemeClr val="tx2">
                    <a:lumMod val="60000"/>
                    <a:lumOff val="40000"/>
                  </a:schemeClr>
                </a:solidFill>
                <a:effectLst>
                  <a:outerShdw blurRad="50800" dist="39000" dir="5460000" algn="tl">
                    <a:srgbClr val="000000">
                      <a:alpha val="38000"/>
                    </a:srgbClr>
                  </a:outerShdw>
                </a:effectLst>
                <a:latin typeface="Baskerville Old Face" pitchFamily="18" charset="0"/>
              </a:rPr>
              <a:t>The broader context of Ellen White’s writings on righteousness by faith shows that her warnings against false assurance do not by any means negate her strong teaching on true assurance.</a:t>
            </a:r>
          </a:p>
          <a:p>
            <a:pPr>
              <a:defRPr/>
            </a:pPr>
            <a:r>
              <a:rPr lang="en-US" b="1" dirty="0" smtClean="0">
                <a:ln w="11430"/>
                <a:solidFill>
                  <a:schemeClr val="tx2">
                    <a:lumMod val="60000"/>
                    <a:lumOff val="40000"/>
                  </a:schemeClr>
                </a:solidFill>
                <a:effectLst>
                  <a:outerShdw blurRad="50800" dist="39000" dir="5460000" algn="tl">
                    <a:srgbClr val="000000">
                      <a:alpha val="38000"/>
                    </a:srgbClr>
                  </a:outerShdw>
                </a:effectLst>
                <a:latin typeface="Baskerville Old Face" pitchFamily="18" charset="0"/>
              </a:rPr>
              <a:t>On the contrary, she insisted that </a:t>
            </a:r>
            <a:r>
              <a:rPr lang="en-US" b="1" dirty="0" smtClean="0">
                <a:ln w="11430"/>
                <a:effectLst>
                  <a:outerShdw blurRad="50800" dist="39000" dir="5460000" algn="tl">
                    <a:srgbClr val="000000">
                      <a:alpha val="38000"/>
                    </a:srgbClr>
                  </a:outerShdw>
                </a:effectLst>
                <a:latin typeface="Baskerville Old Face" pitchFamily="18" charset="0"/>
              </a:rPr>
              <a:t>“it is essential to believe you are saved” </a:t>
            </a:r>
          </a:p>
          <a:p>
            <a:pPr algn="r">
              <a:buNone/>
              <a:defRPr/>
            </a:pPr>
            <a:r>
              <a:rPr lang="en-US" b="1" dirty="0" smtClean="0">
                <a:ln w="11430"/>
                <a:solidFill>
                  <a:schemeClr val="tx2">
                    <a:lumMod val="60000"/>
                    <a:lumOff val="40000"/>
                  </a:schemeClr>
                </a:solidFill>
                <a:effectLst>
                  <a:outerShdw blurRad="50800" dist="39000" dir="5460000" algn="tl">
                    <a:srgbClr val="000000">
                      <a:alpha val="38000"/>
                    </a:srgbClr>
                  </a:outerShdw>
                </a:effectLst>
                <a:latin typeface="Baskerville Old Face" pitchFamily="18" charset="0"/>
              </a:rPr>
              <a:t>(RH, Nov. 1, 1892)</a:t>
            </a:r>
          </a:p>
          <a:p>
            <a:pPr>
              <a:buFontTx/>
              <a:buNone/>
              <a:defRPr/>
            </a:pP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7524" name="Slide Number Placeholder 3"/>
          <p:cNvSpPr>
            <a:spLocks noGrp="1"/>
          </p:cNvSpPr>
          <p:nvPr>
            <p:ph type="sldNum" sz="quarter" idx="12"/>
          </p:nvPr>
        </p:nvSpPr>
        <p:spPr>
          <a:noFill/>
        </p:spPr>
        <p:txBody>
          <a:bodyPr/>
          <a:lstStyle/>
          <a:p>
            <a:fld id="{F6F6D410-6024-45CF-89A8-1F83484DB5FD}" type="slidenum">
              <a:rPr lang="en-US" smtClean="0"/>
              <a:pPr/>
              <a:t>104</a:t>
            </a:fld>
            <a:endParaRPr lang="en-US"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The Necessity of True Assurance</a:t>
            </a:r>
          </a:p>
        </p:txBody>
      </p:sp>
      <p:sp>
        <p:nvSpPr>
          <p:cNvPr id="3" name="Content Placeholder 2"/>
          <p:cNvSpPr>
            <a:spLocks noGrp="1"/>
          </p:cNvSpPr>
          <p:nvPr>
            <p:ph idx="1"/>
          </p:nvPr>
        </p:nvSpPr>
        <p:spPr/>
        <p:txBody>
          <a:bodyPr/>
          <a:lstStyle/>
          <a:p>
            <a:pPr>
              <a:defRPr/>
            </a:pPr>
            <a:r>
              <a:rPr lang="en-US" dirty="0" smtClean="0"/>
              <a:t>Of herself she wrote, </a:t>
            </a:r>
            <a:r>
              <a:rPr lang="en-US" b="1" dirty="0" smtClean="0"/>
              <a:t>“Jesus has saved me, though I had nothing </a:t>
            </a:r>
            <a:r>
              <a:rPr lang="en-US" dirty="0" smtClean="0"/>
              <a:t>to present to Him” (RH, July 14, 1891, par.11)</a:t>
            </a:r>
          </a:p>
          <a:p>
            <a:pPr>
              <a:defRPr/>
            </a:pPr>
            <a:r>
              <a:rPr lang="en-US" dirty="0" smtClean="0"/>
              <a:t>“The perishing </a:t>
            </a:r>
            <a:r>
              <a:rPr lang="en-US" b="1" dirty="0" smtClean="0"/>
              <a:t>sinner…need not remain a moment longer unsaved’” </a:t>
            </a:r>
            <a:r>
              <a:rPr lang="en-US" dirty="0" smtClean="0"/>
              <a:t>(1SM 392)</a:t>
            </a:r>
          </a:p>
          <a:p>
            <a:pPr>
              <a:defRPr/>
            </a:pPr>
            <a:r>
              <a:rPr lang="en-US" dirty="0" smtClean="0"/>
              <a:t>Repentant sinners may </a:t>
            </a:r>
            <a:r>
              <a:rPr lang="en-US" b="1" dirty="0" smtClean="0"/>
              <a:t>“claim the blessing of God even now”</a:t>
            </a:r>
            <a:r>
              <a:rPr lang="en-US" dirty="0" smtClean="0"/>
              <a:t> (GCB April 10, 1901, par. 14)</a:t>
            </a:r>
            <a:endParaRPr lang="en-US" dirty="0"/>
          </a:p>
        </p:txBody>
      </p:sp>
      <p:sp>
        <p:nvSpPr>
          <p:cNvPr id="108548" name="Slide Number Placeholder 3"/>
          <p:cNvSpPr>
            <a:spLocks noGrp="1"/>
          </p:cNvSpPr>
          <p:nvPr>
            <p:ph type="sldNum" sz="quarter" idx="12"/>
          </p:nvPr>
        </p:nvSpPr>
        <p:spPr>
          <a:noFill/>
        </p:spPr>
        <p:txBody>
          <a:bodyPr/>
          <a:lstStyle/>
          <a:p>
            <a:fld id="{7F316A0A-FB65-4459-9642-B39422E5F5D7}" type="slidenum">
              <a:rPr lang="en-US" smtClean="0"/>
              <a:pPr/>
              <a:t>105</a:t>
            </a:fld>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3429000" cy="1143000"/>
          </a:xfrm>
        </p:spPr>
        <p:txBody>
          <a:bodyPr>
            <a:noAutofit/>
          </a:bodyPr>
          <a:lstStyle/>
          <a:p>
            <a:pPr>
              <a:defRPr/>
            </a:pPr>
            <a:r>
              <a:rPr lang="en-US" sz="36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latin typeface="Baskerville Old Face" pitchFamily="18" charset="0"/>
              </a:rPr>
              <a:t>The Necessity of True Assurance</a:t>
            </a:r>
          </a:p>
        </p:txBody>
      </p:sp>
      <p:sp>
        <p:nvSpPr>
          <p:cNvPr id="3" name="Content Placeholder 2"/>
          <p:cNvSpPr>
            <a:spLocks noGrp="1"/>
          </p:cNvSpPr>
          <p:nvPr>
            <p:ph idx="1"/>
          </p:nvPr>
        </p:nvSpPr>
        <p:spPr>
          <a:xfrm>
            <a:off x="0" y="1600200"/>
            <a:ext cx="3429000" cy="4525963"/>
          </a:xfrm>
        </p:spPr>
        <p:txBody>
          <a:bodyPr>
            <a:scene3d>
              <a:camera prst="orthographicFront"/>
              <a:lightRig rig="soft" dir="t">
                <a:rot lat="0" lon="0" rev="10800000"/>
              </a:lightRig>
            </a:scene3d>
            <a:sp3d>
              <a:bevelT w="27940" h="12700"/>
              <a:contourClr>
                <a:srgbClr val="DDDDDD"/>
              </a:contourClr>
            </a:sp3d>
          </a:bodyPr>
          <a:lstStyle/>
          <a:p>
            <a:pPr>
              <a:defRPr/>
            </a:pPr>
            <a:r>
              <a:rPr lang="en-US" b="1" spc="150" dirty="0" smtClean="0">
                <a:ln w="11430"/>
                <a:solidFill>
                  <a:srgbClr val="F8F8F8"/>
                </a:solidFill>
                <a:effectLst>
                  <a:outerShdw blurRad="25400" algn="tl" rotWithShape="0">
                    <a:srgbClr val="000000">
                      <a:alpha val="43000"/>
                    </a:srgbClr>
                  </a:outerShdw>
                </a:effectLst>
              </a:rPr>
              <a:t>And the one who clings to Christ with present active faith can be “as safe as though inside the city of God” </a:t>
            </a:r>
          </a:p>
          <a:p>
            <a:pPr algn="r">
              <a:buNone/>
              <a:defRPr/>
            </a:pPr>
            <a:r>
              <a:rPr lang="en-US" b="1" spc="150" dirty="0" smtClean="0">
                <a:ln w="11430"/>
                <a:solidFill>
                  <a:srgbClr val="F8F8F8"/>
                </a:solidFill>
                <a:effectLst>
                  <a:outerShdw blurRad="25400" algn="tl" rotWithShape="0">
                    <a:srgbClr val="000000">
                      <a:alpha val="43000"/>
                    </a:srgbClr>
                  </a:outerShdw>
                </a:effectLst>
              </a:rPr>
              <a:t>(10MR 175)</a:t>
            </a:r>
          </a:p>
          <a:p>
            <a:pPr>
              <a:defRPr/>
            </a:pPr>
            <a:endParaRPr lang="en-US" b="1" spc="150" dirty="0">
              <a:ln w="11430"/>
              <a:solidFill>
                <a:srgbClr val="F8F8F8"/>
              </a:solidFill>
              <a:effectLst>
                <a:outerShdw blurRad="25400" algn="tl" rotWithShape="0">
                  <a:srgbClr val="000000">
                    <a:alpha val="43000"/>
                  </a:srgbClr>
                </a:outerShdw>
              </a:effectLst>
            </a:endParaRPr>
          </a:p>
        </p:txBody>
      </p:sp>
      <p:sp>
        <p:nvSpPr>
          <p:cNvPr id="109572" name="Slide Number Placeholder 3"/>
          <p:cNvSpPr>
            <a:spLocks noGrp="1"/>
          </p:cNvSpPr>
          <p:nvPr>
            <p:ph type="sldNum" sz="quarter" idx="12"/>
          </p:nvPr>
        </p:nvSpPr>
        <p:spPr>
          <a:noFill/>
        </p:spPr>
        <p:txBody>
          <a:bodyPr/>
          <a:lstStyle/>
          <a:p>
            <a:fld id="{79033FEE-C8E7-48EA-8EAF-FCCBDDB4C1EF}" type="slidenum">
              <a:rPr lang="en-US" smtClean="0"/>
              <a:pPr/>
              <a:t>106</a:t>
            </a:fld>
            <a:endParaRPr lang="en-US" smtClean="0"/>
          </a:p>
        </p:txBody>
      </p:sp>
      <p:pic>
        <p:nvPicPr>
          <p:cNvPr id="5" name="Picture 4" descr="new-jerusalem.jpg"/>
          <p:cNvPicPr>
            <a:picLocks noChangeAspect="1"/>
          </p:cNvPicPr>
          <p:nvPr/>
        </p:nvPicPr>
        <p:blipFill>
          <a:blip r:embed="rId3" cstate="print"/>
          <a:stretch>
            <a:fillRect/>
          </a:stretch>
        </p:blipFill>
        <p:spPr>
          <a:xfrm>
            <a:off x="3589020" y="0"/>
            <a:ext cx="5554980" cy="6858000"/>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What Happens to Assurance </a:t>
            </a:r>
            <a:br>
              <a:rPr lang="en-US" sz="4000" b="1" dirty="0" smtClean="0">
                <a:ln w="50800"/>
                <a:solidFill>
                  <a:schemeClr val="bg1">
                    <a:shade val="50000"/>
                  </a:schemeClr>
                </a:solidFill>
              </a:rPr>
            </a:br>
            <a:r>
              <a:rPr lang="en-US" sz="4000" b="1" dirty="0" smtClean="0">
                <a:ln w="50800"/>
                <a:solidFill>
                  <a:schemeClr val="bg1">
                    <a:shade val="50000"/>
                  </a:schemeClr>
                </a:solidFill>
              </a:rPr>
              <a:t>When We Sin?</a:t>
            </a:r>
          </a:p>
        </p:txBody>
      </p:sp>
      <p:sp>
        <p:nvSpPr>
          <p:cNvPr id="3" name="Content Placeholder 2"/>
          <p:cNvSpPr>
            <a:spLocks noGrp="1"/>
          </p:cNvSpPr>
          <p:nvPr>
            <p:ph idx="1"/>
          </p:nvPr>
        </p:nvSpPr>
        <p:spPr/>
        <p:txBody>
          <a:bodyPr/>
          <a:lstStyle/>
          <a:p>
            <a:pPr>
              <a:defRPr/>
            </a:pPr>
            <a:r>
              <a:rPr lang="en-US" sz="2800" dirty="0" smtClean="0"/>
              <a:t>“My little children, these things I write to  you may not sin.  And if anyone sins, we have an Advocate with the Father, Jesus Christ the righteous” (1 John 2:1).</a:t>
            </a:r>
          </a:p>
          <a:p>
            <a:pPr>
              <a:defRPr/>
            </a:pPr>
            <a:r>
              <a:rPr lang="en-US" sz="2800" dirty="0" smtClean="0"/>
              <a:t>Again she wrote, “if any man sin, he is not to give himself up to despair, and talk like a man who is lost to Christ. “If any man sin, we have an Advocate with the Father, Jesus Christ the righteous” (ST, Jan. 3, 1895)</a:t>
            </a:r>
          </a:p>
          <a:p>
            <a:pPr>
              <a:defRPr/>
            </a:pPr>
            <a:endParaRPr lang="en-US" sz="2800" dirty="0"/>
          </a:p>
        </p:txBody>
      </p:sp>
      <p:sp>
        <p:nvSpPr>
          <p:cNvPr id="110596" name="Slide Number Placeholder 3"/>
          <p:cNvSpPr>
            <a:spLocks noGrp="1"/>
          </p:cNvSpPr>
          <p:nvPr>
            <p:ph type="sldNum" sz="quarter" idx="12"/>
          </p:nvPr>
        </p:nvSpPr>
        <p:spPr>
          <a:noFill/>
        </p:spPr>
        <p:txBody>
          <a:bodyPr/>
          <a:lstStyle/>
          <a:p>
            <a:fld id="{F1FB0D92-A9A3-407C-962F-DF0AE1CB80BB}" type="slidenum">
              <a:rPr lang="en-US" smtClean="0"/>
              <a:pPr/>
              <a:t>107</a:t>
            </a:fld>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600" dirty="0" smtClean="0"/>
              <a:t>What Happens to Assurance </a:t>
            </a:r>
            <a:br>
              <a:rPr lang="en-US" sz="3600" dirty="0" smtClean="0"/>
            </a:br>
            <a:r>
              <a:rPr lang="en-US" sz="3600" dirty="0" smtClean="0"/>
              <a:t>When We Sin?</a:t>
            </a:r>
          </a:p>
        </p:txBody>
      </p:sp>
      <p:sp>
        <p:nvSpPr>
          <p:cNvPr id="3" name="Content Placeholder 2"/>
          <p:cNvSpPr>
            <a:spLocks noGrp="1"/>
          </p:cNvSpPr>
          <p:nvPr>
            <p:ph idx="1"/>
          </p:nvPr>
        </p:nvSpPr>
        <p:spPr/>
        <p:txBody>
          <a:bodyPr/>
          <a:lstStyle/>
          <a:p>
            <a:pPr>
              <a:defRPr/>
            </a:pPr>
            <a:r>
              <a:rPr lang="en-US" sz="2800" dirty="0" smtClean="0"/>
              <a:t>Salvation is a gift which precedes and enables overcoming. </a:t>
            </a:r>
          </a:p>
          <a:p>
            <a:pPr>
              <a:defRPr/>
            </a:pPr>
            <a:r>
              <a:rPr lang="en-US" sz="2800" dirty="0" smtClean="0"/>
              <a:t>“Some seem to feel that they must be on probation, and must prove to the Lord that they are reformed, before they can claim His blessing.  But they may claim the blessing of God even now.  </a:t>
            </a:r>
            <a:r>
              <a:rPr lang="en-US" sz="2800" b="1" dirty="0" smtClean="0">
                <a:effectLst>
                  <a:outerShdw blurRad="38100" dist="38100" dir="2700000" algn="tl">
                    <a:srgbClr val="000000"/>
                  </a:outerShdw>
                </a:effectLst>
              </a:rPr>
              <a:t>They must have His grace, the Spirit of Christ, to help their infirmities, or they cannot resist evil.”  Steps to Christ, 52.</a:t>
            </a:r>
          </a:p>
        </p:txBody>
      </p:sp>
      <p:sp>
        <p:nvSpPr>
          <p:cNvPr id="111620" name="Slide Number Placeholder 3"/>
          <p:cNvSpPr>
            <a:spLocks noGrp="1"/>
          </p:cNvSpPr>
          <p:nvPr>
            <p:ph type="sldNum" sz="quarter" idx="12"/>
          </p:nvPr>
        </p:nvSpPr>
        <p:spPr>
          <a:noFill/>
        </p:spPr>
        <p:txBody>
          <a:bodyPr/>
          <a:lstStyle/>
          <a:p>
            <a:fld id="{C53BC175-64DA-420E-A184-72DBFFB0DF60}" type="slidenum">
              <a:rPr lang="en-US" smtClean="0"/>
              <a:pPr/>
              <a:t>108</a:t>
            </a:fld>
            <a:endParaRPr 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dirty="0" smtClean="0">
                <a:ln w="50800"/>
                <a:solidFill>
                  <a:schemeClr val="bg1">
                    <a:shade val="50000"/>
                  </a:schemeClr>
                </a:solidFill>
              </a:rPr>
              <a:t>What Happens to Assurance </a:t>
            </a:r>
            <a:br>
              <a:rPr lang="en-US" sz="3600" b="1" dirty="0" smtClean="0">
                <a:ln w="50800"/>
                <a:solidFill>
                  <a:schemeClr val="bg1">
                    <a:shade val="50000"/>
                  </a:schemeClr>
                </a:solidFill>
              </a:rPr>
            </a:br>
            <a:r>
              <a:rPr lang="en-US" sz="3600" b="1" dirty="0" smtClean="0">
                <a:ln w="50800"/>
                <a:solidFill>
                  <a:schemeClr val="bg1">
                    <a:shade val="50000"/>
                  </a:schemeClr>
                </a:solidFill>
              </a:rPr>
              <a:t>When We Sin?</a:t>
            </a:r>
          </a:p>
        </p:txBody>
      </p:sp>
      <p:sp>
        <p:nvSpPr>
          <p:cNvPr id="3" name="Content Placeholder 2"/>
          <p:cNvSpPr>
            <a:spLocks noGrp="1"/>
          </p:cNvSpPr>
          <p:nvPr>
            <p:ph idx="1"/>
          </p:nvPr>
        </p:nvSpPr>
        <p:spPr>
          <a:xfrm>
            <a:off x="228600" y="1524000"/>
            <a:ext cx="5943600" cy="4267200"/>
          </a:xfrm>
        </p:spPr>
        <p:txBody>
          <a:bodyPr/>
          <a:lstStyle/>
          <a:p>
            <a:pPr>
              <a:defRPr/>
            </a:pPr>
            <a:r>
              <a:rPr lang="en-US" dirty="0" smtClean="0"/>
              <a:t>Jesus loves to have us come to Him just as we are, sinful, helpless, dependent.  We may come with all our weakness, our folly, our sinfulness, and fall at His feet in penitence. </a:t>
            </a:r>
          </a:p>
          <a:p>
            <a:pPr>
              <a:defRPr/>
            </a:pPr>
            <a:r>
              <a:rPr lang="en-US" dirty="0" smtClean="0"/>
              <a:t>It is His glory to encircle us in the arms of His love and to bind up our wounds, to cleanse us from all impurity” (SC 52) </a:t>
            </a:r>
            <a:endParaRPr lang="en-US" dirty="0"/>
          </a:p>
        </p:txBody>
      </p:sp>
      <p:sp>
        <p:nvSpPr>
          <p:cNvPr id="112644" name="Slide Number Placeholder 3"/>
          <p:cNvSpPr>
            <a:spLocks noGrp="1"/>
          </p:cNvSpPr>
          <p:nvPr>
            <p:ph type="sldNum" sz="quarter" idx="12"/>
          </p:nvPr>
        </p:nvSpPr>
        <p:spPr>
          <a:noFill/>
        </p:spPr>
        <p:txBody>
          <a:bodyPr/>
          <a:lstStyle/>
          <a:p>
            <a:fld id="{D32D7844-BD96-4F92-B06E-710BCC5DAD40}" type="slidenum">
              <a:rPr lang="en-US" smtClean="0"/>
              <a:pPr/>
              <a:t>109</a:t>
            </a:fld>
            <a:endParaRPr lang="en-US" smtClean="0"/>
          </a:p>
        </p:txBody>
      </p:sp>
      <p:pic>
        <p:nvPicPr>
          <p:cNvPr id="5" name="Picture 4" descr="jesus_hugs_small_ds9k.jpg"/>
          <p:cNvPicPr>
            <a:picLocks noChangeAspect="1"/>
          </p:cNvPicPr>
          <p:nvPr/>
        </p:nvPicPr>
        <p:blipFill>
          <a:blip r:embed="rId3" cstate="print"/>
          <a:stretch>
            <a:fillRect/>
          </a:stretch>
        </p:blipFill>
        <p:spPr>
          <a:xfrm>
            <a:off x="6081014" y="2091864"/>
            <a:ext cx="2910586" cy="362313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Three Essentials of Assurance according to Scripture</a:t>
            </a:r>
          </a:p>
        </p:txBody>
      </p:sp>
      <p:sp>
        <p:nvSpPr>
          <p:cNvPr id="3" name="Content Placeholder 2"/>
          <p:cNvSpPr>
            <a:spLocks noGrp="1"/>
          </p:cNvSpPr>
          <p:nvPr>
            <p:ph idx="4294967295"/>
          </p:nvPr>
        </p:nvSpPr>
        <p:spPr>
          <a:xfrm>
            <a:off x="457200" y="1676400"/>
            <a:ext cx="8305800" cy="4343400"/>
          </a:xfrm>
        </p:spPr>
        <p:txBody>
          <a:bodyPr/>
          <a:lstStyle/>
          <a:p>
            <a:pPr>
              <a:buFontTx/>
              <a:buNone/>
              <a:defRPr/>
            </a:pPr>
            <a:r>
              <a:rPr lang="en-US" b="1" dirty="0" smtClean="0">
                <a:effectLst>
                  <a:outerShdw blurRad="38100" dist="38100" dir="2700000" algn="tl">
                    <a:srgbClr val="000000"/>
                  </a:outerShdw>
                </a:effectLst>
              </a:rPr>
              <a:t>1. New Birth, </a:t>
            </a:r>
            <a:r>
              <a:rPr lang="en-US" dirty="0" smtClean="0"/>
              <a:t>forgiveness, cleansing, new heart. </a:t>
            </a:r>
          </a:p>
          <a:p>
            <a:pPr>
              <a:buFontTx/>
              <a:buNone/>
              <a:defRPr/>
            </a:pPr>
            <a:r>
              <a:rPr lang="en-US" b="1" dirty="0" smtClean="0">
                <a:effectLst>
                  <a:outerShdw blurRad="38100" dist="38100" dir="2700000" algn="tl">
                    <a:srgbClr val="000000"/>
                  </a:outerShdw>
                </a:effectLst>
              </a:rPr>
              <a:t>2. Abiding in Christ,</a:t>
            </a:r>
            <a:r>
              <a:rPr lang="en-US" dirty="0" smtClean="0"/>
              <a:t> through the Holy Spirit. </a:t>
            </a:r>
          </a:p>
          <a:p>
            <a:pPr>
              <a:buFontTx/>
              <a:buNone/>
              <a:defRPr/>
            </a:pPr>
            <a:r>
              <a:rPr lang="en-US" b="1" dirty="0" smtClean="0">
                <a:effectLst>
                  <a:outerShdw blurRad="38100" dist="38100" dir="2700000" algn="tl">
                    <a:srgbClr val="000000"/>
                  </a:outerShdw>
                </a:effectLst>
              </a:rPr>
              <a:t>3. Doing the will of the Father. </a:t>
            </a:r>
            <a:r>
              <a:rPr lang="en-US" dirty="0" smtClean="0">
                <a:effectLst>
                  <a:outerShdw blurRad="38100" dist="38100" dir="2700000" algn="tl">
                    <a:srgbClr val="000000"/>
                  </a:outerShdw>
                </a:effectLst>
              </a:rPr>
              <a:t>“Not everyone who says to Me, ‘Lord, Lord,’ shall enter the kingdom of heaven, but he who does the will of My Father in heaven.” Matt 7:21.</a:t>
            </a:r>
            <a:r>
              <a:rPr lang="en-US" dirty="0" smtClean="0"/>
              <a:t>	</a:t>
            </a:r>
          </a:p>
        </p:txBody>
      </p:sp>
      <p:sp>
        <p:nvSpPr>
          <p:cNvPr id="1331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C23A16A6-C5BE-4AD3-87F3-A9EB957F469C}" type="slidenum">
              <a:rPr lang="en-US" sz="1400">
                <a:solidFill>
                  <a:schemeClr val="bg1"/>
                </a:solidFill>
              </a:rPr>
              <a:pPr algn="r"/>
              <a:t>11</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dirty="0" smtClean="0">
                <a:ln w="50800"/>
                <a:solidFill>
                  <a:schemeClr val="bg1">
                    <a:shade val="50000"/>
                  </a:schemeClr>
                </a:solidFill>
              </a:rPr>
              <a:t>What Happens to Assurance </a:t>
            </a:r>
            <a:br>
              <a:rPr lang="en-US" sz="3600" b="1" dirty="0" smtClean="0">
                <a:ln w="50800"/>
                <a:solidFill>
                  <a:schemeClr val="bg1">
                    <a:shade val="50000"/>
                  </a:schemeClr>
                </a:solidFill>
              </a:rPr>
            </a:br>
            <a:r>
              <a:rPr lang="en-US" sz="3600" b="1" dirty="0" smtClean="0">
                <a:ln w="50800"/>
                <a:solidFill>
                  <a:schemeClr val="bg1">
                    <a:shade val="50000"/>
                  </a:schemeClr>
                </a:solidFill>
              </a:rPr>
              <a:t>When We Sin?</a:t>
            </a:r>
          </a:p>
        </p:txBody>
      </p:sp>
      <p:sp>
        <p:nvSpPr>
          <p:cNvPr id="3" name="Content Placeholder 2"/>
          <p:cNvSpPr>
            <a:spLocks noGrp="1"/>
          </p:cNvSpPr>
          <p:nvPr>
            <p:ph idx="1"/>
          </p:nvPr>
        </p:nvSpPr>
        <p:spPr/>
        <p:txBody>
          <a:bodyPr/>
          <a:lstStyle/>
          <a:p>
            <a:pPr>
              <a:defRPr/>
            </a:pPr>
            <a:r>
              <a:rPr lang="en-US" sz="2800" dirty="0" smtClean="0"/>
              <a:t>To go forward without stumbling, we must have the assurance that a hand all-powerful will hold us up, and an infinite pity be exercised toward us if we fall. God alone can at all times hear our cry for help” (ST, July 28, 1881)</a:t>
            </a:r>
          </a:p>
          <a:p>
            <a:pPr>
              <a:defRPr/>
            </a:pPr>
            <a:r>
              <a:rPr lang="en-US" sz="2800" dirty="0" smtClean="0"/>
              <a:t>Our steadfast goal must be, not to sin.  But if that is our goal, we are not cast off when we fall (1 </a:t>
            </a:r>
            <a:r>
              <a:rPr lang="en-US" sz="2800" dirty="0" err="1" smtClean="0"/>
              <a:t>Jn</a:t>
            </a:r>
            <a:r>
              <a:rPr lang="en-US" sz="2800" dirty="0" smtClean="0"/>
              <a:t> 2:1) </a:t>
            </a:r>
            <a:endParaRPr lang="en-US" sz="2800" dirty="0"/>
          </a:p>
        </p:txBody>
      </p:sp>
      <p:sp>
        <p:nvSpPr>
          <p:cNvPr id="113668" name="Slide Number Placeholder 3"/>
          <p:cNvSpPr>
            <a:spLocks noGrp="1"/>
          </p:cNvSpPr>
          <p:nvPr>
            <p:ph type="sldNum" sz="quarter" idx="12"/>
          </p:nvPr>
        </p:nvSpPr>
        <p:spPr>
          <a:noFill/>
        </p:spPr>
        <p:txBody>
          <a:bodyPr/>
          <a:lstStyle/>
          <a:p>
            <a:fld id="{13D81FBB-C077-443F-B318-D74C4E5D0C25}" type="slidenum">
              <a:rPr lang="en-US" smtClean="0"/>
              <a:pPr/>
              <a:t>110</a:t>
            </a:fld>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dirty="0" smtClean="0">
                <a:ln w="50800"/>
                <a:solidFill>
                  <a:schemeClr val="bg1">
                    <a:shade val="50000"/>
                  </a:schemeClr>
                </a:solidFill>
              </a:rPr>
              <a:t>What Happens to Assurance </a:t>
            </a:r>
            <a:br>
              <a:rPr lang="en-US" sz="3600" b="1" dirty="0" smtClean="0">
                <a:ln w="50800"/>
                <a:solidFill>
                  <a:schemeClr val="bg1">
                    <a:shade val="50000"/>
                  </a:schemeClr>
                </a:solidFill>
              </a:rPr>
            </a:br>
            <a:r>
              <a:rPr lang="en-US" sz="3600" b="1" dirty="0" smtClean="0">
                <a:ln w="50800"/>
                <a:solidFill>
                  <a:schemeClr val="bg1">
                    <a:shade val="50000"/>
                  </a:schemeClr>
                </a:solidFill>
              </a:rPr>
              <a:t>When We Sin?</a:t>
            </a:r>
          </a:p>
        </p:txBody>
      </p:sp>
      <p:sp>
        <p:nvSpPr>
          <p:cNvPr id="3" name="Content Placeholder 2"/>
          <p:cNvSpPr>
            <a:spLocks noGrp="1"/>
          </p:cNvSpPr>
          <p:nvPr>
            <p:ph idx="1"/>
          </p:nvPr>
        </p:nvSpPr>
        <p:spPr/>
        <p:txBody>
          <a:bodyPr/>
          <a:lstStyle/>
          <a:p>
            <a:pPr>
              <a:defRPr/>
            </a:pPr>
            <a:r>
              <a:rPr lang="en-US" dirty="0" smtClean="0"/>
              <a:t> There are those who have known the pardoning love of Christ and who really desire to be children of God, yet they realize that their character is imperfect, their life, and they are ready to doubt whether their hearts have been renewed by the Holy Spirit…</a:t>
            </a:r>
            <a:endParaRPr lang="en-US" dirty="0"/>
          </a:p>
        </p:txBody>
      </p:sp>
      <p:sp>
        <p:nvSpPr>
          <p:cNvPr id="114692" name="Slide Number Placeholder 3"/>
          <p:cNvSpPr>
            <a:spLocks noGrp="1"/>
          </p:cNvSpPr>
          <p:nvPr>
            <p:ph type="sldNum" sz="quarter" idx="12"/>
          </p:nvPr>
        </p:nvSpPr>
        <p:spPr>
          <a:noFill/>
        </p:spPr>
        <p:txBody>
          <a:bodyPr/>
          <a:lstStyle/>
          <a:p>
            <a:fld id="{E90DEBCD-3CDF-4BAB-8070-CDB3F92BCAEF}" type="slidenum">
              <a:rPr lang="en-US" smtClean="0"/>
              <a:pPr/>
              <a:t>111</a:t>
            </a:fld>
            <a:endParaRPr 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Slide Number Placeholder 3"/>
          <p:cNvSpPr>
            <a:spLocks noGrp="1"/>
          </p:cNvSpPr>
          <p:nvPr>
            <p:ph type="sldNum" sz="quarter" idx="12"/>
          </p:nvPr>
        </p:nvSpPr>
        <p:spPr>
          <a:noFill/>
        </p:spPr>
        <p:txBody>
          <a:bodyPr/>
          <a:lstStyle/>
          <a:p>
            <a:fld id="{5BB8761E-2270-44E5-A54C-C80C8C99250C}" type="slidenum">
              <a:rPr lang="en-US" smtClean="0"/>
              <a:pPr/>
              <a:t>112</a:t>
            </a:fld>
            <a:endParaRPr lang="en-US" smtClean="0"/>
          </a:p>
        </p:txBody>
      </p:sp>
      <p:pic>
        <p:nvPicPr>
          <p:cNvPr id="5" name="Picture 4" descr="31a.jpg"/>
          <p:cNvPicPr>
            <a:picLocks noChangeAspect="1"/>
          </p:cNvPicPr>
          <p:nvPr/>
        </p:nvPicPr>
        <p:blipFill>
          <a:blip r:embed="rId3" cstate="print"/>
          <a:stretch>
            <a:fillRect/>
          </a:stretch>
        </p:blipFill>
        <p:spPr>
          <a:xfrm>
            <a:off x="0" y="0"/>
            <a:ext cx="9173010" cy="6858000"/>
          </a:xfrm>
          <a:prstGeom prst="rect">
            <a:avLst/>
          </a:prstGeom>
        </p:spPr>
      </p:pic>
      <p:sp>
        <p:nvSpPr>
          <p:cNvPr id="3" name="Content Placeholder 2"/>
          <p:cNvSpPr>
            <a:spLocks noGrp="1"/>
          </p:cNvSpPr>
          <p:nvPr>
            <p:ph idx="1"/>
          </p:nvPr>
        </p:nvSpPr>
        <p:spPr>
          <a:xfrm>
            <a:off x="0" y="1447800"/>
            <a:ext cx="4953000" cy="4495800"/>
          </a:xfrm>
          <a:solidFill>
            <a:schemeClr val="bg2">
              <a:lumMod val="40000"/>
              <a:lumOff val="60000"/>
              <a:alpha val="21000"/>
            </a:schemeClr>
          </a:solidFill>
        </p:spPr>
        <p:txBody>
          <a:bodyPr/>
          <a:lstStyle/>
          <a:p>
            <a:pPr>
              <a:defRPr/>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such I would say, Do not draw back in despair.  We shall often have to bow down and weep at the feet of Jesus because of our shortcomings and mistakes, but we are not to be discouraged.  Even if we are overcome by the enemy, we are not cast off, not forsaken and rejected of God.</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a:xfrm>
            <a:off x="152400" y="0"/>
            <a:ext cx="8991600" cy="1447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chemeClr val="accent2">
                    <a:lumMod val="60000"/>
                    <a:lumOff val="40000"/>
                  </a:schemeClr>
                </a:solidFill>
                <a:effectLst>
                  <a:outerShdw blurRad="50800" dist="39000" dir="5460000" algn="tl">
                    <a:srgbClr val="000000">
                      <a:alpha val="38000"/>
                    </a:srgbClr>
                  </a:outerShdw>
                </a:effectLst>
              </a:rPr>
              <a:t>What Happens to Assurance </a:t>
            </a:r>
            <a:br>
              <a:rPr lang="en-US" sz="3600" b="1" dirty="0" smtClean="0">
                <a:ln w="11430"/>
                <a:solidFill>
                  <a:schemeClr val="accent2">
                    <a:lumMod val="60000"/>
                    <a:lumOff val="40000"/>
                  </a:schemeClr>
                </a:solidFill>
                <a:effectLst>
                  <a:outerShdw blurRad="50800" dist="39000" dir="5460000" algn="tl">
                    <a:srgbClr val="000000">
                      <a:alpha val="38000"/>
                    </a:srgbClr>
                  </a:outerShdw>
                </a:effectLst>
              </a:rPr>
            </a:br>
            <a:r>
              <a:rPr lang="en-US" sz="3600" b="1" dirty="0" smtClean="0">
                <a:ln w="11430"/>
                <a:solidFill>
                  <a:schemeClr val="accent2">
                    <a:lumMod val="60000"/>
                    <a:lumOff val="40000"/>
                  </a:schemeClr>
                </a:solidFill>
                <a:effectLst>
                  <a:outerShdw blurRad="50800" dist="39000" dir="5460000" algn="tl">
                    <a:srgbClr val="000000">
                      <a:alpha val="38000"/>
                    </a:srgbClr>
                  </a:outerShdw>
                </a:effectLst>
              </a:rPr>
              <a:t>When We Sin?</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Slide Number Placeholder 3"/>
          <p:cNvSpPr>
            <a:spLocks noGrp="1"/>
          </p:cNvSpPr>
          <p:nvPr>
            <p:ph type="sldNum" sz="quarter" idx="12"/>
          </p:nvPr>
        </p:nvSpPr>
        <p:spPr>
          <a:noFill/>
        </p:spPr>
        <p:txBody>
          <a:bodyPr/>
          <a:lstStyle/>
          <a:p>
            <a:fld id="{2FEC4591-80C6-4EC2-9008-E606D3A23ECA}" type="slidenum">
              <a:rPr lang="en-US" smtClean="0"/>
              <a:pPr/>
              <a:t>113</a:t>
            </a:fld>
            <a:endParaRPr lang="en-US" smtClean="0"/>
          </a:p>
        </p:txBody>
      </p:sp>
      <p:pic>
        <p:nvPicPr>
          <p:cNvPr id="5" name="Picture 4" descr="31a.jpg"/>
          <p:cNvPicPr>
            <a:picLocks noChangeAspect="1"/>
          </p:cNvPicPr>
          <p:nvPr/>
        </p:nvPicPr>
        <p:blipFill>
          <a:blip r:embed="rId3" cstate="print"/>
          <a:stretch>
            <a:fillRect/>
          </a:stretch>
        </p:blipFill>
        <p:spPr>
          <a:xfrm>
            <a:off x="0" y="0"/>
            <a:ext cx="9173010" cy="6858000"/>
          </a:xfrm>
          <a:prstGeom prst="rect">
            <a:avLst/>
          </a:prstGeom>
        </p:spPr>
      </p:pic>
      <p:sp>
        <p:nvSpPr>
          <p:cNvPr id="2" name="Title 1"/>
          <p:cNvSpPr>
            <a:spLocks noGrp="1"/>
          </p:cNvSpPr>
          <p:nvPr>
            <p:ph type="title"/>
          </p:nvPr>
        </p:nvSpPr>
        <p:spPr>
          <a:xfrm>
            <a:off x="838200" y="0"/>
            <a:ext cx="7772400" cy="1066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chemeClr val="accent2">
                    <a:lumMod val="60000"/>
                    <a:lumOff val="40000"/>
                  </a:schemeClr>
                </a:solidFill>
                <a:effectLst>
                  <a:outerShdw blurRad="50800" dist="39000" dir="5460000" algn="tl">
                    <a:srgbClr val="000000">
                      <a:alpha val="38000"/>
                    </a:srgbClr>
                  </a:outerShdw>
                </a:effectLst>
              </a:rPr>
              <a:t>What Happens to Assurance </a:t>
            </a:r>
            <a:br>
              <a:rPr lang="en-US" sz="3600" b="1" dirty="0" smtClean="0">
                <a:ln w="11430"/>
                <a:solidFill>
                  <a:schemeClr val="accent2">
                    <a:lumMod val="60000"/>
                    <a:lumOff val="40000"/>
                  </a:schemeClr>
                </a:solidFill>
                <a:effectLst>
                  <a:outerShdw blurRad="50800" dist="39000" dir="5460000" algn="tl">
                    <a:srgbClr val="000000">
                      <a:alpha val="38000"/>
                    </a:srgbClr>
                  </a:outerShdw>
                </a:effectLst>
              </a:rPr>
            </a:br>
            <a:r>
              <a:rPr lang="en-US" sz="3600" b="1" dirty="0" smtClean="0">
                <a:ln w="11430"/>
                <a:solidFill>
                  <a:schemeClr val="accent2">
                    <a:lumMod val="60000"/>
                    <a:lumOff val="40000"/>
                  </a:schemeClr>
                </a:solidFill>
                <a:effectLst>
                  <a:outerShdw blurRad="50800" dist="39000" dir="5460000" algn="tl">
                    <a:srgbClr val="000000">
                      <a:alpha val="38000"/>
                    </a:srgbClr>
                  </a:outerShdw>
                </a:effectLst>
              </a:rPr>
              <a:t>When We Sin?</a:t>
            </a:r>
          </a:p>
        </p:txBody>
      </p:sp>
      <p:sp>
        <p:nvSpPr>
          <p:cNvPr id="3" name="Content Placeholder 2"/>
          <p:cNvSpPr>
            <a:spLocks noGrp="1"/>
          </p:cNvSpPr>
          <p:nvPr>
            <p:ph idx="1"/>
          </p:nvPr>
        </p:nvSpPr>
        <p:spPr>
          <a:xfrm>
            <a:off x="0" y="1752600"/>
            <a:ext cx="4800600" cy="4876800"/>
          </a:xfrm>
          <a:solidFill>
            <a:schemeClr val="bg2">
              <a:lumMod val="40000"/>
              <a:lumOff val="60000"/>
              <a:alpha val="21000"/>
            </a:schemeClr>
          </a:solidFill>
        </p:spPr>
        <p:txBody>
          <a:bodyPr/>
          <a:lstStyle/>
          <a:p>
            <a:pPr>
              <a:buFontTx/>
              <a:buNone/>
              <a:defRPr/>
            </a:pPr>
            <a:r>
              <a:rPr lang="en-US" sz="2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“We shall fail often in our efforts to copy the divine pattern.  We shall often have to bow down to weep at the feet of Jesus, because of our shortcomings and mistakes; but we are not to be discouraged; we are to pray more fervently, believe more fully, and try again with more steadfastness to grow into the likeness of our Lord…</a:t>
            </a:r>
            <a:endParaRPr lang="en-US" sz="27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3505200" cy="13716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b="1" dirty="0" smtClean="0">
                <a:ln w="11430"/>
                <a:solidFill>
                  <a:srgbClr val="FFC000"/>
                </a:solidFill>
                <a:effectLst>
                  <a:outerShdw blurRad="80000" dist="40000" dir="5040000" algn="tl">
                    <a:srgbClr val="000000">
                      <a:alpha val="30000"/>
                    </a:srgbClr>
                  </a:outerShdw>
                </a:effectLst>
              </a:rPr>
              <a:t>What Happens to Assurance </a:t>
            </a:r>
            <a:br>
              <a:rPr lang="en-US" sz="3600" b="1" dirty="0" smtClean="0">
                <a:ln w="11430"/>
                <a:solidFill>
                  <a:srgbClr val="FFC000"/>
                </a:solidFill>
                <a:effectLst>
                  <a:outerShdw blurRad="80000" dist="40000" dir="5040000" algn="tl">
                    <a:srgbClr val="000000">
                      <a:alpha val="30000"/>
                    </a:srgbClr>
                  </a:outerShdw>
                </a:effectLst>
              </a:rPr>
            </a:br>
            <a:r>
              <a:rPr lang="en-US" sz="3600" b="1" dirty="0" smtClean="0">
                <a:ln w="11430"/>
                <a:solidFill>
                  <a:srgbClr val="FFC000"/>
                </a:solidFill>
                <a:effectLst>
                  <a:outerShdw blurRad="80000" dist="40000" dir="5040000" algn="tl">
                    <a:srgbClr val="000000">
                      <a:alpha val="30000"/>
                    </a:srgbClr>
                  </a:outerShdw>
                </a:effectLst>
              </a:rPr>
              <a:t>When We Sin?</a:t>
            </a:r>
          </a:p>
        </p:txBody>
      </p:sp>
      <p:sp>
        <p:nvSpPr>
          <p:cNvPr id="3" name="Content Placeholder 2"/>
          <p:cNvSpPr>
            <a:spLocks noGrp="1"/>
          </p:cNvSpPr>
          <p:nvPr>
            <p:ph idx="1"/>
          </p:nvPr>
        </p:nvSpPr>
        <p:spPr>
          <a:xfrm>
            <a:off x="228600" y="1981200"/>
            <a:ext cx="3352800" cy="42672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b="1" dirty="0" smtClean="0">
                <a:ln/>
                <a:solidFill>
                  <a:srgbClr val="97D2FF"/>
                </a:solidFill>
              </a:rPr>
              <a:t>…As we distrust our own power, we shall trust the power of our Redeemer, and render praise to God.” (1SM 337)</a:t>
            </a:r>
          </a:p>
        </p:txBody>
      </p:sp>
      <p:pic>
        <p:nvPicPr>
          <p:cNvPr id="5" name="Picture 4" descr="Jesus_038.jpg"/>
          <p:cNvPicPr>
            <a:picLocks noChangeAspect="1"/>
          </p:cNvPicPr>
          <p:nvPr/>
        </p:nvPicPr>
        <p:blipFill>
          <a:blip r:embed="rId3" cstate="print"/>
          <a:stretch>
            <a:fillRect/>
          </a:stretch>
        </p:blipFill>
        <p:spPr>
          <a:xfrm>
            <a:off x="3667125" y="1"/>
            <a:ext cx="5476875" cy="6857999"/>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Learning to Trust</a:t>
            </a:r>
          </a:p>
        </p:txBody>
      </p:sp>
      <p:sp>
        <p:nvSpPr>
          <p:cNvPr id="3" name="Content Placeholder 2"/>
          <p:cNvSpPr>
            <a:spLocks noGrp="1"/>
          </p:cNvSpPr>
          <p:nvPr>
            <p:ph idx="1"/>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“You may not obtain the entire victory at once;  but persevere, keep trying” </a:t>
            </a:r>
          </a:p>
          <a:p>
            <a:pPr algn="r">
              <a:buNone/>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(AY 56)</a:t>
            </a:r>
          </a:p>
          <a:p>
            <a:pPr>
              <a:defRPr/>
            </a:pP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8788" name="Slide Number Placeholder 3"/>
          <p:cNvSpPr>
            <a:spLocks noGrp="1"/>
          </p:cNvSpPr>
          <p:nvPr>
            <p:ph type="sldNum" sz="quarter" idx="12"/>
          </p:nvPr>
        </p:nvSpPr>
        <p:spPr>
          <a:noFill/>
        </p:spPr>
        <p:txBody>
          <a:bodyPr/>
          <a:lstStyle/>
          <a:p>
            <a:fld id="{57C88800-BAFF-4DA1-98E6-5DC1C0645625}" type="slidenum">
              <a:rPr lang="en-US" smtClean="0"/>
              <a:pPr/>
              <a:t>115</a:t>
            </a:fld>
            <a:endParaRPr 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Learning to Trust</a:t>
            </a:r>
          </a:p>
        </p:txBody>
      </p:sp>
      <p:sp>
        <p:nvSpPr>
          <p:cNvPr id="3" name="Content Placeholder 2"/>
          <p:cNvSpPr>
            <a:spLocks noGrp="1"/>
          </p:cNvSpPr>
          <p:nvPr>
            <p:ph idx="1"/>
          </p:nvPr>
        </p:nvSpPr>
        <p:spPr/>
        <p:txBody>
          <a:bodyPr/>
          <a:lstStyle/>
          <a:p>
            <a:pPr>
              <a:buFontTx/>
              <a:buNone/>
              <a:defRPr/>
            </a:pPr>
            <a:r>
              <a:rPr lang="en-US" dirty="0" smtClean="0"/>
              <a:t>“</a:t>
            </a:r>
            <a:r>
              <a:rPr lang="en-US" sz="2800" dirty="0" smtClean="0"/>
              <a:t>When you fell into sin you walked in darkness.  When you yielded to temptation, you must have ceased to look unto Jesus, the Author and Finisher of your faith.  </a:t>
            </a:r>
            <a:r>
              <a:rPr lang="en-US" sz="2800" b="1" dirty="0" smtClean="0"/>
              <a:t>But, having confessed your sins, believe that the word of God cannot fail, but that he is faithful that hath promised.  It is just as much your duty to believe that God will fulfill his word, and forgive your sins, as it is your duty to confess your sins.”</a:t>
            </a:r>
            <a:endParaRPr lang="en-US" sz="2800" b="1" dirty="0"/>
          </a:p>
        </p:txBody>
      </p:sp>
      <p:sp>
        <p:nvSpPr>
          <p:cNvPr id="119812" name="Slide Number Placeholder 3"/>
          <p:cNvSpPr>
            <a:spLocks noGrp="1"/>
          </p:cNvSpPr>
          <p:nvPr>
            <p:ph type="sldNum" sz="quarter" idx="12"/>
          </p:nvPr>
        </p:nvSpPr>
        <p:spPr>
          <a:noFill/>
        </p:spPr>
        <p:txBody>
          <a:bodyPr/>
          <a:lstStyle/>
          <a:p>
            <a:fld id="{1A9FD588-4699-44AC-8E58-7AE0BC6AD32F}" type="slidenum">
              <a:rPr lang="en-US" smtClean="0"/>
              <a:pPr/>
              <a:t>116</a:t>
            </a:fld>
            <a:endParaRPr lang="en-US"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Learning to Abide</a:t>
            </a:r>
          </a:p>
        </p:txBody>
      </p:sp>
      <p:sp>
        <p:nvSpPr>
          <p:cNvPr id="3" name="Content Placeholder 2"/>
          <p:cNvSpPr>
            <a:spLocks noGrp="1"/>
          </p:cNvSpPr>
          <p:nvPr>
            <p:ph idx="1"/>
          </p:nvPr>
        </p:nvSpPr>
        <p:spPr/>
        <p:txBody>
          <a:bodyPr/>
          <a:lstStyle/>
          <a:p>
            <a:pPr>
              <a:defRPr/>
            </a:pPr>
            <a:r>
              <a:rPr lang="en-US" dirty="0" smtClean="0"/>
              <a:t>The one who is striving for an uninterrupted connection with God stands in a different position than the unbelieving sinner. </a:t>
            </a:r>
          </a:p>
          <a:p>
            <a:pPr>
              <a:defRPr/>
            </a:pPr>
            <a:r>
              <a:rPr lang="en-US" dirty="0" smtClean="0"/>
              <a:t>He learns a lesson from the words of the Master, and takes heed that he be not again deceived.</a:t>
            </a:r>
            <a:endParaRPr lang="en-US" dirty="0"/>
          </a:p>
        </p:txBody>
      </p:sp>
      <p:sp>
        <p:nvSpPr>
          <p:cNvPr id="120836" name="Slide Number Placeholder 3"/>
          <p:cNvSpPr>
            <a:spLocks noGrp="1"/>
          </p:cNvSpPr>
          <p:nvPr>
            <p:ph type="sldNum" sz="quarter" idx="12"/>
          </p:nvPr>
        </p:nvSpPr>
        <p:spPr>
          <a:noFill/>
        </p:spPr>
        <p:txBody>
          <a:bodyPr/>
          <a:lstStyle/>
          <a:p>
            <a:fld id="{06B4CDB5-67F2-4495-8A72-D68EAC079800}" type="slidenum">
              <a:rPr lang="en-US" smtClean="0"/>
              <a:pPr/>
              <a:t>117</a:t>
            </a:fld>
            <a:endParaRPr lang="en-US"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Conclusion</a:t>
            </a:r>
            <a:endParaRPr lang="en-US" b="1" dirty="0">
              <a:ln w="50800"/>
              <a:solidFill>
                <a:schemeClr val="bg1">
                  <a:shade val="50000"/>
                </a:schemeClr>
              </a:solidFill>
            </a:endParaRPr>
          </a:p>
        </p:txBody>
      </p:sp>
      <p:sp>
        <p:nvSpPr>
          <p:cNvPr id="3" name="Content Placeholder 2"/>
          <p:cNvSpPr>
            <a:spLocks noGrp="1"/>
          </p:cNvSpPr>
          <p:nvPr>
            <p:ph idx="1"/>
          </p:nvPr>
        </p:nvSpPr>
        <p:spPr/>
        <p:txBody>
          <a:bodyPr/>
          <a:lstStyle/>
          <a:p>
            <a:pPr>
              <a:defRPr/>
            </a:pPr>
            <a:r>
              <a:rPr lang="en-US" dirty="0" smtClean="0"/>
              <a:t>Ellen White’s warnings against the misuse of  the claim, “I am saved” were not directed at a true biblical concept of present assurance in Christ, but against the idea of an irreversible guarantee leading to self-confidence, presumption, and casual disobedience.  </a:t>
            </a:r>
          </a:p>
        </p:txBody>
      </p:sp>
      <p:sp>
        <p:nvSpPr>
          <p:cNvPr id="121860" name="Slide Number Placeholder 3"/>
          <p:cNvSpPr>
            <a:spLocks noGrp="1"/>
          </p:cNvSpPr>
          <p:nvPr>
            <p:ph type="sldNum" sz="quarter" idx="12"/>
          </p:nvPr>
        </p:nvSpPr>
        <p:spPr>
          <a:noFill/>
        </p:spPr>
        <p:txBody>
          <a:bodyPr/>
          <a:lstStyle/>
          <a:p>
            <a:fld id="{CDBC2DF2-15AE-4D69-8DE5-99C6E597F6EA}" type="slidenum">
              <a:rPr lang="en-US" smtClean="0"/>
              <a:pPr/>
              <a:t>118</a:t>
            </a:fld>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Conclusion</a:t>
            </a:r>
            <a:endParaRPr lang="en-US" b="1" dirty="0">
              <a:ln w="50800"/>
              <a:solidFill>
                <a:schemeClr val="bg1">
                  <a:shade val="50000"/>
                </a:schemeClr>
              </a:solidFill>
            </a:endParaRPr>
          </a:p>
        </p:txBody>
      </p:sp>
      <p:sp>
        <p:nvSpPr>
          <p:cNvPr id="3" name="Content Placeholder 2"/>
          <p:cNvSpPr>
            <a:spLocks noGrp="1"/>
          </p:cNvSpPr>
          <p:nvPr>
            <p:ph idx="4294967295"/>
          </p:nvPr>
        </p:nvSpPr>
        <p:spPr/>
        <p:txBody>
          <a:bodyPr/>
          <a:lstStyle/>
          <a:p>
            <a:pPr>
              <a:defRPr/>
            </a:pPr>
            <a:r>
              <a:rPr lang="en-US" smtClean="0"/>
              <a:t>She was just as forceful  about the necessity of true present assurance, understood in the context of justification by faith, daily abiding in connection with Christ, and obedience to the known will of God. </a:t>
            </a:r>
          </a:p>
          <a:p>
            <a:pPr>
              <a:defRPr/>
            </a:pPr>
            <a:endParaRPr lang="en-US" smtClean="0"/>
          </a:p>
        </p:txBody>
      </p:sp>
      <p:sp>
        <p:nvSpPr>
          <p:cNvPr id="12288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7BC38623-ECEC-42F6-856F-00C67591BE69}" type="slidenum">
              <a:rPr lang="en-US" sz="1400">
                <a:solidFill>
                  <a:schemeClr val="bg1"/>
                </a:solidFill>
              </a:rPr>
              <a:pPr algn="r"/>
              <a:t>119</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Unpacking Step 1</a:t>
            </a:r>
          </a:p>
        </p:txBody>
      </p:sp>
      <p:sp>
        <p:nvSpPr>
          <p:cNvPr id="3" name="Content Placeholder 2"/>
          <p:cNvSpPr>
            <a:spLocks noGrp="1"/>
          </p:cNvSpPr>
          <p:nvPr>
            <p:ph idx="4294967295"/>
          </p:nvPr>
        </p:nvSpPr>
        <p:spPr/>
        <p:txBody>
          <a:bodyPr/>
          <a:lstStyle/>
          <a:p>
            <a:pPr>
              <a:defRPr/>
            </a:pPr>
            <a:r>
              <a:rPr lang="en-US" dirty="0" smtClean="0"/>
              <a:t>New Birth includes 2 elements:</a:t>
            </a:r>
          </a:p>
          <a:p>
            <a:pPr>
              <a:buFontTx/>
              <a:buNone/>
              <a:defRPr/>
            </a:pPr>
            <a:r>
              <a:rPr lang="en-US" sz="2800" b="1" dirty="0" smtClean="0"/>
              <a:t>	 </a:t>
            </a:r>
            <a:r>
              <a:rPr lang="en-US" sz="2800" b="1" dirty="0" smtClean="0">
                <a:effectLst>
                  <a:outerShdw blurRad="38100" dist="38100" dir="2700000" algn="tl">
                    <a:srgbClr val="000000"/>
                  </a:outerShdw>
                </a:effectLst>
              </a:rPr>
              <a:t>Forgiveness</a:t>
            </a:r>
            <a:r>
              <a:rPr lang="en-US" sz="2800" dirty="0" smtClean="0"/>
              <a:t> of sins, and </a:t>
            </a:r>
            <a:r>
              <a:rPr lang="en-US" sz="2800" b="1" dirty="0" smtClean="0">
                <a:effectLst>
                  <a:outerShdw blurRad="38100" dist="38100" dir="2700000" algn="tl">
                    <a:srgbClr val="000000"/>
                  </a:outerShdw>
                </a:effectLst>
              </a:rPr>
              <a:t>Cleansing </a:t>
            </a:r>
            <a:r>
              <a:rPr lang="en-US" sz="2800" dirty="0" smtClean="0"/>
              <a:t>from sin. </a:t>
            </a:r>
          </a:p>
          <a:p>
            <a:pPr>
              <a:defRPr/>
            </a:pPr>
            <a:r>
              <a:rPr lang="en-US" sz="2800" dirty="0" smtClean="0"/>
              <a:t>“If we confess our sins, He is faithful and just to </a:t>
            </a:r>
            <a:r>
              <a:rPr lang="en-US" sz="2800" b="1" dirty="0" smtClean="0">
                <a:effectLst>
                  <a:outerShdw blurRad="38100" dist="38100" dir="2700000" algn="tl">
                    <a:srgbClr val="000000"/>
                  </a:outerShdw>
                </a:effectLst>
              </a:rPr>
              <a:t>forgive</a:t>
            </a:r>
            <a:r>
              <a:rPr lang="en-US" sz="2800" dirty="0" smtClean="0"/>
              <a:t> us our sins and to </a:t>
            </a:r>
            <a:r>
              <a:rPr lang="en-US" sz="2800" b="1" dirty="0" smtClean="0">
                <a:effectLst>
                  <a:outerShdw blurRad="38100" dist="38100" dir="2700000" algn="tl">
                    <a:srgbClr val="000000"/>
                  </a:outerShdw>
                </a:effectLst>
              </a:rPr>
              <a:t>cleanse us</a:t>
            </a:r>
            <a:r>
              <a:rPr lang="en-US" sz="2800" dirty="0" smtClean="0"/>
              <a:t> from all unrighteousness. 1John 1:9</a:t>
            </a:r>
          </a:p>
          <a:p>
            <a:pPr>
              <a:buFontTx/>
              <a:buNone/>
              <a:defRPr/>
            </a:pPr>
            <a:endParaRPr lang="en-US" dirty="0" smtClean="0"/>
          </a:p>
        </p:txBody>
      </p:sp>
      <p:sp>
        <p:nvSpPr>
          <p:cNvPr id="14340"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509F62CE-A104-459E-96C2-90008678D9A1}" type="slidenum">
              <a:rPr lang="en-US" sz="1400">
                <a:solidFill>
                  <a:schemeClr val="bg1"/>
                </a:solidFill>
              </a:rPr>
              <a:pPr algn="r"/>
              <a:t>12</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Conclusion</a:t>
            </a:r>
            <a:endParaRPr lang="en-US" b="1" dirty="0">
              <a:ln w="50800"/>
              <a:solidFill>
                <a:schemeClr val="bg1">
                  <a:shade val="50000"/>
                </a:schemeClr>
              </a:solidFill>
            </a:endParaRPr>
          </a:p>
        </p:txBody>
      </p:sp>
      <p:sp>
        <p:nvSpPr>
          <p:cNvPr id="3" name="Content Placeholder 2"/>
          <p:cNvSpPr>
            <a:spLocks noGrp="1"/>
          </p:cNvSpPr>
          <p:nvPr>
            <p:ph idx="4294967295"/>
          </p:nvPr>
        </p:nvSpPr>
        <p:spPr/>
        <p:txBody>
          <a:bodyPr/>
          <a:lstStyle/>
          <a:p>
            <a:pPr>
              <a:defRPr/>
            </a:pPr>
            <a:r>
              <a:rPr lang="en-US" dirty="0" smtClean="0"/>
              <a:t>Those who come to God daily, trusting in His love, feeding on His word, and submitting themselves to His loving discipline, are </a:t>
            </a:r>
            <a:r>
              <a:rPr lang="en-US" b="1" dirty="0" smtClean="0">
                <a:effectLst>
                  <a:outerShdw blurRad="38100" dist="38100" dir="2700000" algn="tl">
                    <a:srgbClr val="000000"/>
                  </a:outerShdw>
                </a:effectLst>
              </a:rPr>
              <a:t>“right with God today,” and “ready if Christ should come today”</a:t>
            </a:r>
            <a:r>
              <a:rPr lang="en-US" dirty="0" smtClean="0"/>
              <a:t> (HP 227). And every day we live by faith makes it easier and more likely that we will make that choice again tomorrow.   </a:t>
            </a:r>
          </a:p>
          <a:p>
            <a:pPr>
              <a:buFontTx/>
              <a:buNone/>
              <a:defRPr/>
            </a:pPr>
            <a:r>
              <a:rPr lang="en-US" dirty="0" smtClean="0"/>
              <a:t>	Romans 5:10.</a:t>
            </a:r>
          </a:p>
        </p:txBody>
      </p:sp>
      <p:sp>
        <p:nvSpPr>
          <p:cNvPr id="123908"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6BF8725E-389A-430F-9A21-00E9552802E6}" type="slidenum">
              <a:rPr lang="en-US" sz="1400">
                <a:solidFill>
                  <a:schemeClr val="bg1"/>
                </a:solidFill>
              </a:rPr>
              <a:pPr algn="r"/>
              <a:t>120</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838200" y="0"/>
            <a:ext cx="7772400" cy="838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Sinner’s Prayer</a:t>
            </a:r>
          </a:p>
        </p:txBody>
      </p:sp>
      <p:sp>
        <p:nvSpPr>
          <p:cNvPr id="155651" name="Rectangle 3"/>
          <p:cNvSpPr>
            <a:spLocks noGrp="1" noChangeArrowheads="1"/>
          </p:cNvSpPr>
          <p:nvPr>
            <p:ph idx="1"/>
          </p:nvPr>
        </p:nvSpPr>
        <p:spPr>
          <a:xfrm>
            <a:off x="0" y="1524000"/>
            <a:ext cx="5486400" cy="50292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b="1" dirty="0" smtClean="0">
                <a:ln w="11430"/>
                <a:effectLst>
                  <a:outerShdw blurRad="50800" dist="39000" dir="5460000" algn="tl">
                    <a:srgbClr val="000000">
                      <a:alpha val="38000"/>
                    </a:srgbClr>
                  </a:outerShdw>
                </a:effectLst>
              </a:rPr>
              <a:t>“The perishing sinner may say: ‘I am a lost sinner; but Christ came to seek and to save that which was lost. He says, “I came not to call the righteous, but sinners to repentance” (Mark 2:17). I am a sinner, and He died upon Calvary's cross to save me. I need not remain a moment longer unsaved. He died and rose again for my justification, and He will save me now. I accept the forgiveness He has promised.’ ” 1SM 392.</a:t>
            </a:r>
          </a:p>
        </p:txBody>
      </p:sp>
      <p:pic>
        <p:nvPicPr>
          <p:cNvPr id="4" name="Picture 3" descr="eternallife.jpg"/>
          <p:cNvPicPr>
            <a:picLocks noChangeAspect="1"/>
          </p:cNvPicPr>
          <p:nvPr/>
        </p:nvPicPr>
        <p:blipFill>
          <a:blip r:embed="rId3" cstate="print"/>
          <a:stretch>
            <a:fillRect/>
          </a:stretch>
        </p:blipFill>
        <p:spPr>
          <a:xfrm>
            <a:off x="5257800" y="1295400"/>
            <a:ext cx="3688080" cy="4572000"/>
          </a:xfrm>
          <a:prstGeom prst="rect">
            <a:avLst/>
          </a:prstGeom>
          <a:ln>
            <a:noFill/>
          </a:ln>
          <a:effectLst>
            <a:softEdge rad="112500"/>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ypsum-heart.jpg"/>
          <p:cNvPicPr>
            <a:picLocks noChangeAspect="1"/>
          </p:cNvPicPr>
          <p:nvPr/>
        </p:nvPicPr>
        <p:blipFill>
          <a:blip r:embed="rId3" cstate="print"/>
          <a:stretch>
            <a:fillRect/>
          </a:stretch>
        </p:blipFill>
        <p:spPr>
          <a:xfrm>
            <a:off x="0" y="15986"/>
            <a:ext cx="9144000" cy="6842014"/>
          </a:xfrm>
          <a:prstGeom prst="rect">
            <a:avLst/>
          </a:prstGeom>
        </p:spPr>
      </p:pic>
      <p:sp>
        <p:nvSpPr>
          <p:cNvPr id="156674" name="Rectangle 2"/>
          <p:cNvSpPr>
            <a:spLocks noGrp="1" noChangeArrowheads="1"/>
          </p:cNvSpPr>
          <p:nvPr>
            <p:ph type="title"/>
          </p:nvPr>
        </p:nvSpPr>
        <p:spPr>
          <a:xfrm>
            <a:off x="838200" y="0"/>
            <a:ext cx="7772400" cy="838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smtClean="0">
                <a:ln w="11430"/>
                <a:solidFill>
                  <a:srgbClr val="FF8B8B"/>
                </a:solidFill>
                <a:effectLst>
                  <a:outerShdw blurRad="50800" dist="39000" dir="5460000" algn="tl">
                    <a:srgbClr val="000000">
                      <a:alpha val="38000"/>
                    </a:srgbClr>
                  </a:outerShdw>
                </a:effectLst>
              </a:rPr>
              <a:t>Believer’s Prayer</a:t>
            </a:r>
          </a:p>
        </p:txBody>
      </p:sp>
      <p:sp>
        <p:nvSpPr>
          <p:cNvPr id="156675" name="Rectangle 3"/>
          <p:cNvSpPr>
            <a:spLocks noGrp="1" noChangeArrowheads="1"/>
          </p:cNvSpPr>
          <p:nvPr>
            <p:ph type="body" idx="1"/>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solidFill>
                  <a:srgbClr val="FFD1D1"/>
                </a:solidFill>
                <a:effectLst>
                  <a:outerShdw blurRad="50800" dist="39000" dir="5460000" algn="tl">
                    <a:srgbClr val="000000">
                      <a:alpha val="38000"/>
                    </a:srgbClr>
                  </a:outerShdw>
                </a:effectLst>
              </a:rPr>
              <a:t>“Lord, take my heart; for I cannot give it. It is Thy property. Keep it pure, for I cannot keep it for Thee. Save me in spite of myself, my weak, </a:t>
            </a:r>
            <a:r>
              <a:rPr lang="en-US" b="1" dirty="0" err="1" smtClean="0">
                <a:ln w="11430"/>
                <a:solidFill>
                  <a:srgbClr val="FFD1D1"/>
                </a:solidFill>
                <a:effectLst>
                  <a:outerShdw blurRad="50800" dist="39000" dir="5460000" algn="tl">
                    <a:srgbClr val="000000">
                      <a:alpha val="38000"/>
                    </a:srgbClr>
                  </a:outerShdw>
                </a:effectLst>
              </a:rPr>
              <a:t>unchristlike</a:t>
            </a:r>
            <a:r>
              <a:rPr lang="en-US" b="1" dirty="0" smtClean="0">
                <a:ln w="11430"/>
                <a:solidFill>
                  <a:srgbClr val="FFD1D1"/>
                </a:solidFill>
                <a:effectLst>
                  <a:outerShdw blurRad="50800" dist="39000" dir="5460000" algn="tl">
                    <a:srgbClr val="000000">
                      <a:alpha val="38000"/>
                    </a:srgbClr>
                  </a:outerShdw>
                </a:effectLst>
              </a:rPr>
              <a:t> self. Mold me, fashion me, raise me into a pure and holy atmosphere, where the rich current of Thy love can flow through my soul.”  COL 159</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spiration.jpg"/>
          <p:cNvPicPr>
            <a:picLocks noChangeAspect="1"/>
          </p:cNvPicPr>
          <p:nvPr/>
        </p:nvPicPr>
        <p:blipFill>
          <a:blip r:embed="rId3" cstate="print"/>
          <a:stretch>
            <a:fillRect/>
          </a:stretch>
        </p:blipFill>
        <p:spPr>
          <a:xfrm>
            <a:off x="0" y="0"/>
            <a:ext cx="9144000" cy="6858000"/>
          </a:xfrm>
          <a:prstGeom prst="rect">
            <a:avLst/>
          </a:prstGeom>
        </p:spPr>
      </p:pic>
      <p:sp>
        <p:nvSpPr>
          <p:cNvPr id="157698" name="Rectangle 2"/>
          <p:cNvSpPr>
            <a:spLocks noGrp="1" noChangeArrowheads="1"/>
          </p:cNvSpPr>
          <p:nvPr>
            <p:ph type="title"/>
          </p:nvPr>
        </p:nvSpPr>
        <p:spPr>
          <a:xfrm>
            <a:off x="838200" y="0"/>
            <a:ext cx="7772400" cy="990600"/>
          </a:xfrm>
        </p:spPr>
        <p:txBody>
          <a:bodyPr/>
          <a:lstStyle/>
          <a:p>
            <a:pPr algn="ctr">
              <a:defRPr/>
            </a:pPr>
            <a:r>
              <a:rPr lang="en-US" b="1" dirty="0" smtClean="0">
                <a:ln w="1905"/>
                <a:solidFill>
                  <a:srgbClr val="FFFF00"/>
                </a:solidFill>
                <a:effectLst>
                  <a:innerShdw blurRad="69850" dist="43180" dir="5400000">
                    <a:srgbClr val="000000">
                      <a:alpha val="65000"/>
                    </a:srgbClr>
                  </a:innerShdw>
                </a:effectLst>
              </a:rPr>
              <a:t>Morning Prayer</a:t>
            </a:r>
          </a:p>
        </p:txBody>
      </p:sp>
      <p:sp>
        <p:nvSpPr>
          <p:cNvPr id="157699" name="Rectangle 3"/>
          <p:cNvSpPr>
            <a:spLocks noGrp="1" noChangeArrowheads="1"/>
          </p:cNvSpPr>
          <p:nvPr>
            <p:ph type="body" idx="1"/>
          </p:nvPr>
        </p:nvSpPr>
        <p:spPr>
          <a:xfrm>
            <a:off x="381000" y="1143000"/>
            <a:ext cx="8229600" cy="4191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solidFill>
                  <a:srgbClr val="FFC000"/>
                </a:solidFill>
                <a:effectLst>
                  <a:outerShdw blurRad="50800" dist="39000" dir="5460000" algn="tl">
                    <a:srgbClr val="000000">
                      <a:alpha val="38000"/>
                    </a:srgbClr>
                  </a:outerShdw>
                </a:effectLst>
              </a:rPr>
              <a:t>“Consecrate yourself to God in the morning; make this your very first work. Let your prayer be, ‘Take me, O Lord, as wholly </a:t>
            </a:r>
            <a:r>
              <a:rPr lang="en-US" b="1" dirty="0" err="1" smtClean="0">
                <a:ln w="11430"/>
                <a:solidFill>
                  <a:srgbClr val="FFC000"/>
                </a:solidFill>
                <a:effectLst>
                  <a:outerShdw blurRad="50800" dist="39000" dir="5460000" algn="tl">
                    <a:srgbClr val="000000">
                      <a:alpha val="38000"/>
                    </a:srgbClr>
                  </a:outerShdw>
                </a:effectLst>
              </a:rPr>
              <a:t>Thine</a:t>
            </a:r>
            <a:r>
              <a:rPr lang="en-US" b="1" dirty="0" smtClean="0">
                <a:ln w="11430"/>
                <a:solidFill>
                  <a:srgbClr val="FFC000"/>
                </a:solidFill>
                <a:effectLst>
                  <a:outerShdw blurRad="50800" dist="39000" dir="5460000" algn="tl">
                    <a:srgbClr val="000000">
                      <a:alpha val="38000"/>
                    </a:srgbClr>
                  </a:outerShdw>
                </a:effectLst>
              </a:rPr>
              <a:t>. I lay all my plans at Thy feet. Use me today in Thy service. Abide with me, and let all my work be wrought in Thee.’ This is a daily matter. . . .” </a:t>
            </a:r>
          </a:p>
          <a:p>
            <a:pPr algn="r">
              <a:buNone/>
              <a:defRPr/>
            </a:pPr>
            <a:r>
              <a:rPr lang="en-US" b="1" dirty="0" smtClean="0">
                <a:ln w="11430"/>
                <a:solidFill>
                  <a:srgbClr val="FFC000"/>
                </a:solidFill>
                <a:effectLst>
                  <a:outerShdw blurRad="50800" dist="39000" dir="5460000" algn="tl">
                    <a:srgbClr val="000000">
                      <a:alpha val="38000"/>
                    </a:srgbClr>
                  </a:outerShdw>
                </a:effectLst>
              </a:rPr>
              <a:t>SC 70-71</a:t>
            </a:r>
          </a:p>
          <a:p>
            <a:pPr>
              <a:defRP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dirty="0" smtClean="0">
                <a:ln>
                  <a:prstDash val="solid"/>
                </a:ln>
                <a:solidFill>
                  <a:schemeClr val="tx1"/>
                </a:solidFill>
                <a:effectLst>
                  <a:outerShdw blurRad="88000" dist="50800" dir="5040000" algn="tl">
                    <a:schemeClr val="accent4">
                      <a:tint val="80000"/>
                      <a:satMod val="250000"/>
                      <a:alpha val="45000"/>
                    </a:schemeClr>
                  </a:outerShdw>
                </a:effectLst>
              </a:rPr>
              <a:t>Morning Prayer</a:t>
            </a:r>
          </a:p>
        </p:txBody>
      </p:sp>
      <p:sp>
        <p:nvSpPr>
          <p:cNvPr id="158723" name="Rectangle 3"/>
          <p:cNvSpPr>
            <a:spLocks noGrp="1" noChangeArrowheads="1"/>
          </p:cNvSpPr>
          <p:nvPr>
            <p:ph idx="1"/>
          </p:nvPr>
        </p:nvSpPr>
        <p:spPr/>
        <p:txBody>
          <a:bodyPr/>
          <a:lstStyle/>
          <a:p>
            <a:pPr>
              <a:defRPr/>
            </a:pPr>
            <a:r>
              <a:rPr lang="en-US" b="1" dirty="0" smtClean="0">
                <a:ln w="10541" cmpd="sng">
                  <a:solidFill>
                    <a:schemeClr val="accent1">
                      <a:shade val="88000"/>
                      <a:satMod val="110000"/>
                    </a:schemeClr>
                  </a:solidFill>
                  <a:prstDash val="solid"/>
                </a:ln>
                <a:solidFill>
                  <a:srgbClr val="0000A2"/>
                </a:solidFill>
              </a:rPr>
              <a:t>“Each morning consecrate yourself to God for that day. Surrender all your plans to Him, to be carried out or given up as His providence shall indicate. Thus day by day you may be giving your life into the hands of God, and thus your life will be molded more and more after the life of Christ.”  </a:t>
            </a:r>
            <a:r>
              <a:rPr lang="en-US" b="1" i="1" dirty="0" smtClean="0">
                <a:ln w="10541" cmpd="sng">
                  <a:solidFill>
                    <a:schemeClr val="accent1">
                      <a:shade val="88000"/>
                      <a:satMod val="110000"/>
                    </a:schemeClr>
                  </a:solidFill>
                  <a:prstDash val="solid"/>
                </a:ln>
                <a:solidFill>
                  <a:srgbClr val="0000A2"/>
                </a:solidFill>
              </a:rPr>
              <a:t>Steps to Christ</a:t>
            </a:r>
            <a:r>
              <a:rPr lang="en-US" b="1" dirty="0" smtClean="0">
                <a:ln w="10541" cmpd="sng">
                  <a:solidFill>
                    <a:schemeClr val="accent1">
                      <a:shade val="88000"/>
                      <a:satMod val="110000"/>
                    </a:schemeClr>
                  </a:solidFill>
                  <a:prstDash val="solid"/>
                </a:ln>
                <a:solidFill>
                  <a:srgbClr val="0000A2"/>
                </a:solidFill>
              </a:rPr>
              <a:t>, 70-71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886FD13-C95B-4DBA-9876-7C278E84B6CC}" type="slidenum">
              <a:rPr lang="en-US" smtClean="0"/>
              <a:pPr>
                <a:defRPr/>
              </a:pPr>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dirty="0" smtClean="0"/>
              <a:t>The Sinners Need </a:t>
            </a:r>
          </a:p>
        </p:txBody>
      </p:sp>
      <p:sp>
        <p:nvSpPr>
          <p:cNvPr id="3" name="Content Placeholder 2"/>
          <p:cNvSpPr>
            <a:spLocks noGrp="1"/>
          </p:cNvSpPr>
          <p:nvPr>
            <p:ph idx="1"/>
          </p:nvPr>
        </p:nvSpPr>
        <p:spPr>
          <a:solidFill>
            <a:schemeClr val="bg2">
              <a:lumMod val="50000"/>
              <a:alpha val="48000"/>
            </a:schemeClr>
          </a:solidFill>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“It is peace that you need—Heaven’s forgiveness and peace and love in the soul.  Money cannot buy it, intellect cannot procure it, wisdom cannot attain to it; you can never hope, by your own efforts to secure it.  But God offers it to you as a gift, ‘without money and without price” </a:t>
            </a:r>
          </a:p>
          <a:p>
            <a:pPr eaLnBrk="1" hangingPunct="1">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(Isaiah 55:1).</a:t>
            </a:r>
          </a:p>
        </p:txBody>
      </p:sp>
      <p:sp>
        <p:nvSpPr>
          <p:cNvPr id="4100" name="Slide Number Placeholder 3"/>
          <p:cNvSpPr>
            <a:spLocks noGrp="1"/>
          </p:cNvSpPr>
          <p:nvPr>
            <p:ph type="sldNum" sz="quarter" idx="12"/>
          </p:nvPr>
        </p:nvSpPr>
        <p:spPr>
          <a:noFill/>
        </p:spPr>
        <p:txBody>
          <a:bodyPr/>
          <a:lstStyle/>
          <a:p>
            <a:fld id="{444DA92B-DDC3-4CB2-8AD8-AB555BBCD910}" type="slidenum">
              <a:rPr lang="en-US" smtClean="0"/>
              <a:pPr/>
              <a:t>126</a:t>
            </a:fld>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chemeClr val="bg1">
                    <a:shade val="50000"/>
                  </a:schemeClr>
                </a:solidFill>
              </a:rPr>
              <a:t>New Birth includes 2 elements</a:t>
            </a:r>
          </a:p>
        </p:txBody>
      </p:sp>
      <p:sp>
        <p:nvSpPr>
          <p:cNvPr id="3" name="Content Placeholder 2"/>
          <p:cNvSpPr>
            <a:spLocks noGrp="1"/>
          </p:cNvSpPr>
          <p:nvPr>
            <p:ph idx="4294967295"/>
          </p:nvPr>
        </p:nvSpPr>
        <p:spPr>
          <a:xfrm>
            <a:off x="228600" y="1676400"/>
            <a:ext cx="5943600" cy="4114800"/>
          </a:xfrm>
        </p:spPr>
        <p:txBody>
          <a:bodyPr/>
          <a:lstStyle/>
          <a:p>
            <a:pPr>
              <a:defRPr/>
            </a:pPr>
            <a:r>
              <a:rPr lang="en-US" sz="2800" b="1" dirty="0" smtClean="0">
                <a:effectLst>
                  <a:outerShdw blurRad="38100" dist="38100" dir="2700000" algn="tl">
                    <a:srgbClr val="000000"/>
                  </a:outerShdw>
                </a:effectLst>
              </a:rPr>
              <a:t>Forgiveness</a:t>
            </a:r>
            <a:r>
              <a:rPr lang="en-US" sz="2800" dirty="0" smtClean="0"/>
              <a:t> of sins, and </a:t>
            </a:r>
            <a:r>
              <a:rPr lang="en-US" sz="2800" b="1" dirty="0" smtClean="0">
                <a:effectLst>
                  <a:outerShdw blurRad="38100" dist="38100" dir="2700000" algn="tl">
                    <a:srgbClr val="000000"/>
                  </a:outerShdw>
                </a:effectLst>
              </a:rPr>
              <a:t>Cleansing</a:t>
            </a:r>
            <a:r>
              <a:rPr lang="en-US" sz="2800" dirty="0" smtClean="0"/>
              <a:t> from sin. </a:t>
            </a:r>
          </a:p>
          <a:p>
            <a:pPr>
              <a:defRPr/>
            </a:pPr>
            <a:r>
              <a:rPr lang="en-US" sz="2800" dirty="0" smtClean="0"/>
              <a:t>“Wash me thoroughly from my iniquity,</a:t>
            </a:r>
          </a:p>
          <a:p>
            <a:pPr>
              <a:buFontTx/>
              <a:buNone/>
              <a:defRPr/>
            </a:pPr>
            <a:r>
              <a:rPr lang="en-US" sz="2800" dirty="0" smtClean="0"/>
              <a:t>	And </a:t>
            </a:r>
            <a:r>
              <a:rPr lang="en-US" sz="2800" b="1" dirty="0" smtClean="0">
                <a:effectLst>
                  <a:outerShdw blurRad="38100" dist="38100" dir="2700000" algn="tl">
                    <a:srgbClr val="000000"/>
                  </a:outerShdw>
                </a:effectLst>
              </a:rPr>
              <a:t>cleanse me</a:t>
            </a:r>
            <a:r>
              <a:rPr lang="en-US" sz="2800" dirty="0" smtClean="0"/>
              <a:t> from my sin. . . . </a:t>
            </a:r>
          </a:p>
          <a:p>
            <a:pPr>
              <a:buFontTx/>
              <a:buNone/>
              <a:defRPr/>
            </a:pPr>
            <a:r>
              <a:rPr lang="en-US" sz="2800" dirty="0" smtClean="0"/>
              <a:t>	</a:t>
            </a:r>
            <a:r>
              <a:rPr lang="en-US" sz="2800" b="1" dirty="0" smtClean="0">
                <a:effectLst>
                  <a:outerShdw blurRad="38100" dist="38100" dir="2700000" algn="tl">
                    <a:srgbClr val="000000"/>
                  </a:outerShdw>
                </a:effectLst>
              </a:rPr>
              <a:t>Create in me a clean heart</a:t>
            </a:r>
            <a:r>
              <a:rPr lang="en-US" sz="2800" dirty="0" smtClean="0"/>
              <a:t>, O God, </a:t>
            </a:r>
          </a:p>
          <a:p>
            <a:pPr>
              <a:buFontTx/>
              <a:buNone/>
              <a:defRPr/>
            </a:pPr>
            <a:r>
              <a:rPr lang="en-US" sz="2800" dirty="0" smtClean="0"/>
              <a:t>	And </a:t>
            </a:r>
            <a:r>
              <a:rPr lang="en-US" sz="2800" b="1" dirty="0" smtClean="0">
                <a:effectLst>
                  <a:outerShdw blurRad="38100" dist="38100" dir="2700000" algn="tl">
                    <a:srgbClr val="000000"/>
                  </a:outerShdw>
                </a:effectLst>
              </a:rPr>
              <a:t>renew a right spirit</a:t>
            </a:r>
            <a:r>
              <a:rPr lang="en-US" sz="2800" dirty="0" smtClean="0"/>
              <a:t> within me.  Ps 51:2, 10</a:t>
            </a:r>
          </a:p>
          <a:p>
            <a:pPr>
              <a:buFontTx/>
              <a:buNone/>
              <a:defRPr/>
            </a:pPr>
            <a:endParaRPr lang="en-US" dirty="0" smtClean="0"/>
          </a:p>
        </p:txBody>
      </p:sp>
      <p:sp>
        <p:nvSpPr>
          <p:cNvPr id="1536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3DA3CB10-1026-44B0-B08F-78524CFED9C8}" type="slidenum">
              <a:rPr lang="en-US" sz="1400">
                <a:solidFill>
                  <a:schemeClr val="bg1"/>
                </a:solidFill>
              </a:rPr>
              <a:pPr algn="r"/>
              <a:t>13</a:t>
            </a:fld>
            <a:endParaRPr lang="en-US" sz="1400">
              <a:solidFill>
                <a:schemeClr val="bg1"/>
              </a:solidFill>
            </a:endParaRPr>
          </a:p>
        </p:txBody>
      </p:sp>
      <p:pic>
        <p:nvPicPr>
          <p:cNvPr id="5" name="Picture 4" descr="repentance1.gif"/>
          <p:cNvPicPr>
            <a:picLocks noChangeAspect="1"/>
          </p:cNvPicPr>
          <p:nvPr/>
        </p:nvPicPr>
        <p:blipFill>
          <a:blip r:embed="rId3" cstate="print"/>
          <a:stretch>
            <a:fillRect/>
          </a:stretch>
        </p:blipFill>
        <p:spPr>
          <a:xfrm>
            <a:off x="6096000" y="1752600"/>
            <a:ext cx="2799275" cy="3571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203996" y="5410200"/>
            <a:ext cx="2711404" cy="461665"/>
          </a:xfrm>
          <a:prstGeom prst="rect">
            <a:avLst/>
          </a:prstGeom>
          <a:noFill/>
        </p:spPr>
        <p:txBody>
          <a:bodyPr wrap="square" lIns="91440" tIns="45720" rIns="91440" bIns="45720">
            <a:spAutoFit/>
          </a:bodyPr>
          <a:lstStyle/>
          <a:p>
            <a:pPr algn="ctr"/>
            <a:r>
              <a:rPr lang="en-US" b="1" cap="none" spc="0" dirty="0" smtClean="0">
                <a:ln w="10541" cmpd="sng">
                  <a:solidFill>
                    <a:schemeClr val="accent1">
                      <a:shade val="88000"/>
                      <a:satMod val="110000"/>
                    </a:schemeClr>
                  </a:solidFill>
                  <a:prstDash val="solid"/>
                </a:ln>
                <a:solidFill>
                  <a:schemeClr val="accent1">
                    <a:lumMod val="40000"/>
                    <a:lumOff val="60000"/>
                  </a:schemeClr>
                </a:solidFill>
                <a:effectLst/>
              </a:rPr>
              <a:t>Prodigal Son</a:t>
            </a:r>
            <a:endParaRPr lang="en-US" b="1" cap="none" spc="0" dirty="0">
              <a:ln w="10541" cmpd="sng">
                <a:solidFill>
                  <a:schemeClr val="accent1">
                    <a:shade val="88000"/>
                    <a:satMod val="110000"/>
                  </a:schemeClr>
                </a:solidFill>
                <a:prstDash val="solid"/>
              </a:ln>
              <a:solidFill>
                <a:schemeClr val="accent1">
                  <a:lumMod val="40000"/>
                  <a:lumOff val="60000"/>
                </a:schemeClr>
              </a:solidFill>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259A1A9-7CAE-4179-BEB9-111839D261C6}" type="slidenum">
              <a:rPr lang="en-US" sz="1400">
                <a:solidFill>
                  <a:schemeClr val="bg1"/>
                </a:solidFill>
              </a:rPr>
              <a:pPr algn="r"/>
              <a:t>14</a:t>
            </a:fld>
            <a:endParaRPr lang="en-US" sz="1400">
              <a:solidFill>
                <a:schemeClr val="bg1"/>
              </a:solidFill>
            </a:endParaRPr>
          </a:p>
        </p:txBody>
      </p:sp>
      <p:pic>
        <p:nvPicPr>
          <p:cNvPr id="5" name="Picture 4" descr="ist2_7910985-vector-stone-heart.jpg"/>
          <p:cNvPicPr>
            <a:picLocks noChangeAspect="1"/>
          </p:cNvPicPr>
          <p:nvPr/>
        </p:nvPicPr>
        <p:blipFill>
          <a:blip r:embed="rId3" cstate="print"/>
          <a:stretch>
            <a:fillRect/>
          </a:stretch>
        </p:blipFill>
        <p:spPr>
          <a:xfrm>
            <a:off x="0" y="1"/>
            <a:ext cx="9144000" cy="6858000"/>
          </a:xfrm>
          <a:prstGeom prst="rect">
            <a:avLst/>
          </a:prstGeom>
        </p:spPr>
      </p:pic>
      <p:sp>
        <p:nvSpPr>
          <p:cNvPr id="2" name="Title 1"/>
          <p:cNvSpPr>
            <a:spLocks noGrp="1"/>
          </p:cNvSpPr>
          <p:nvPr>
            <p:ph type="title" idx="4294967295"/>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smtClean="0">
                <a:ln w="11430"/>
                <a:solidFill>
                  <a:schemeClr val="accent3">
                    <a:lumMod val="50000"/>
                  </a:schemeClr>
                </a:solidFill>
                <a:effectLst>
                  <a:outerShdw blurRad="80000" dist="40000" dir="5040000" algn="tl">
                    <a:srgbClr val="000000">
                      <a:alpha val="30000"/>
                    </a:srgbClr>
                  </a:outerShdw>
                </a:effectLst>
              </a:rPr>
              <a:t>New Birth includes 2 elements</a:t>
            </a:r>
          </a:p>
        </p:txBody>
      </p:sp>
      <p:sp>
        <p:nvSpPr>
          <p:cNvPr id="3" name="Content Placeholder 2"/>
          <p:cNvSpPr>
            <a:spLocks noGrp="1"/>
          </p:cNvSpPr>
          <p:nvPr>
            <p:ph idx="4294967295"/>
          </p:nvPr>
        </p:nvSpPr>
        <p:spPr>
          <a:solidFill>
            <a:srgbClr val="FF2121">
              <a:alpha val="20000"/>
            </a:srgbClr>
          </a:solidFill>
        </p:spPr>
        <p:txBody>
          <a:bodyPr/>
          <a:lstStyle/>
          <a:p>
            <a:pPr>
              <a:defRPr/>
            </a:pPr>
            <a:r>
              <a:rPr lang="en-US" sz="2800" b="1" dirty="0" smtClean="0">
                <a:ln w="1905"/>
                <a:solidFill>
                  <a:schemeClr val="accent3">
                    <a:lumMod val="50000"/>
                  </a:schemeClr>
                </a:solidFill>
                <a:effectLst>
                  <a:innerShdw blurRad="69850" dist="43180" dir="5400000">
                    <a:srgbClr val="000000">
                      <a:alpha val="65000"/>
                    </a:srgbClr>
                  </a:innerShdw>
                </a:effectLst>
              </a:rPr>
              <a:t>Forgiveness of sins, and Cleansing from sin. </a:t>
            </a:r>
          </a:p>
          <a:p>
            <a:pPr>
              <a:defRPr/>
            </a:pPr>
            <a:r>
              <a:rPr lang="en-US" sz="2800" b="1" dirty="0" smtClean="0">
                <a:ln w="1905"/>
                <a:solidFill>
                  <a:schemeClr val="accent3">
                    <a:lumMod val="50000"/>
                  </a:schemeClr>
                </a:solidFill>
                <a:effectLst>
                  <a:innerShdw blurRad="69850" dist="43180" dir="5400000">
                    <a:srgbClr val="000000">
                      <a:alpha val="65000"/>
                    </a:srgbClr>
                  </a:innerShdw>
                </a:effectLst>
              </a:rPr>
              <a:t>“I will cleanse you from all your filthiness and from all your idols.  I will give you a new heart and put a new spirit within you; I will take the heart of stone out of your flesh and give you a heart of flesh.”</a:t>
            </a:r>
          </a:p>
          <a:p>
            <a:pPr>
              <a:buFontTx/>
              <a:buNone/>
              <a:defRPr/>
            </a:pPr>
            <a:r>
              <a:rPr lang="en-US" sz="2800" b="1" dirty="0" smtClean="0">
                <a:ln w="1905"/>
                <a:solidFill>
                  <a:schemeClr val="accent3">
                    <a:lumMod val="50000"/>
                  </a:schemeClr>
                </a:solidFill>
                <a:effectLst>
                  <a:innerShdw blurRad="69850" dist="43180" dir="5400000">
                    <a:srgbClr val="000000">
                      <a:alpha val="65000"/>
                    </a:srgbClr>
                  </a:innerShdw>
                </a:effectLst>
              </a:rPr>
              <a:t>	Ezek 36:25, 26.</a:t>
            </a:r>
            <a:endParaRPr lang="en-US" b="1" dirty="0" smtClean="0">
              <a:ln w="1905"/>
              <a:solidFill>
                <a:schemeClr val="accent3">
                  <a:lumMod val="50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chemeClr val="bg1">
                    <a:shade val="50000"/>
                  </a:schemeClr>
                </a:solidFill>
              </a:rPr>
              <a:t>New Birth includes 2 elements</a:t>
            </a:r>
          </a:p>
        </p:txBody>
      </p:sp>
      <p:sp>
        <p:nvSpPr>
          <p:cNvPr id="3" name="Content Placeholder 2"/>
          <p:cNvSpPr>
            <a:spLocks noGrp="1"/>
          </p:cNvSpPr>
          <p:nvPr>
            <p:ph idx="4294967295"/>
          </p:nvPr>
        </p:nvSpPr>
        <p:spPr/>
        <p:txBody>
          <a:bodyPr/>
          <a:lstStyle/>
          <a:p>
            <a:pPr>
              <a:defRPr/>
            </a:pPr>
            <a:r>
              <a:rPr lang="en-US" sz="2800" b="1" dirty="0" smtClean="0">
                <a:effectLst>
                  <a:outerShdw blurRad="38100" dist="38100" dir="2700000" algn="tl">
                    <a:srgbClr val="000000"/>
                  </a:outerShdw>
                </a:effectLst>
              </a:rPr>
              <a:t>Forgiveness</a:t>
            </a:r>
            <a:r>
              <a:rPr lang="en-US" sz="2800" dirty="0" smtClean="0"/>
              <a:t> of sins, and </a:t>
            </a:r>
            <a:r>
              <a:rPr lang="en-US" sz="2800" b="1" dirty="0" smtClean="0">
                <a:effectLst>
                  <a:outerShdw blurRad="38100" dist="38100" dir="2700000" algn="tl">
                    <a:srgbClr val="000000"/>
                  </a:outerShdw>
                </a:effectLst>
              </a:rPr>
              <a:t>Cleansing</a:t>
            </a:r>
            <a:r>
              <a:rPr lang="en-US" sz="2800" dirty="0" smtClean="0"/>
              <a:t> from sin. </a:t>
            </a:r>
          </a:p>
          <a:p>
            <a:pPr>
              <a:defRPr/>
            </a:pPr>
            <a:r>
              <a:rPr lang="en-US" sz="2800" dirty="0" smtClean="0"/>
              <a:t>These texts teach—and we could read many more—that the </a:t>
            </a:r>
            <a:r>
              <a:rPr lang="en-US" sz="2800" b="1" dirty="0" smtClean="0">
                <a:effectLst>
                  <a:outerShdw blurRad="38100" dist="38100" dir="2700000" algn="tl">
                    <a:srgbClr val="000000"/>
                  </a:outerShdw>
                </a:effectLst>
              </a:rPr>
              <a:t>new birth</a:t>
            </a:r>
            <a:r>
              <a:rPr lang="en-US" sz="2800" dirty="0" smtClean="0"/>
              <a:t> is </a:t>
            </a:r>
            <a:r>
              <a:rPr lang="en-US" sz="2800" b="1" i="1" dirty="0" smtClean="0"/>
              <a:t>both </a:t>
            </a:r>
            <a:r>
              <a:rPr lang="en-US" sz="2800" b="1" dirty="0" smtClean="0">
                <a:effectLst>
                  <a:outerShdw blurRad="38100" dist="38100" dir="2700000" algn="tl">
                    <a:srgbClr val="000000"/>
                  </a:outerShdw>
                </a:effectLst>
              </a:rPr>
              <a:t>forgiveness</a:t>
            </a:r>
            <a:r>
              <a:rPr lang="en-US" sz="2800" dirty="0" smtClean="0"/>
              <a:t> </a:t>
            </a:r>
            <a:r>
              <a:rPr lang="en-US" sz="2800" b="1" i="1" dirty="0" smtClean="0"/>
              <a:t>and</a:t>
            </a:r>
            <a:r>
              <a:rPr lang="en-US" sz="2800" dirty="0" smtClean="0"/>
              <a:t> </a:t>
            </a:r>
            <a:r>
              <a:rPr lang="en-US" sz="2800" b="1" dirty="0" smtClean="0">
                <a:effectLst>
                  <a:outerShdw blurRad="38100" dist="38100" dir="2700000" algn="tl">
                    <a:srgbClr val="000000"/>
                  </a:outerShdw>
                </a:effectLst>
              </a:rPr>
              <a:t>a new creation, a new heart.</a:t>
            </a:r>
          </a:p>
          <a:p>
            <a:pPr>
              <a:defRPr/>
            </a:pPr>
            <a:r>
              <a:rPr lang="en-US" sz="2800" b="1" dirty="0" smtClean="0">
                <a:effectLst>
                  <a:outerShdw blurRad="38100" dist="38100" dir="2700000" algn="tl">
                    <a:srgbClr val="000000"/>
                  </a:outerShdw>
                </a:effectLst>
              </a:rPr>
              <a:t>2 </a:t>
            </a:r>
            <a:r>
              <a:rPr lang="en-US" sz="2800" b="1" dirty="0" err="1" smtClean="0">
                <a:effectLst>
                  <a:outerShdw blurRad="38100" dist="38100" dir="2700000" algn="tl">
                    <a:srgbClr val="000000"/>
                  </a:outerShdw>
                </a:effectLst>
              </a:rPr>
              <a:t>Cor</a:t>
            </a:r>
            <a:r>
              <a:rPr lang="en-US" sz="2800" b="1" dirty="0" smtClean="0">
                <a:effectLst>
                  <a:outerShdw blurRad="38100" dist="38100" dir="2700000" algn="tl">
                    <a:srgbClr val="000000"/>
                  </a:outerShdw>
                </a:effectLst>
              </a:rPr>
              <a:t> 5:14: “If anyone is in Christ, he is a new creation; old things have passed away: behold, all things have become new.” </a:t>
            </a:r>
          </a:p>
        </p:txBody>
      </p:sp>
      <p:sp>
        <p:nvSpPr>
          <p:cNvPr id="17412"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4732F35E-38B4-46B3-8A95-B1C21F5C0AEA}" type="slidenum">
              <a:rPr lang="en-US" sz="1400">
                <a:solidFill>
                  <a:schemeClr val="bg1"/>
                </a:solidFill>
              </a:rPr>
              <a:pPr algn="r"/>
              <a:t>15</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chemeClr val="bg1">
                    <a:shade val="50000"/>
                  </a:schemeClr>
                </a:solidFill>
              </a:rPr>
              <a:t>New Birth includes 2 elements</a:t>
            </a:r>
          </a:p>
        </p:txBody>
      </p:sp>
      <p:sp>
        <p:nvSpPr>
          <p:cNvPr id="3" name="Content Placeholder 2"/>
          <p:cNvSpPr>
            <a:spLocks noGrp="1"/>
          </p:cNvSpPr>
          <p:nvPr>
            <p:ph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2800" b="1" dirty="0" smtClean="0">
                <a:ln w="50800"/>
                <a:solidFill>
                  <a:srgbClr val="DFFF9F"/>
                </a:solidFill>
              </a:rPr>
              <a:t>The new birth is </a:t>
            </a:r>
            <a:r>
              <a:rPr lang="en-US" sz="2800" b="1" i="1" dirty="0" smtClean="0">
                <a:ln w="50800"/>
                <a:solidFill>
                  <a:srgbClr val="DFFF9F"/>
                </a:solidFill>
              </a:rPr>
              <a:t>both </a:t>
            </a:r>
            <a:r>
              <a:rPr lang="en-US" sz="2800" b="1" dirty="0" smtClean="0">
                <a:ln w="50800"/>
                <a:solidFill>
                  <a:srgbClr val="DFFF9F"/>
                </a:solidFill>
              </a:rPr>
              <a:t>forgiveness </a:t>
            </a:r>
            <a:r>
              <a:rPr lang="en-US" sz="2800" b="1" i="1" dirty="0" smtClean="0">
                <a:ln w="50800"/>
                <a:solidFill>
                  <a:srgbClr val="DFFF9F"/>
                </a:solidFill>
              </a:rPr>
              <a:t>and</a:t>
            </a:r>
            <a:r>
              <a:rPr lang="en-US" sz="2800" b="1" dirty="0" smtClean="0">
                <a:ln w="50800"/>
                <a:solidFill>
                  <a:srgbClr val="DFFF9F"/>
                </a:solidFill>
              </a:rPr>
              <a:t> new creation.</a:t>
            </a:r>
          </a:p>
          <a:p>
            <a:pPr>
              <a:defRPr/>
            </a:pPr>
            <a:r>
              <a:rPr lang="en-US" sz="2800" b="1" dirty="0" smtClean="0">
                <a:ln w="50800"/>
                <a:solidFill>
                  <a:srgbClr val="DFFF9F"/>
                </a:solidFill>
              </a:rPr>
              <a:t>Ellen White agrees: “God’s forgiveness is not merely a judicial act by which He sets us free from condemnation. It is not only forgiveness </a:t>
            </a:r>
            <a:r>
              <a:rPr lang="en-US" sz="2800" b="1" i="1" dirty="0" smtClean="0">
                <a:ln w="50800"/>
                <a:solidFill>
                  <a:srgbClr val="DFFF9F"/>
                </a:solidFill>
              </a:rPr>
              <a:t>for</a:t>
            </a:r>
            <a:r>
              <a:rPr lang="en-US" sz="2800" b="1" dirty="0" smtClean="0">
                <a:ln w="50800"/>
                <a:solidFill>
                  <a:srgbClr val="DFFF9F"/>
                </a:solidFill>
              </a:rPr>
              <a:t> sin, but reclaiming </a:t>
            </a:r>
            <a:r>
              <a:rPr lang="en-US" sz="2800" b="1" i="1" dirty="0" smtClean="0">
                <a:ln w="50800"/>
                <a:solidFill>
                  <a:srgbClr val="DFFF9F"/>
                </a:solidFill>
              </a:rPr>
              <a:t>from</a:t>
            </a:r>
            <a:r>
              <a:rPr lang="en-US" sz="2800" b="1" dirty="0" smtClean="0">
                <a:ln w="50800"/>
                <a:solidFill>
                  <a:srgbClr val="DFFF9F"/>
                </a:solidFill>
              </a:rPr>
              <a:t> sin. It is the outflow of redeeming love that transforms the heart.” </a:t>
            </a:r>
            <a:r>
              <a:rPr lang="en-US" sz="2800" b="1" i="1" dirty="0" smtClean="0">
                <a:ln w="50800"/>
                <a:solidFill>
                  <a:srgbClr val="DFFF9F"/>
                </a:solidFill>
              </a:rPr>
              <a:t>Mount of Blessing, 114.</a:t>
            </a:r>
            <a:endParaRPr lang="en-US" sz="2800" b="1" dirty="0" smtClean="0">
              <a:ln w="50800"/>
              <a:solidFill>
                <a:srgbClr val="DFFF9F"/>
              </a:solidFill>
            </a:endParaRPr>
          </a:p>
        </p:txBody>
      </p:sp>
      <p:sp>
        <p:nvSpPr>
          <p:cNvPr id="1843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93530D66-2ACD-4D5E-A079-763BA8B6ADDC}" type="slidenum">
              <a:rPr lang="en-US" sz="1400">
                <a:solidFill>
                  <a:schemeClr val="bg1"/>
                </a:solidFill>
              </a:rPr>
              <a:pPr algn="r"/>
              <a:t>16</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Three Steps to Biblical Assurance</a:t>
            </a:r>
          </a:p>
        </p:txBody>
      </p:sp>
      <p:sp>
        <p:nvSpPr>
          <p:cNvPr id="3" name="Content Placeholder 2"/>
          <p:cNvSpPr>
            <a:spLocks noGrp="1"/>
          </p:cNvSpPr>
          <p:nvPr>
            <p:ph idx="4294967295"/>
          </p:nvPr>
        </p:nvSpPr>
        <p:spPr/>
        <p:txBody>
          <a:bodyPr/>
          <a:lstStyle/>
          <a:p>
            <a:pPr marL="609600" indent="-609600">
              <a:buFontTx/>
              <a:buNone/>
              <a:defRPr/>
            </a:pPr>
            <a:r>
              <a:rPr lang="en-US" b="1" dirty="0" smtClean="0">
                <a:effectLst>
                  <a:outerShdw blurRad="38100" dist="38100" dir="2700000" algn="tl">
                    <a:srgbClr val="000000"/>
                  </a:outerShdw>
                </a:effectLst>
              </a:rPr>
              <a:t>Step 1: New Birth, </a:t>
            </a:r>
            <a:r>
              <a:rPr lang="en-US" dirty="0" smtClean="0"/>
              <a:t>forgiveness, cleansing, new heart. “</a:t>
            </a:r>
            <a:r>
              <a:rPr lang="en-US" b="1" dirty="0" smtClean="0">
                <a:effectLst>
                  <a:outerShdw blurRad="38100" dist="38100" dir="2700000" algn="tl">
                    <a:srgbClr val="000000"/>
                  </a:outerShdw>
                </a:effectLst>
              </a:rPr>
              <a:t>You are . . . clean</a:t>
            </a:r>
            <a:r>
              <a:rPr lang="en-US" dirty="0" smtClean="0"/>
              <a:t>, because of the word which I have spoken to you.” John 15:3.</a:t>
            </a:r>
          </a:p>
          <a:p>
            <a:pPr marL="609600" indent="-609600">
              <a:buFontTx/>
              <a:buNone/>
              <a:defRPr/>
            </a:pPr>
            <a:r>
              <a:rPr lang="en-US" b="1" dirty="0" smtClean="0">
                <a:effectLst>
                  <a:outerShdw blurRad="38100" dist="38100" dir="2700000" algn="tl">
                    <a:srgbClr val="000000"/>
                  </a:outerShdw>
                </a:effectLst>
              </a:rPr>
              <a:t>Step 2: Abiding in Christ,</a:t>
            </a:r>
            <a:r>
              <a:rPr lang="en-US" dirty="0" smtClean="0"/>
              <a:t> through the Holy Spirit. “Abide in Me, and I in you. As the branch cannot bear fruit of itself, unless it abides in the vine, neither can you, unless you abide in Me.” John 15:4.	</a:t>
            </a:r>
          </a:p>
        </p:txBody>
      </p:sp>
      <p:sp>
        <p:nvSpPr>
          <p:cNvPr id="19460"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82001274-8A50-40B4-94A8-CA624AC66D09}" type="slidenum">
              <a:rPr lang="en-US" sz="1400">
                <a:solidFill>
                  <a:schemeClr val="bg1"/>
                </a:solidFill>
              </a:rPr>
              <a:pPr algn="r"/>
              <a:t>17</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4000" b="1" dirty="0" smtClean="0">
                <a:ln w="50800"/>
                <a:solidFill>
                  <a:schemeClr val="bg1">
                    <a:shade val="50000"/>
                  </a:schemeClr>
                </a:solidFill>
              </a:rPr>
              <a:t>Three Steps to Biblical Assurance</a:t>
            </a:r>
          </a:p>
        </p:txBody>
      </p:sp>
      <p:sp>
        <p:nvSpPr>
          <p:cNvPr id="3" name="Content Placeholder 2"/>
          <p:cNvSpPr>
            <a:spLocks noGrp="1"/>
          </p:cNvSpPr>
          <p:nvPr>
            <p:ph idx="4294967295"/>
          </p:nvPr>
        </p:nvSpPr>
        <p:spPr/>
        <p:txBody>
          <a:bodyPr/>
          <a:lstStyle/>
          <a:p>
            <a:pPr marL="609600" indent="-609600">
              <a:buFontTx/>
              <a:buNone/>
              <a:defRPr/>
            </a:pPr>
            <a:r>
              <a:rPr lang="en-US" b="1" dirty="0" smtClean="0">
                <a:effectLst>
                  <a:outerShdw blurRad="38100" dist="38100" dir="2700000" algn="tl">
                    <a:srgbClr val="000000"/>
                  </a:outerShdw>
                </a:effectLst>
              </a:rPr>
              <a:t>Step 1: New Birth, </a:t>
            </a:r>
            <a:r>
              <a:rPr lang="en-US" dirty="0" smtClean="0"/>
              <a:t>forgiveness, cleansing, new heart. </a:t>
            </a:r>
          </a:p>
          <a:p>
            <a:pPr marL="609600" indent="-609600">
              <a:buFontTx/>
              <a:buNone/>
              <a:defRPr/>
            </a:pPr>
            <a:r>
              <a:rPr lang="en-US" b="1" dirty="0" smtClean="0">
                <a:effectLst>
                  <a:outerShdw blurRad="38100" dist="38100" dir="2700000" algn="tl">
                    <a:srgbClr val="000000"/>
                  </a:outerShdw>
                </a:effectLst>
              </a:rPr>
              <a:t>Step 2: Abiding in Christ,</a:t>
            </a:r>
            <a:r>
              <a:rPr lang="en-US" dirty="0" smtClean="0"/>
              <a:t> through the Holy Spirit. </a:t>
            </a:r>
          </a:p>
          <a:p>
            <a:pPr marL="609600" indent="-609600">
              <a:buFontTx/>
              <a:buNone/>
              <a:defRPr/>
            </a:pPr>
            <a:r>
              <a:rPr lang="en-US" b="1" dirty="0" smtClean="0">
                <a:effectLst>
                  <a:outerShdw blurRad="38100" dist="38100" dir="2700000" algn="tl">
                    <a:srgbClr val="000000"/>
                  </a:outerShdw>
                </a:effectLst>
              </a:rPr>
              <a:t>Step 3: Doing the will of the Father. </a:t>
            </a:r>
            <a:r>
              <a:rPr lang="en-US" dirty="0" smtClean="0">
                <a:effectLst>
                  <a:outerShdw blurRad="38100" dist="38100" dir="2700000" algn="tl">
                    <a:srgbClr val="000000"/>
                  </a:outerShdw>
                </a:effectLst>
              </a:rPr>
              <a:t>“Not everyone who says to Me, ‘Lord, Lord,’ shall enter the kingdom of heaven, but he who does the will of My Father in heaven.” Matt 7:21</a:t>
            </a:r>
            <a:r>
              <a:rPr lang="en-US" dirty="0" smtClean="0"/>
              <a:t>	</a:t>
            </a:r>
          </a:p>
        </p:txBody>
      </p:sp>
      <p:sp>
        <p:nvSpPr>
          <p:cNvPr id="2048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61876C99-A40D-4584-9593-043D659CD2C9}" type="slidenum">
              <a:rPr lang="en-US" sz="1400">
                <a:solidFill>
                  <a:schemeClr val="bg1"/>
                </a:solidFill>
              </a:rPr>
              <a:pPr algn="r"/>
              <a:t>18</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8610600" cy="12954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b="1" dirty="0" smtClean="0">
                <a:ln w="50800"/>
                <a:solidFill>
                  <a:schemeClr val="bg1">
                    <a:shade val="50000"/>
                  </a:schemeClr>
                </a:solidFill>
              </a:rPr>
              <a:t>Once saved, always saved?</a:t>
            </a:r>
          </a:p>
        </p:txBody>
      </p:sp>
      <p:sp>
        <p:nvSpPr>
          <p:cNvPr id="36867" name="Rectangle 3"/>
          <p:cNvSpPr>
            <a:spLocks noGrp="1" noChangeArrowheads="1"/>
          </p:cNvSpPr>
          <p:nvPr>
            <p:ph type="body" idx="1"/>
          </p:nvPr>
        </p:nvSpPr>
        <p:spPr>
          <a:xfrm>
            <a:off x="381000" y="1219200"/>
            <a:ext cx="8305800" cy="5029200"/>
          </a:xfrm>
        </p:spPr>
        <p:txBody>
          <a:bodyPr/>
          <a:lstStyle/>
          <a:p>
            <a:pPr eaLnBrk="1" hangingPunct="1">
              <a:lnSpc>
                <a:spcPct val="90000"/>
              </a:lnSpc>
              <a:defRPr/>
            </a:pPr>
            <a:r>
              <a:rPr lang="en-US" dirty="0" smtClean="0"/>
              <a:t>Some read these texts from the viewpoint of </a:t>
            </a:r>
            <a:r>
              <a:rPr lang="en-US" b="1" dirty="0" smtClean="0">
                <a:effectLst>
                  <a:outerShdw blurRad="38100" dist="38100" dir="2700000" algn="tl">
                    <a:srgbClr val="000000"/>
                  </a:outerShdw>
                </a:effectLst>
              </a:rPr>
              <a:t>predestination</a:t>
            </a:r>
            <a:r>
              <a:rPr lang="en-US" dirty="0" smtClean="0"/>
              <a:t>, which teaches that God decided before the Creation who would be saved and who would be lost. The ‘elect’ cannot be lost and the ‘non-elect’ can never be saved.</a:t>
            </a:r>
          </a:p>
          <a:p>
            <a:pPr eaLnBrk="1" hangingPunct="1">
              <a:lnSpc>
                <a:spcPct val="90000"/>
              </a:lnSpc>
              <a:defRPr/>
            </a:pPr>
            <a:r>
              <a:rPr lang="en-US" dirty="0" smtClean="0"/>
              <a:t>However, the most knowledgeable proponents of this theology admit that it is possible for individuals to </a:t>
            </a:r>
            <a:r>
              <a:rPr lang="en-US" b="1" i="1" dirty="0" smtClean="0"/>
              <a:t>think</a:t>
            </a:r>
            <a:r>
              <a:rPr lang="en-US" dirty="0" smtClean="0"/>
              <a:t> they are among the elect when, in fact, they are not.</a:t>
            </a:r>
          </a:p>
          <a:p>
            <a:pPr eaLnBrk="1" hangingPunct="1">
              <a:lnSpc>
                <a:spcPct val="90000"/>
              </a:lnSpc>
              <a:defRPr/>
            </a:pPr>
            <a:r>
              <a:rPr lang="en-US" dirty="0" smtClean="0"/>
              <a:t>Therefore one cannot infallibly know that one was ‘once saved.’</a:t>
            </a:r>
          </a:p>
        </p:txBody>
      </p:sp>
      <p:sp>
        <p:nvSpPr>
          <p:cNvPr id="21508" name="Slide Number Placeholder 3"/>
          <p:cNvSpPr>
            <a:spLocks noGrp="1"/>
          </p:cNvSpPr>
          <p:nvPr>
            <p:ph type="sldNum" sz="quarter" idx="12"/>
          </p:nvPr>
        </p:nvSpPr>
        <p:spPr>
          <a:noFill/>
        </p:spPr>
        <p:txBody>
          <a:bodyPr/>
          <a:lstStyle/>
          <a:p>
            <a:fld id="{06ECFC73-DF1E-4F71-B754-BE9A3EEB3446}" type="slidenum">
              <a:rPr lang="en-US" smtClean="0"/>
              <a:pPr/>
              <a:t>19</a:t>
            </a:fld>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447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Problem</a:t>
            </a:r>
            <a:endParaRPr lang="en-US" sz="4400" b="1" dirty="0" smtClean="0">
              <a:ln w="11430">
                <a:solidFill>
                  <a:schemeClr val="accent1">
                    <a:lumMod val="75000"/>
                  </a:schemeClr>
                </a:solidFill>
              </a:ln>
              <a:solidFill>
                <a:srgbClr val="92D050"/>
              </a:soli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200" y="1600200"/>
            <a:ext cx="8458200" cy="3276599"/>
          </a:xfrm>
        </p:spPr>
        <p:txBody>
          <a:bodyPr/>
          <a:lstStyle/>
          <a:p>
            <a:pPr eaLnBrk="1" hangingPunct="1">
              <a:buNone/>
              <a:defRPr/>
            </a:pPr>
            <a:endParaRPr lang="en-US" dirty="0" smtClean="0"/>
          </a:p>
          <a:p>
            <a:pPr eaLnBrk="1" hangingPunct="1">
              <a:defRPr/>
            </a:pPr>
            <a:r>
              <a:rPr lang="en-US" sz="2800" dirty="0" smtClean="0"/>
              <a:t>Many Christians who sincerely believe in Jesus do not have confident assurance of present salvation. </a:t>
            </a:r>
          </a:p>
          <a:p>
            <a:pPr eaLnBrk="1" hangingPunct="1">
              <a:buFontTx/>
              <a:buNone/>
              <a:defRPr/>
            </a:pPr>
            <a:endParaRPr lang="en-US" dirty="0" smtClean="0"/>
          </a:p>
        </p:txBody>
      </p:sp>
      <p:sp>
        <p:nvSpPr>
          <p:cNvPr id="3076" name="Slide Number Placeholder 3"/>
          <p:cNvSpPr>
            <a:spLocks noGrp="1"/>
          </p:cNvSpPr>
          <p:nvPr>
            <p:ph type="sldNum" sz="quarter" idx="12"/>
          </p:nvPr>
        </p:nvSpPr>
        <p:spPr>
          <a:noFill/>
        </p:spPr>
        <p:txBody>
          <a:bodyPr/>
          <a:lstStyle/>
          <a:p>
            <a:fld id="{D7F7C5C6-24AA-472C-9BFB-04276835EA45}" type="slidenum">
              <a:rPr lang="en-US" smtClean="0"/>
              <a:pPr/>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91440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b="1" dirty="0" smtClean="0">
                <a:ln w="50800"/>
                <a:solidFill>
                  <a:schemeClr val="bg1">
                    <a:shade val="50000"/>
                  </a:schemeClr>
                </a:solidFill>
              </a:rPr>
              <a:t>Once saved, always saved?</a:t>
            </a:r>
          </a:p>
        </p:txBody>
      </p:sp>
      <p:sp>
        <p:nvSpPr>
          <p:cNvPr id="36867" name="Rectangle 3"/>
          <p:cNvSpPr>
            <a:spLocks noGrp="1" noChangeArrowheads="1"/>
          </p:cNvSpPr>
          <p:nvPr>
            <p:ph type="body" idx="4294967295"/>
          </p:nvPr>
        </p:nvSpPr>
        <p:spPr>
          <a:xfrm>
            <a:off x="533400" y="1524000"/>
            <a:ext cx="8077200" cy="4953000"/>
          </a:xfrm>
        </p:spPr>
        <p:txBody>
          <a:bodyPr/>
          <a:lstStyle/>
          <a:p>
            <a:pPr eaLnBrk="1" hangingPunct="1">
              <a:lnSpc>
                <a:spcPct val="90000"/>
              </a:lnSpc>
              <a:defRPr/>
            </a:pPr>
            <a:r>
              <a:rPr lang="en-US" dirty="0" smtClean="0"/>
              <a:t>However, the most knowledgeable proponents of this theology admit that it is possible for individuals to </a:t>
            </a:r>
            <a:r>
              <a:rPr lang="en-US" b="1" i="1" dirty="0" smtClean="0"/>
              <a:t>think</a:t>
            </a:r>
            <a:r>
              <a:rPr lang="en-US" dirty="0" smtClean="0"/>
              <a:t> they are saved, and </a:t>
            </a:r>
            <a:r>
              <a:rPr lang="en-US" b="1" i="1" dirty="0" smtClean="0"/>
              <a:t>think</a:t>
            </a:r>
            <a:r>
              <a:rPr lang="en-US" dirty="0" smtClean="0"/>
              <a:t> they among the elect when, in fact, they are not.</a:t>
            </a:r>
          </a:p>
          <a:p>
            <a:pPr eaLnBrk="1" hangingPunct="1">
              <a:lnSpc>
                <a:spcPct val="90000"/>
              </a:lnSpc>
              <a:defRPr/>
            </a:pPr>
            <a:r>
              <a:rPr lang="en-US" dirty="0" smtClean="0"/>
              <a:t>If they eventually fall away, it shows they weren’t truly saved, because the saved cannot fall away.</a:t>
            </a:r>
          </a:p>
        </p:txBody>
      </p:sp>
      <p:sp>
        <p:nvSpPr>
          <p:cNvPr id="2253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8BB51BC5-2BBF-4D69-8070-FEA61C5C9058}" type="slidenum">
              <a:rPr lang="en-US" sz="1400">
                <a:solidFill>
                  <a:schemeClr val="bg1"/>
                </a:solidFill>
              </a:rPr>
              <a:pPr algn="r"/>
              <a:t>20</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9144000" cy="14478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r>
              <a:rPr lang="en-US" b="1" cap="all" dirty="0" smtClean="0">
                <a:ln/>
                <a:solidFill>
                  <a:srgbClr val="DAC2EC"/>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erpetua" pitchFamily="18" charset="0"/>
              </a:rPr>
              <a:t>Once saved, always saved</a:t>
            </a: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p>
        </p:txBody>
      </p:sp>
      <p:sp>
        <p:nvSpPr>
          <p:cNvPr id="36867" name="Rectangle 3"/>
          <p:cNvSpPr>
            <a:spLocks noGrp="1" noChangeArrowheads="1"/>
          </p:cNvSpPr>
          <p:nvPr>
            <p:ph type="body" idx="4294967295"/>
          </p:nvPr>
        </p:nvSpPr>
        <p:spPr>
          <a:xfrm>
            <a:off x="304800" y="1447800"/>
            <a:ext cx="6172200" cy="4953000"/>
          </a:xfrm>
        </p:spPr>
        <p:txBody>
          <a:bodyPr>
            <a:normAutofit fontScale="92500" lnSpcReduction="20000"/>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lnSpc>
                <a:spcPct val="90000"/>
              </a:lnSpc>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S Mincho" pitchFamily="49" charset="-128"/>
                <a:ea typeface="MS Mincho" pitchFamily="49" charset="-128"/>
              </a:rPr>
              <a:t>But if you can </a:t>
            </a:r>
            <a:r>
              <a:rPr lang="en-US"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S Mincho" pitchFamily="49" charset="-128"/>
                <a:ea typeface="MS Mincho" pitchFamily="49" charset="-128"/>
              </a:rPr>
              <a:t>think </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S Mincho" pitchFamily="49" charset="-128"/>
                <a:ea typeface="MS Mincho" pitchFamily="49" charset="-128"/>
              </a:rPr>
              <a:t>you are saved when you are actually not saved, then you cannot infallibly know that you are ‘once saved.’</a:t>
            </a:r>
          </a:p>
          <a:p>
            <a:pPr eaLnBrk="1" hangingPunct="1">
              <a:lnSpc>
                <a:spcPct val="90000"/>
              </a:lnSpc>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S Mincho" pitchFamily="49" charset="-128"/>
                <a:ea typeface="MS Mincho" pitchFamily="49" charset="-128"/>
              </a:rPr>
              <a:t>And if you cannot infallibly know that you have been saved, then you cannot infallibly know that you will always remain saved.</a:t>
            </a:r>
          </a:p>
          <a:p>
            <a:pPr eaLnBrk="1" hangingPunct="1">
              <a:lnSpc>
                <a:spcPct val="90000"/>
              </a:lnSpc>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S Mincho" pitchFamily="49" charset="-128"/>
                <a:ea typeface="MS Mincho" pitchFamily="49" charset="-128"/>
              </a:rPr>
              <a:t>So the supposed guarantee is not a guarantee, but only an opinion about a degree of probability. </a:t>
            </a:r>
          </a:p>
        </p:txBody>
      </p:sp>
      <p:sp>
        <p:nvSpPr>
          <p:cNvPr id="2355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2852B9F-3EEE-4DA2-A8D5-A351417FFA3C}" type="slidenum">
              <a:rPr lang="en-US" sz="1400">
                <a:solidFill>
                  <a:schemeClr val="bg1"/>
                </a:solidFill>
              </a:rPr>
              <a:pPr algn="r"/>
              <a:t>21</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447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hangingPunct="1">
              <a:defRPr/>
            </a:pPr>
            <a:r>
              <a:rPr lang="en-US" dirty="0" smtClean="0">
                <a:ln/>
                <a:solidFill>
                  <a:srgbClr val="A365D1"/>
                </a:solidFill>
              </a:rPr>
              <a:t>A truer perspective</a:t>
            </a:r>
          </a:p>
        </p:txBody>
      </p:sp>
      <p:sp>
        <p:nvSpPr>
          <p:cNvPr id="37891" name="Rectangle 3"/>
          <p:cNvSpPr>
            <a:spLocks noGrp="1" noChangeArrowheads="1"/>
          </p:cNvSpPr>
          <p:nvPr>
            <p:ph idx="1"/>
          </p:nvPr>
        </p:nvSpPr>
        <p:spPr>
          <a:xfrm>
            <a:off x="533400" y="1524000"/>
            <a:ext cx="8077200" cy="4267200"/>
          </a:xfrm>
        </p:spPr>
        <p:txBody>
          <a:bodyPr/>
          <a:lstStyle/>
          <a:p>
            <a:pPr eaLnBrk="1" hangingPunct="1">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God guarantees that the repentant sinner will always be welcomed home. “The one who comes to Me I will by no means cast out.” John 6:37.</a:t>
            </a:r>
          </a:p>
          <a:p>
            <a:pPr eaLnBrk="1" hangingPunct="1">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Once saved, it is </a:t>
            </a:r>
            <a:r>
              <a:rPr lang="en-US"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possible</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to fall from grace, but it is </a:t>
            </a:r>
            <a:r>
              <a:rPr lang="en-US"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not necessary</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He “is able to keep you from falling and to present you faultless before the presence of His glory with exceeding joy.” Jude 24; see also 1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Cor</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10:13; Phil 1:6; 2:12, 13, etc.</a:t>
            </a:r>
          </a:p>
        </p:txBody>
      </p:sp>
      <p:sp>
        <p:nvSpPr>
          <p:cNvPr id="24580" name="Slide Number Placeholder 3"/>
          <p:cNvSpPr>
            <a:spLocks noGrp="1"/>
          </p:cNvSpPr>
          <p:nvPr>
            <p:ph type="sldNum" sz="quarter" idx="12"/>
          </p:nvPr>
        </p:nvSpPr>
        <p:spPr>
          <a:noFill/>
        </p:spPr>
        <p:txBody>
          <a:bodyPr/>
          <a:lstStyle/>
          <a:p>
            <a:fld id="{E8203D49-85B4-4836-8821-9DC4391125E7}" type="slidenum">
              <a:rPr lang="en-US" smtClean="0"/>
              <a:pPr/>
              <a:t>22</a:t>
            </a:fld>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0"/>
            <a:ext cx="9144000" cy="14478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b="1" dirty="0" smtClean="0">
                <a:ln w="50800"/>
                <a:solidFill>
                  <a:schemeClr val="bg1">
                    <a:shade val="50000"/>
                  </a:schemeClr>
                </a:solidFill>
              </a:rPr>
              <a:t>A truer perspective</a:t>
            </a:r>
          </a:p>
        </p:txBody>
      </p:sp>
      <p:sp>
        <p:nvSpPr>
          <p:cNvPr id="37891" name="Rectangle 3"/>
          <p:cNvSpPr>
            <a:spLocks noGrp="1" noChangeArrowheads="1"/>
          </p:cNvSpPr>
          <p:nvPr>
            <p:ph type="body" idx="4294967295"/>
          </p:nvPr>
        </p:nvSpPr>
        <p:spPr/>
        <p:txBody>
          <a:bodyPr/>
          <a:lstStyle/>
          <a:p>
            <a:pPr eaLnBrk="1" hangingPunct="1">
              <a:defRPr/>
            </a:pPr>
            <a:r>
              <a:rPr lang="en-US" dirty="0" smtClean="0"/>
              <a:t>“For if, when we were enemies, we were reconciled to God through the death of His Son, much more, having been reconciled, we shall be saved by His life.” Rom 5:10</a:t>
            </a:r>
          </a:p>
          <a:p>
            <a:pPr eaLnBrk="1" hangingPunct="1">
              <a:defRPr/>
            </a:pPr>
            <a:r>
              <a:rPr lang="en-US" dirty="0" smtClean="0"/>
              <a:t>“Therefore He is able to save to the uttermost [perfectly and permanently] those who come to God through Him, since He ever lives to make intercession for them.” Heb 7:25</a:t>
            </a:r>
          </a:p>
        </p:txBody>
      </p:sp>
      <p:sp>
        <p:nvSpPr>
          <p:cNvPr id="2560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31DB86D-97D9-4FE4-9C65-D1FACA6FF49B}" type="slidenum">
              <a:rPr lang="en-US" sz="1400">
                <a:solidFill>
                  <a:schemeClr val="bg1"/>
                </a:solidFill>
              </a:rPr>
              <a:pPr algn="r"/>
              <a:t>23</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4294967295"/>
          </p:nvPr>
        </p:nvSpPr>
        <p:spPr>
          <a:xfrm>
            <a:off x="4114800" y="1676400"/>
            <a:ext cx="5029200" cy="4114800"/>
          </a:xfrm>
          <a:noFill/>
        </p:spPr>
        <p:txBody>
          <a:bodyPr/>
          <a:lstStyle/>
          <a:p>
            <a:pPr eaLnBrk="1" hangingPunct="1">
              <a:defRPr/>
            </a:pPr>
            <a:r>
              <a:rPr lang="en-US" dirty="0" smtClean="0"/>
              <a:t>The guarantee of our salvation is not based on the doctrine of predestination, but on the permanent love of One who identified Himself completely with us, died in our place, and “ever lives to make intercession for us.”</a:t>
            </a:r>
          </a:p>
        </p:txBody>
      </p:sp>
      <p:sp>
        <p:nvSpPr>
          <p:cNvPr id="37890" name="Rectangle 2"/>
          <p:cNvSpPr>
            <a:spLocks noGrp="1" noChangeArrowheads="1"/>
          </p:cNvSpPr>
          <p:nvPr>
            <p:ph type="title" idx="4294967295"/>
          </p:nvPr>
        </p:nvSpPr>
        <p:spPr>
          <a:xfrm>
            <a:off x="3505200" y="304800"/>
            <a:ext cx="5638800" cy="1143000"/>
          </a:xfrm>
          <a:no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truer perspective</a:t>
            </a:r>
          </a:p>
        </p:txBody>
      </p:sp>
      <p:sp>
        <p:nvSpPr>
          <p:cNvPr id="26628"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C74A52B9-F722-48B7-8F18-616B4C7FABB3}" type="slidenum">
              <a:rPr lang="en-US" sz="1400">
                <a:solidFill>
                  <a:schemeClr val="bg1"/>
                </a:solidFill>
              </a:rPr>
              <a:pPr algn="r"/>
              <a:t>24</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p:txBody>
          <a:bodyPr/>
          <a:lstStyle/>
          <a:p>
            <a:pPr eaLnBrk="1" hangingPunct="1">
              <a:buFontTx/>
              <a:buNone/>
              <a:defRPr/>
            </a:pPr>
            <a:r>
              <a:rPr lang="en-US" dirty="0" smtClean="0">
                <a:effectLst>
                  <a:outerShdw blurRad="38100" dist="38100" dir="2700000" algn="tl">
                    <a:srgbClr val="000000"/>
                  </a:outerShdw>
                </a:effectLst>
              </a:rPr>
              <a:t>“So ready, so eager, is the </a:t>
            </a:r>
            <a:r>
              <a:rPr lang="en-US" dirty="0" err="1" smtClean="0">
                <a:effectLst>
                  <a:outerShdw blurRad="38100" dist="38100" dir="2700000" algn="tl">
                    <a:srgbClr val="000000"/>
                  </a:outerShdw>
                </a:effectLst>
              </a:rPr>
              <a:t>Saviour’s</a:t>
            </a:r>
            <a:r>
              <a:rPr lang="en-US" dirty="0" smtClean="0">
                <a:effectLst>
                  <a:outerShdw blurRad="38100" dist="38100" dir="2700000" algn="tl">
                    <a:srgbClr val="000000"/>
                  </a:outerShdw>
                </a:effectLst>
              </a:rPr>
              <a:t> heart to welcome us as members of the family of God, that in the very first words we are to use in approaching God, He places the assurance of our divine relationship, ‘Our Father.’  Here is the announcement…that</a:t>
            </a:r>
            <a:r>
              <a:rPr lang="en-US" dirty="0" smtClean="0"/>
              <a:t> </a:t>
            </a:r>
            <a:r>
              <a:rPr lang="en-US" b="1" dirty="0" smtClean="0">
                <a:solidFill>
                  <a:schemeClr val="folHlink"/>
                </a:solidFill>
                <a:effectLst>
                  <a:outerShdw blurRad="38100" dist="38100" dir="2700000" algn="tl">
                    <a:srgbClr val="000000"/>
                  </a:outerShdw>
                </a:effectLst>
              </a:rPr>
              <a:t>God loves us as He loves his Son</a:t>
            </a:r>
            <a:r>
              <a:rPr lang="en-US" dirty="0" smtClean="0">
                <a:effectLst>
                  <a:outerShdw blurRad="38100" dist="38100" dir="2700000" algn="tl">
                    <a:srgbClr val="000000"/>
                  </a:outerShdw>
                </a:effectLst>
              </a:rPr>
              <a:t>.”</a:t>
            </a:r>
          </a:p>
          <a:p>
            <a:pPr algn="r" eaLnBrk="1" hangingPunct="1">
              <a:buFontTx/>
              <a:buNone/>
              <a:defRPr/>
            </a:pPr>
            <a:r>
              <a:rPr lang="en-US" dirty="0" smtClean="0"/>
              <a:t>(</a:t>
            </a:r>
            <a:r>
              <a:rPr lang="en-US" i="1" dirty="0" smtClean="0"/>
              <a:t>Mount of Blessing</a:t>
            </a:r>
            <a:r>
              <a:rPr lang="en-US" dirty="0" smtClean="0"/>
              <a:t>, 103-104; John 17:23)</a:t>
            </a:r>
          </a:p>
        </p:txBody>
      </p:sp>
      <p:sp>
        <p:nvSpPr>
          <p:cNvPr id="27651" name="Slide Number Placeholder 3"/>
          <p:cNvSpPr>
            <a:spLocks noGrp="1"/>
          </p:cNvSpPr>
          <p:nvPr>
            <p:ph type="sldNum" sz="quarter" idx="12"/>
          </p:nvPr>
        </p:nvSpPr>
        <p:spPr>
          <a:noFill/>
        </p:spPr>
        <p:txBody>
          <a:bodyPr/>
          <a:lstStyle/>
          <a:p>
            <a:fld id="{ADD64FCC-1769-4BF5-90BE-7318B3042FF8}" type="slidenum">
              <a:rPr lang="en-US" smtClean="0"/>
              <a:pPr/>
              <a:t>25</a:t>
            </a:fld>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304800"/>
            <a:ext cx="91440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b="1" dirty="0" smtClean="0">
                <a:ln w="50800"/>
                <a:solidFill>
                  <a:schemeClr val="bg1">
                    <a:shade val="50000"/>
                  </a:schemeClr>
                </a:solidFill>
              </a:rPr>
              <a:t>EGW’s Concept of Assurance</a:t>
            </a:r>
          </a:p>
        </p:txBody>
      </p:sp>
      <p:sp>
        <p:nvSpPr>
          <p:cNvPr id="39939" name="Rectangle 3"/>
          <p:cNvSpPr>
            <a:spLocks noGrp="1" noChangeArrowheads="1"/>
          </p:cNvSpPr>
          <p:nvPr>
            <p:ph type="body" idx="1"/>
          </p:nvPr>
        </p:nvSpPr>
        <p:spPr/>
        <p:txBody>
          <a:bodyPr/>
          <a:lstStyle/>
          <a:p>
            <a:pPr marL="609600" indent="-609600" eaLnBrk="1" hangingPunct="1">
              <a:defRPr/>
            </a:pPr>
            <a:r>
              <a:rPr lang="en-US" sz="2800" b="1" dirty="0" smtClean="0">
                <a:effectLst>
                  <a:outerShdw blurRad="38100" dist="38100" dir="2700000" algn="tl">
                    <a:srgbClr val="000000"/>
                  </a:outerShdw>
                </a:effectLst>
              </a:rPr>
              <a:t>Based on three elements:</a:t>
            </a:r>
          </a:p>
          <a:p>
            <a:pPr marL="990600" lvl="1" indent="-533400" eaLnBrk="1" hangingPunct="1">
              <a:buFontTx/>
              <a:buAutoNum type="arabicPeriod"/>
              <a:defRPr/>
            </a:pPr>
            <a:r>
              <a:rPr lang="en-US" b="1" dirty="0" smtClean="0">
                <a:effectLst>
                  <a:outerShdw blurRad="38100" dist="38100" dir="2700000" algn="tl">
                    <a:srgbClr val="000000"/>
                  </a:outerShdw>
                </a:effectLst>
              </a:rPr>
              <a:t>“Justification through faith in the atoning blood of Christ,</a:t>
            </a:r>
          </a:p>
          <a:p>
            <a:pPr marL="990600" lvl="1" indent="-533400" eaLnBrk="1" hangingPunct="1">
              <a:buFontTx/>
              <a:buAutoNum type="arabicPeriod"/>
              <a:defRPr/>
            </a:pPr>
            <a:r>
              <a:rPr lang="en-US" b="1" dirty="0" smtClean="0">
                <a:effectLst>
                  <a:outerShdw blurRad="38100" dist="38100" dir="2700000" algn="tl">
                    <a:srgbClr val="000000"/>
                  </a:outerShdw>
                </a:effectLst>
              </a:rPr>
              <a:t>the renewing power of the Holy Spirit upon the heart, and</a:t>
            </a:r>
          </a:p>
          <a:p>
            <a:pPr marL="990600" lvl="1" indent="-533400" eaLnBrk="1" hangingPunct="1">
              <a:buFontTx/>
              <a:buAutoNum type="arabicPeriod"/>
              <a:defRPr/>
            </a:pPr>
            <a:r>
              <a:rPr lang="en-US" b="1" dirty="0" smtClean="0">
                <a:effectLst>
                  <a:outerShdw blurRad="38100" dist="38100" dir="2700000" algn="tl">
                    <a:srgbClr val="000000"/>
                  </a:outerShdw>
                </a:effectLst>
              </a:rPr>
              <a:t>fruit brought forth in a life conformed to the example of Christ.”</a:t>
            </a:r>
            <a:r>
              <a:rPr lang="en-US" dirty="0" smtClean="0"/>
              <a:t> (</a:t>
            </a:r>
            <a:r>
              <a:rPr lang="en-US" i="1" dirty="0" smtClean="0"/>
              <a:t>Great Controversy</a:t>
            </a:r>
            <a:r>
              <a:rPr lang="en-US" dirty="0" smtClean="0"/>
              <a:t>, 256; compare </a:t>
            </a:r>
            <a:r>
              <a:rPr lang="en-US" i="1" dirty="0" smtClean="0"/>
              <a:t>Acts of the Apostles</a:t>
            </a:r>
            <a:r>
              <a:rPr lang="en-US" dirty="0" smtClean="0"/>
              <a:t>, 563)</a:t>
            </a:r>
          </a:p>
          <a:p>
            <a:pPr marL="990600" lvl="1" indent="-533400" eaLnBrk="1" hangingPunct="1">
              <a:buFontTx/>
              <a:buAutoNum type="arabicPeriod"/>
              <a:defRPr/>
            </a:pPr>
            <a:endParaRPr lang="en-US" dirty="0" smtClean="0"/>
          </a:p>
        </p:txBody>
      </p:sp>
      <p:sp>
        <p:nvSpPr>
          <p:cNvPr id="28676" name="Slide Number Placeholder 3"/>
          <p:cNvSpPr>
            <a:spLocks noGrp="1"/>
          </p:cNvSpPr>
          <p:nvPr>
            <p:ph type="sldNum" sz="quarter" idx="12"/>
          </p:nvPr>
        </p:nvSpPr>
        <p:spPr>
          <a:noFill/>
        </p:spPr>
        <p:txBody>
          <a:bodyPr/>
          <a:lstStyle/>
          <a:p>
            <a:fld id="{EF2235A2-0C6B-4B77-B0C9-003C706133D2}" type="slidenum">
              <a:rPr lang="en-US" smtClean="0"/>
              <a:pPr/>
              <a:t>26</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0531398D-BD92-4A62-8E62-9E220ABF001B}" type="slidenum">
              <a:rPr lang="en-US" sz="1400">
                <a:solidFill>
                  <a:schemeClr val="bg1"/>
                </a:solidFill>
              </a:rPr>
              <a:pPr algn="r"/>
              <a:t>27</a:t>
            </a:fld>
            <a:endParaRPr lang="en-US" sz="1400">
              <a:solidFill>
                <a:schemeClr val="bg1"/>
              </a:solidFill>
            </a:endParaRPr>
          </a:p>
        </p:txBody>
      </p:sp>
      <p:pic>
        <p:nvPicPr>
          <p:cNvPr id="5" name="Picture 4" descr="001-Crystal_clear_waters-Blue-water-15.jpg"/>
          <p:cNvPicPr>
            <a:picLocks noChangeAspect="1"/>
          </p:cNvPicPr>
          <p:nvPr/>
        </p:nvPicPr>
        <p:blipFill>
          <a:blip r:embed="rId3" cstate="print"/>
          <a:srcRect r="400" b="10000"/>
          <a:stretch>
            <a:fillRect/>
          </a:stretch>
        </p:blipFill>
        <p:spPr>
          <a:xfrm>
            <a:off x="8467" y="0"/>
            <a:ext cx="9135534" cy="6858000"/>
          </a:xfrm>
          <a:prstGeom prst="rect">
            <a:avLst/>
          </a:prstGeom>
        </p:spPr>
      </p:pic>
      <p:sp>
        <p:nvSpPr>
          <p:cNvPr id="39939" name="Rectangle 3"/>
          <p:cNvSpPr>
            <a:spLocks noGrp="1" noChangeArrowheads="1"/>
          </p:cNvSpPr>
          <p:nvPr>
            <p:ph type="body" idx="4294967295"/>
          </p:nvPr>
        </p:nvSpPr>
        <p:spPr/>
        <p:txBody>
          <a:bodyPr/>
          <a:lstStyle/>
          <a:p>
            <a:pPr marL="609600" indent="-609600" eaLnBrk="1" hangingPunct="1">
              <a:defRPr/>
            </a:pPr>
            <a:r>
              <a:rPr lang="en-US" sz="2800" dirty="0" smtClean="0">
                <a:solidFill>
                  <a:srgbClr val="ABE9FF"/>
                </a:solidFill>
                <a:effectLst>
                  <a:outerShdw blurRad="38100" dist="38100" dir="2700000" algn="tl">
                    <a:srgbClr val="000000"/>
                  </a:outerShdw>
                </a:effectLst>
              </a:rPr>
              <a:t>When you understand</a:t>
            </a:r>
            <a:r>
              <a:rPr lang="en-US" sz="2800" b="1" dirty="0" smtClean="0">
                <a:solidFill>
                  <a:srgbClr val="ABE9FF"/>
                </a:solidFill>
                <a:effectLst>
                  <a:outerShdw blurRad="38100" dist="38100" dir="2700000" algn="tl">
                    <a:srgbClr val="000000"/>
                  </a:outerShdw>
                </a:effectLst>
              </a:rPr>
              <a:t> these three elements, </a:t>
            </a:r>
            <a:r>
              <a:rPr lang="en-US" sz="2800" dirty="0" smtClean="0">
                <a:solidFill>
                  <a:srgbClr val="ABE9FF"/>
                </a:solidFill>
                <a:effectLst>
                  <a:outerShdw blurRad="38100" dist="38100" dir="2700000" algn="tl">
                    <a:srgbClr val="000000"/>
                  </a:outerShdw>
                </a:effectLst>
              </a:rPr>
              <a:t>and </a:t>
            </a:r>
            <a:r>
              <a:rPr lang="en-US" sz="2800" b="1" dirty="0" smtClean="0">
                <a:solidFill>
                  <a:srgbClr val="ABE9FF"/>
                </a:solidFill>
                <a:effectLst>
                  <a:outerShdw blurRad="38100" dist="38100" dir="2700000" algn="tl">
                    <a:srgbClr val="000000"/>
                  </a:outerShdw>
                </a:effectLst>
              </a:rPr>
              <a:t>how they relate to each other, </a:t>
            </a:r>
            <a:r>
              <a:rPr lang="en-US" sz="2800" dirty="0" smtClean="0">
                <a:solidFill>
                  <a:srgbClr val="ABE9FF"/>
                </a:solidFill>
                <a:effectLst>
                  <a:outerShdw blurRad="38100" dist="38100" dir="2700000" algn="tl">
                    <a:srgbClr val="000000"/>
                  </a:outerShdw>
                </a:effectLst>
              </a:rPr>
              <a:t>her view of</a:t>
            </a:r>
            <a:r>
              <a:rPr lang="en-US" sz="2800" b="1" dirty="0" smtClean="0">
                <a:solidFill>
                  <a:srgbClr val="ABE9FF"/>
                </a:solidFill>
                <a:effectLst>
                  <a:outerShdw blurRad="38100" dist="38100" dir="2700000" algn="tl">
                    <a:srgbClr val="000000"/>
                  </a:outerShdw>
                </a:effectLst>
              </a:rPr>
              <a:t> assurance becomes crystal clear.</a:t>
            </a:r>
          </a:p>
          <a:p>
            <a:pPr marL="609600" indent="-609600" eaLnBrk="1" hangingPunct="1">
              <a:defRPr/>
            </a:pPr>
            <a:r>
              <a:rPr lang="en-US" sz="2800" dirty="0" smtClean="0">
                <a:solidFill>
                  <a:srgbClr val="ABE9FF"/>
                </a:solidFill>
                <a:effectLst>
                  <a:outerShdw blurRad="38100" dist="38100" dir="2700000" algn="tl">
                    <a:srgbClr val="000000"/>
                  </a:outerShdw>
                </a:effectLst>
              </a:rPr>
              <a:t>Each of these elements has both </a:t>
            </a:r>
            <a:r>
              <a:rPr lang="en-US" sz="2800" b="1" dirty="0" smtClean="0">
                <a:solidFill>
                  <a:srgbClr val="ABE9FF"/>
                </a:solidFill>
                <a:effectLst>
                  <a:outerShdw blurRad="38100" dist="38100" dir="2700000" algn="tl">
                    <a:srgbClr val="000000"/>
                  </a:outerShdw>
                </a:effectLst>
              </a:rPr>
              <a:t>similarities</a:t>
            </a:r>
            <a:r>
              <a:rPr lang="en-US" sz="2800" dirty="0" smtClean="0">
                <a:solidFill>
                  <a:srgbClr val="ABE9FF"/>
                </a:solidFill>
                <a:effectLst>
                  <a:outerShdw blurRad="38100" dist="38100" dir="2700000" algn="tl">
                    <a:srgbClr val="000000"/>
                  </a:outerShdw>
                </a:effectLst>
              </a:rPr>
              <a:t> and clear </a:t>
            </a:r>
            <a:r>
              <a:rPr lang="en-US" sz="2800" b="1" dirty="0" smtClean="0">
                <a:solidFill>
                  <a:srgbClr val="ABE9FF"/>
                </a:solidFill>
                <a:effectLst>
                  <a:outerShdw blurRad="38100" dist="38100" dir="2700000" algn="tl">
                    <a:srgbClr val="000000"/>
                  </a:outerShdw>
                </a:effectLst>
              </a:rPr>
              <a:t>differences</a:t>
            </a:r>
            <a:r>
              <a:rPr lang="en-US" sz="2800" dirty="0" smtClean="0">
                <a:solidFill>
                  <a:srgbClr val="ABE9FF"/>
                </a:solidFill>
                <a:effectLst>
                  <a:outerShdw blurRad="38100" dist="38100" dir="2700000" algn="tl">
                    <a:srgbClr val="000000"/>
                  </a:outerShdw>
                </a:effectLst>
              </a:rPr>
              <a:t> from the way they are understood in the popular doctrine of “once saved, always saved.”</a:t>
            </a:r>
            <a:endParaRPr lang="en-US" dirty="0" smtClean="0">
              <a:solidFill>
                <a:srgbClr val="ABE9FF"/>
              </a:solidFill>
            </a:endParaRPr>
          </a:p>
          <a:p>
            <a:pPr marL="990600" lvl="1" indent="-533400" eaLnBrk="1" hangingPunct="1">
              <a:buFontTx/>
              <a:buAutoNum type="arabicPeriod"/>
              <a:defRPr/>
            </a:pPr>
            <a:endParaRPr lang="en-US" dirty="0" smtClean="0">
              <a:solidFill>
                <a:srgbClr val="ABE9FF"/>
              </a:solidFill>
            </a:endParaRPr>
          </a:p>
        </p:txBody>
      </p:sp>
      <p:sp>
        <p:nvSpPr>
          <p:cNvPr id="39938" name="Rectangle 2"/>
          <p:cNvSpPr>
            <a:spLocks noGrp="1" noChangeArrowheads="1"/>
          </p:cNvSpPr>
          <p:nvPr>
            <p:ph type="title" idx="4294967295"/>
          </p:nvPr>
        </p:nvSpPr>
        <p:spPr/>
        <p:txBody>
          <a:bodyPr/>
          <a:lstStyle/>
          <a:p>
            <a:pPr eaLnBrk="1" hangingPunct="1">
              <a:defRPr/>
            </a:pPr>
            <a:r>
              <a:rPr lang="en-US" b="1" dirty="0" smtClean="0">
                <a:ln w="10541" cmpd="sng">
                  <a:solidFill>
                    <a:srgbClr val="00B0F0"/>
                  </a:solidFill>
                  <a:prstDash val="solid"/>
                </a:ln>
                <a:solidFill>
                  <a:srgbClr val="ABE9FF"/>
                </a:solidFill>
              </a:rPr>
              <a:t>EGW’s Concept of Assurance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9144000" cy="14478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4000" b="1" dirty="0" smtClean="0">
                <a:ln w="50800"/>
                <a:solidFill>
                  <a:schemeClr val="bg1">
                    <a:shade val="50000"/>
                  </a:schemeClr>
                </a:solidFill>
              </a:rPr>
              <a:t>1. The Objective Basis of Assurance</a:t>
            </a:r>
          </a:p>
        </p:txBody>
      </p:sp>
      <p:sp>
        <p:nvSpPr>
          <p:cNvPr id="40963" name="Rectangle 3"/>
          <p:cNvSpPr>
            <a:spLocks noGrp="1" noChangeArrowheads="1"/>
          </p:cNvSpPr>
          <p:nvPr>
            <p:ph type="body" idx="1"/>
          </p:nvPr>
        </p:nvSpPr>
        <p:spPr>
          <a:xfrm>
            <a:off x="838200" y="1676400"/>
            <a:ext cx="8001000" cy="4114800"/>
          </a:xfrm>
        </p:spPr>
        <p:txBody>
          <a:bodyPr/>
          <a:lstStyle/>
          <a:p>
            <a:pPr eaLnBrk="1" hangingPunct="1">
              <a:defRPr/>
            </a:pPr>
            <a:r>
              <a:rPr lang="en-US" dirty="0" smtClean="0"/>
              <a:t>The </a:t>
            </a:r>
            <a:r>
              <a:rPr lang="en-US" b="1" dirty="0" smtClean="0">
                <a:effectLst>
                  <a:outerShdw blurRad="38100" dist="38100" dir="2700000" algn="tl">
                    <a:srgbClr val="000000"/>
                  </a:outerShdw>
                </a:effectLst>
              </a:rPr>
              <a:t>‘root’</a:t>
            </a:r>
            <a:r>
              <a:rPr lang="en-US" dirty="0" smtClean="0"/>
              <a:t> and </a:t>
            </a:r>
            <a:r>
              <a:rPr lang="en-US" b="1" dirty="0" smtClean="0">
                <a:effectLst>
                  <a:outerShdw blurRad="38100" dist="38100" dir="2700000" algn="tl">
                    <a:srgbClr val="000000"/>
                  </a:outerShdw>
                </a:effectLst>
              </a:rPr>
              <a:t>‘ground’</a:t>
            </a:r>
            <a:r>
              <a:rPr lang="en-US" dirty="0" smtClean="0"/>
              <a:t> of salvation is </a:t>
            </a:r>
            <a:r>
              <a:rPr lang="en-US" i="1" dirty="0" smtClean="0"/>
              <a:t>always</a:t>
            </a:r>
            <a:r>
              <a:rPr lang="en-US" dirty="0" smtClean="0"/>
              <a:t> and </a:t>
            </a:r>
            <a:r>
              <a:rPr lang="en-US" i="1" dirty="0" smtClean="0"/>
              <a:t>only</a:t>
            </a:r>
            <a:r>
              <a:rPr lang="en-US" dirty="0" smtClean="0"/>
              <a:t> </a:t>
            </a:r>
            <a:r>
              <a:rPr lang="en-US" b="1" dirty="0" smtClean="0">
                <a:effectLst>
                  <a:outerShdw blurRad="38100" dist="38100" dir="2700000" algn="tl">
                    <a:srgbClr val="000000"/>
                  </a:outerShdw>
                </a:effectLst>
              </a:rPr>
              <a:t>justification through the work of Christ</a:t>
            </a:r>
            <a:r>
              <a:rPr lang="en-US" dirty="0" smtClean="0"/>
              <a:t>, which the believer receives by faith.</a:t>
            </a:r>
          </a:p>
          <a:p>
            <a:pPr eaLnBrk="1" hangingPunct="1">
              <a:defRPr/>
            </a:pPr>
            <a:r>
              <a:rPr lang="en-US" dirty="0" smtClean="0"/>
              <a:t>Unpack and discuss that statement.</a:t>
            </a:r>
          </a:p>
        </p:txBody>
      </p:sp>
      <p:sp>
        <p:nvSpPr>
          <p:cNvPr id="30724" name="Slide Number Placeholder 3"/>
          <p:cNvSpPr>
            <a:spLocks noGrp="1"/>
          </p:cNvSpPr>
          <p:nvPr>
            <p:ph type="sldNum" sz="quarter" idx="12"/>
          </p:nvPr>
        </p:nvSpPr>
        <p:spPr>
          <a:noFill/>
        </p:spPr>
        <p:txBody>
          <a:bodyPr/>
          <a:lstStyle/>
          <a:p>
            <a:fld id="{3347A679-53F5-4F0A-9181-E0B96A00D606}" type="slidenum">
              <a:rPr lang="en-US" smtClean="0"/>
              <a:pPr/>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0"/>
            <a:ext cx="9144000" cy="9906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4000" b="1" dirty="0" smtClean="0">
                <a:ln w="50800"/>
                <a:solidFill>
                  <a:schemeClr val="bg1">
                    <a:shade val="50000"/>
                  </a:schemeClr>
                </a:solidFill>
              </a:rPr>
              <a:t>1. The Objective Basis of Assurance</a:t>
            </a:r>
          </a:p>
        </p:txBody>
      </p:sp>
      <p:sp>
        <p:nvSpPr>
          <p:cNvPr id="40963" name="Rectangle 3"/>
          <p:cNvSpPr>
            <a:spLocks noGrp="1" noChangeArrowheads="1"/>
          </p:cNvSpPr>
          <p:nvPr>
            <p:ph type="body" idx="4294967295"/>
          </p:nvPr>
        </p:nvSpPr>
        <p:spPr>
          <a:xfrm>
            <a:off x="0" y="1066800"/>
            <a:ext cx="5638800" cy="4419600"/>
          </a:xfrm>
        </p:spPr>
        <p:txBody>
          <a:bodyPr/>
          <a:lstStyle/>
          <a:p>
            <a:pPr eaLnBrk="1" hangingPunct="1">
              <a:defRPr/>
            </a:pPr>
            <a:r>
              <a:rPr lang="en-US" dirty="0" smtClean="0"/>
              <a:t>Ellen White’s declaration:</a:t>
            </a:r>
          </a:p>
          <a:p>
            <a:pPr eaLnBrk="1" hangingPunct="1">
              <a:defRPr/>
            </a:pPr>
            <a:r>
              <a:rPr lang="en-US" dirty="0" smtClean="0"/>
              <a:t>“The blessings of the new covenant are grounded </a:t>
            </a:r>
            <a:r>
              <a:rPr lang="en-US" b="1" dirty="0" smtClean="0">
                <a:effectLst>
                  <a:outerShdw blurRad="38100" dist="38100" dir="2700000" algn="tl">
                    <a:srgbClr val="000000"/>
                  </a:outerShdw>
                </a:effectLst>
              </a:rPr>
              <a:t>purely on mercy</a:t>
            </a:r>
            <a:r>
              <a:rPr lang="en-US" dirty="0" smtClean="0"/>
              <a:t> in </a:t>
            </a:r>
            <a:r>
              <a:rPr lang="en-US" b="1" dirty="0" smtClean="0">
                <a:effectLst>
                  <a:outerShdw blurRad="38100" dist="38100" dir="2700000" algn="tl">
                    <a:srgbClr val="000000"/>
                  </a:outerShdw>
                </a:effectLst>
              </a:rPr>
              <a:t>forgiving</a:t>
            </a:r>
            <a:r>
              <a:rPr lang="en-US" dirty="0" smtClean="0"/>
              <a:t> unrighteousness and sins,” and </a:t>
            </a:r>
            <a:r>
              <a:rPr lang="en-US" b="1" u="sng" dirty="0" smtClean="0">
                <a:effectLst>
                  <a:outerShdw blurRad="38100" dist="38100" dir="2700000" algn="tl">
                    <a:srgbClr val="000000"/>
                  </a:outerShdw>
                </a:effectLst>
              </a:rPr>
              <a:t>all</a:t>
            </a:r>
            <a:r>
              <a:rPr lang="en-US" dirty="0" smtClean="0"/>
              <a:t> who humble their hearts, confessing their sins, </a:t>
            </a:r>
            <a:r>
              <a:rPr lang="en-US" b="1" dirty="0" smtClean="0">
                <a:effectLst>
                  <a:outerShdw blurRad="38100" dist="38100" dir="2700000" algn="tl">
                    <a:srgbClr val="000000"/>
                  </a:outerShdw>
                </a:effectLst>
              </a:rPr>
              <a:t>will find</a:t>
            </a:r>
            <a:r>
              <a:rPr lang="en-US" dirty="0" smtClean="0"/>
              <a:t> mercy and grace and </a:t>
            </a:r>
            <a:r>
              <a:rPr lang="en-US" b="1" dirty="0" smtClean="0">
                <a:effectLst>
                  <a:outerShdw blurRad="38100" dist="38100" dir="2700000" algn="tl">
                    <a:srgbClr val="000000"/>
                  </a:outerShdw>
                </a:effectLst>
              </a:rPr>
              <a:t>assurance</a:t>
            </a:r>
            <a:r>
              <a:rPr lang="en-US" dirty="0" smtClean="0"/>
              <a:t>.”  Letter 276, 1904, in 7BC 931.</a:t>
            </a:r>
          </a:p>
          <a:p>
            <a:pPr eaLnBrk="1" hangingPunct="1">
              <a:defRPr/>
            </a:pPr>
            <a:r>
              <a:rPr lang="en-US" dirty="0" smtClean="0"/>
              <a:t>How can she say that?</a:t>
            </a:r>
          </a:p>
        </p:txBody>
      </p:sp>
      <p:sp>
        <p:nvSpPr>
          <p:cNvPr id="31748"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85FDD6BD-DF7C-4824-9D51-BE853018F4BE}" type="slidenum">
              <a:rPr lang="en-US" sz="1400">
                <a:solidFill>
                  <a:schemeClr val="bg1"/>
                </a:solidFill>
              </a:rPr>
              <a:pPr algn="r"/>
              <a:t>29</a:t>
            </a:fld>
            <a:endParaRPr lang="en-US" sz="1400">
              <a:solidFill>
                <a:schemeClr val="bg1"/>
              </a:solidFill>
            </a:endParaRPr>
          </a:p>
        </p:txBody>
      </p:sp>
      <p:pic>
        <p:nvPicPr>
          <p:cNvPr id="6" name="Picture 5" descr="forgivness.jpg"/>
          <p:cNvPicPr>
            <a:picLocks noChangeAspect="1"/>
          </p:cNvPicPr>
          <p:nvPr/>
        </p:nvPicPr>
        <p:blipFill>
          <a:blip r:embed="rId3" cstate="print"/>
          <a:stretch>
            <a:fillRect/>
          </a:stretch>
        </p:blipFill>
        <p:spPr>
          <a:xfrm>
            <a:off x="5638800" y="1447800"/>
            <a:ext cx="3263900" cy="41275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b="1" dirty="0" smtClean="0">
                <a:ln w="50800"/>
                <a:solidFill>
                  <a:schemeClr val="bg1">
                    <a:shade val="50000"/>
                  </a:schemeClr>
                </a:solidFill>
              </a:rPr>
              <a:t>Assurance and Witness</a:t>
            </a:r>
          </a:p>
        </p:txBody>
      </p:sp>
      <p:sp>
        <p:nvSpPr>
          <p:cNvPr id="8195" name="Rectangle 3"/>
          <p:cNvSpPr>
            <a:spLocks noGrp="1" noChangeArrowheads="1"/>
          </p:cNvSpPr>
          <p:nvPr>
            <p:ph type="body" idx="1"/>
          </p:nvPr>
        </p:nvSpPr>
        <p:spPr>
          <a:xfrm>
            <a:off x="0" y="1371600"/>
            <a:ext cx="5943600" cy="4724400"/>
          </a:xfrm>
        </p:spPr>
        <p:txBody>
          <a:bodyPr>
            <a:scene3d>
              <a:camera prst="orthographicFront"/>
              <a:lightRig rig="soft" dir="t">
                <a:rot lat="0" lon="0" rev="10800000"/>
              </a:lightRig>
            </a:scene3d>
            <a:sp3d extrusionH="57150">
              <a:bevelT w="27940" h="12700"/>
              <a:contourClr>
                <a:srgbClr val="DDDDDD"/>
              </a:contourClr>
            </a:sp3d>
          </a:bodyPr>
          <a:lstStyle/>
          <a:p>
            <a:pPr eaLnBrk="1" hangingPunct="1">
              <a:defRPr/>
            </a:pPr>
            <a:r>
              <a:rPr lang="en-US" sz="2800" spc="150" dirty="0" smtClean="0">
                <a:ln w="11430"/>
                <a:solidFill>
                  <a:srgbClr val="F8F8F8"/>
                </a:solidFill>
              </a:rPr>
              <a:t>Lack of Assurance is a significant hindrance to witness. You can’t give what you don’t have.</a:t>
            </a:r>
          </a:p>
          <a:p>
            <a:pPr eaLnBrk="1" hangingPunct="1">
              <a:defRPr/>
            </a:pPr>
            <a:r>
              <a:rPr lang="en-US" sz="2800" spc="150" dirty="0" smtClean="0">
                <a:ln w="11430"/>
                <a:solidFill>
                  <a:srgbClr val="F8F8F8"/>
                </a:solidFill>
              </a:rPr>
              <a:t>Lack of assurance may be why so many professed Christians are </a:t>
            </a:r>
          </a:p>
          <a:p>
            <a:pPr lvl="1" eaLnBrk="1" hangingPunct="1">
              <a:defRPr/>
            </a:pPr>
            <a:r>
              <a:rPr lang="en-US" spc="150" dirty="0" smtClean="0">
                <a:ln w="11430"/>
                <a:solidFill>
                  <a:srgbClr val="F8F8F8"/>
                </a:solidFill>
              </a:rPr>
              <a:t>Afraid of death</a:t>
            </a:r>
          </a:p>
          <a:p>
            <a:pPr lvl="1" eaLnBrk="1" hangingPunct="1">
              <a:defRPr/>
            </a:pPr>
            <a:r>
              <a:rPr lang="en-US" spc="150" dirty="0" smtClean="0">
                <a:ln w="11430"/>
                <a:solidFill>
                  <a:srgbClr val="F8F8F8"/>
                </a:solidFill>
              </a:rPr>
              <a:t>Afraid of risk taking for God</a:t>
            </a:r>
          </a:p>
          <a:p>
            <a:pPr lvl="1" eaLnBrk="1" hangingPunct="1">
              <a:defRPr/>
            </a:pPr>
            <a:r>
              <a:rPr lang="en-US" spc="150" dirty="0" smtClean="0">
                <a:ln w="11430"/>
                <a:solidFill>
                  <a:srgbClr val="F8F8F8"/>
                </a:solidFill>
              </a:rPr>
              <a:t>Afraid of making major sacrifices </a:t>
            </a:r>
            <a:r>
              <a:rPr lang="en-US" spc="150" dirty="0" smtClean="0">
                <a:ln w="11430"/>
                <a:solidFill>
                  <a:srgbClr val="F8F8F8"/>
                </a:solidFill>
              </a:rPr>
              <a:t>for </a:t>
            </a:r>
            <a:r>
              <a:rPr lang="en-US" spc="150" dirty="0" smtClean="0">
                <a:ln w="11430"/>
                <a:solidFill>
                  <a:srgbClr val="F8F8F8"/>
                </a:solidFill>
              </a:rPr>
              <a:t>God.</a:t>
            </a:r>
            <a:endParaRPr lang="en-US" spc="150" dirty="0" smtClean="0">
              <a:ln w="11430"/>
              <a:solidFill>
                <a:srgbClr val="F8F8F8"/>
              </a:solidFill>
              <a:latin typeface="Papyrus" pitchFamily="66" charset="0"/>
            </a:endParaRPr>
          </a:p>
        </p:txBody>
      </p:sp>
      <p:sp>
        <p:nvSpPr>
          <p:cNvPr id="5124" name="Slide Number Placeholder 3"/>
          <p:cNvSpPr>
            <a:spLocks noGrp="1"/>
          </p:cNvSpPr>
          <p:nvPr>
            <p:ph type="sldNum" sz="quarter" idx="12"/>
          </p:nvPr>
        </p:nvSpPr>
        <p:spPr>
          <a:noFill/>
        </p:spPr>
        <p:txBody>
          <a:bodyPr/>
          <a:lstStyle/>
          <a:p>
            <a:fld id="{DC68604A-8309-49E6-8C2B-A1565CEEDE40}" type="slidenum">
              <a:rPr lang="en-US" smtClean="0"/>
              <a:pPr/>
              <a:t>3</a:t>
            </a:fld>
            <a:endParaRPr lang="en-US" dirty="0" smtClean="0"/>
          </a:p>
        </p:txBody>
      </p:sp>
      <p:pic>
        <p:nvPicPr>
          <p:cNvPr id="6" name="Picture 5" descr="stress.gif"/>
          <p:cNvPicPr>
            <a:picLocks noChangeAspect="1"/>
          </p:cNvPicPr>
          <p:nvPr/>
        </p:nvPicPr>
        <p:blipFill>
          <a:blip r:embed="rId3" cstate="print"/>
          <a:stretch>
            <a:fillRect/>
          </a:stretch>
        </p:blipFill>
        <p:spPr>
          <a:xfrm>
            <a:off x="6096000" y="1981200"/>
            <a:ext cx="2895600" cy="404812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0"/>
            <a:ext cx="91440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4000" b="1" dirty="0" smtClean="0">
                <a:ln w="50800"/>
                <a:solidFill>
                  <a:schemeClr val="bg1">
                    <a:shade val="50000"/>
                  </a:schemeClr>
                </a:solidFill>
              </a:rPr>
              <a:t>1. The Objective Basis of Assurance</a:t>
            </a:r>
          </a:p>
        </p:txBody>
      </p:sp>
      <p:sp>
        <p:nvSpPr>
          <p:cNvPr id="40963" name="Rectangle 3"/>
          <p:cNvSpPr>
            <a:spLocks noGrp="1" noChangeArrowheads="1"/>
          </p:cNvSpPr>
          <p:nvPr>
            <p:ph type="body" idx="4294967295"/>
          </p:nvPr>
        </p:nvSpPr>
        <p:spPr/>
        <p:txBody>
          <a:bodyPr/>
          <a:lstStyle/>
          <a:p>
            <a:pPr eaLnBrk="1" hangingPunct="1">
              <a:defRPr/>
            </a:pPr>
            <a:r>
              <a:rPr lang="en-US" dirty="0" smtClean="0"/>
              <a:t>Remember the biblical picture of justification includes both ___ and ___. </a:t>
            </a:r>
          </a:p>
          <a:p>
            <a:pPr eaLnBrk="1" hangingPunct="1">
              <a:defRPr/>
            </a:pPr>
            <a:r>
              <a:rPr lang="en-US" dirty="0" smtClean="0"/>
              <a:t>1 John 1:9</a:t>
            </a:r>
          </a:p>
          <a:p>
            <a:pPr eaLnBrk="1" hangingPunct="1">
              <a:defRPr/>
            </a:pPr>
            <a:r>
              <a:rPr lang="en-US" dirty="0" smtClean="0"/>
              <a:t>Ps 51: “Create in me a clean heart, O God.”</a:t>
            </a:r>
          </a:p>
          <a:p>
            <a:pPr eaLnBrk="1" hangingPunct="1">
              <a:defRPr/>
            </a:pPr>
            <a:r>
              <a:rPr lang="en-US" sz="2800" dirty="0" smtClean="0">
                <a:effectLst>
                  <a:outerShdw blurRad="38100" dist="38100" dir="2700000" algn="tl">
                    <a:srgbClr val="000000"/>
                  </a:outerShdw>
                </a:effectLst>
              </a:rPr>
              <a:t>Ezek 36:26</a:t>
            </a:r>
          </a:p>
          <a:p>
            <a:pPr eaLnBrk="1" hangingPunct="1">
              <a:defRPr/>
            </a:pPr>
            <a:r>
              <a:rPr lang="en-US" sz="2800" dirty="0" smtClean="0">
                <a:effectLst>
                  <a:outerShdw blurRad="38100" dist="38100" dir="2700000" algn="tl">
                    <a:srgbClr val="000000"/>
                  </a:outerShdw>
                </a:effectLst>
              </a:rPr>
              <a:t>2 </a:t>
            </a:r>
            <a:r>
              <a:rPr lang="en-US" sz="2800" dirty="0" err="1" smtClean="0">
                <a:effectLst>
                  <a:outerShdw blurRad="38100" dist="38100" dir="2700000" algn="tl">
                    <a:srgbClr val="000000"/>
                  </a:outerShdw>
                </a:effectLst>
              </a:rPr>
              <a:t>Cor</a:t>
            </a:r>
            <a:r>
              <a:rPr lang="en-US" sz="2800" dirty="0" smtClean="0">
                <a:effectLst>
                  <a:outerShdw blurRad="38100" dist="38100" dir="2700000" algn="tl">
                    <a:srgbClr val="000000"/>
                  </a:outerShdw>
                </a:effectLst>
              </a:rPr>
              <a:t> 5:14</a:t>
            </a:r>
          </a:p>
          <a:p>
            <a:pPr eaLnBrk="1" hangingPunct="1">
              <a:defRPr/>
            </a:pPr>
            <a:endParaRPr lang="en-US" dirty="0" smtClean="0"/>
          </a:p>
        </p:txBody>
      </p:sp>
      <p:sp>
        <p:nvSpPr>
          <p:cNvPr id="3277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A7E0EAD-7678-404E-98BB-703328609507}" type="slidenum">
              <a:rPr lang="en-US" sz="1400">
                <a:solidFill>
                  <a:schemeClr val="bg1"/>
                </a:solidFill>
              </a:rPr>
              <a:pPr algn="r"/>
              <a:t>30</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0"/>
            <a:ext cx="9144000" cy="9144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4000" b="1" dirty="0" smtClean="0">
                <a:ln w="50800"/>
                <a:solidFill>
                  <a:schemeClr val="bg1">
                    <a:lumMod val="65000"/>
                  </a:schemeClr>
                </a:solidFill>
              </a:rPr>
              <a:t>1. The Objective Basis of Assurance</a:t>
            </a:r>
          </a:p>
        </p:txBody>
      </p:sp>
      <p:sp>
        <p:nvSpPr>
          <p:cNvPr id="40963" name="Rectangle 3"/>
          <p:cNvSpPr>
            <a:spLocks noGrp="1" noChangeArrowheads="1"/>
          </p:cNvSpPr>
          <p:nvPr>
            <p:ph type="body" idx="4294967295"/>
          </p:nvPr>
        </p:nvSpPr>
        <p:spPr>
          <a:xfrm>
            <a:off x="2209800" y="914400"/>
            <a:ext cx="6705600" cy="5334000"/>
          </a:xfrm>
          <a:solidFill>
            <a:schemeClr val="accent6">
              <a:lumMod val="60000"/>
              <a:lumOff val="40000"/>
              <a:alpha val="46000"/>
            </a:schemeClr>
          </a:solidFill>
        </p:spPr>
        <p:txBody>
          <a:bodyPr>
            <a:normAutofit fontScale="92500" lnSpcReduction="10000"/>
            <a:scene3d>
              <a:camera prst="orthographicFront"/>
              <a:lightRig rig="soft" dir="t">
                <a:rot lat="0" lon="0" rev="10800000"/>
              </a:lightRig>
            </a:scene3d>
            <a:sp3d>
              <a:bevelT w="27940" h="12700"/>
              <a:contourClr>
                <a:srgbClr val="DDDDDD"/>
              </a:contourClr>
            </a:sp3d>
          </a:bodyPr>
          <a:lstStyle/>
          <a:p>
            <a:pPr eaLnBrk="1" hangingPunct="1">
              <a:buNone/>
              <a:defRPr/>
            </a:pPr>
            <a:r>
              <a:rPr lang="en-US" b="1" spc="150" dirty="0" smtClean="0">
                <a:ln w="11430"/>
                <a:solidFill>
                  <a:srgbClr val="F8F8F8"/>
                </a:solidFill>
                <a:effectLst>
                  <a:outerShdw blurRad="25400" algn="tl" rotWithShape="0">
                    <a:srgbClr val="000000">
                      <a:alpha val="43000"/>
                    </a:srgbClr>
                  </a:outerShdw>
                </a:effectLst>
              </a:rPr>
              <a:t>    	</a:t>
            </a:r>
            <a:r>
              <a:rPr lang="en-US" b="1" dirty="0" smtClean="0">
                <a:ln w="1905"/>
                <a:solidFill>
                  <a:schemeClr val="tx1"/>
                </a:solidFill>
                <a:effectLst>
                  <a:innerShdw blurRad="69850" dist="43180" dir="5400000">
                    <a:srgbClr val="000000">
                      <a:alpha val="65000"/>
                    </a:srgbClr>
                  </a:innerShdw>
                </a:effectLst>
              </a:rPr>
              <a:t>Remember EGW’s definition of  			forgiveness/justification. </a:t>
            </a:r>
          </a:p>
          <a:p>
            <a:pPr>
              <a:defRPr/>
            </a:pPr>
            <a:r>
              <a:rPr lang="en-US" sz="2800" b="1" dirty="0" smtClean="0">
                <a:ln w="1905"/>
                <a:solidFill>
                  <a:schemeClr val="tx1"/>
                </a:solidFill>
                <a:effectLst>
                  <a:innerShdw blurRad="69850" dist="43180" dir="5400000">
                    <a:srgbClr val="000000">
                      <a:alpha val="65000"/>
                    </a:srgbClr>
                  </a:innerShdw>
                </a:effectLst>
              </a:rPr>
              <a:t>“God’s forgiveness is not merely a judicial act by which He sets us free from condemnation.</a:t>
            </a:r>
          </a:p>
          <a:p>
            <a:pPr>
              <a:buNone/>
              <a:defRPr/>
            </a:pPr>
            <a:r>
              <a:rPr lang="en-US" sz="2800" b="1" dirty="0" smtClean="0">
                <a:ln w="1905"/>
                <a:solidFill>
                  <a:schemeClr val="tx1"/>
                </a:solidFill>
                <a:effectLst>
                  <a:innerShdw blurRad="69850" dist="43180" dir="5400000">
                    <a:srgbClr val="000000">
                      <a:alpha val="65000"/>
                    </a:srgbClr>
                  </a:innerShdw>
                </a:effectLst>
              </a:rPr>
              <a:t> </a:t>
            </a:r>
          </a:p>
          <a:p>
            <a:pPr>
              <a:defRPr/>
            </a:pPr>
            <a:endParaRPr lang="en-US" sz="2800" b="1" dirty="0" smtClean="0">
              <a:ln w="1905"/>
              <a:solidFill>
                <a:schemeClr val="tx1"/>
              </a:solidFill>
              <a:effectLst>
                <a:innerShdw blurRad="69850" dist="43180" dir="5400000">
                  <a:srgbClr val="000000">
                    <a:alpha val="65000"/>
                  </a:srgbClr>
                </a:innerShdw>
              </a:effectLst>
            </a:endParaRPr>
          </a:p>
          <a:p>
            <a:pPr>
              <a:defRPr/>
            </a:pPr>
            <a:r>
              <a:rPr lang="en-US" sz="2800" b="1" dirty="0" smtClean="0">
                <a:ln w="1905"/>
                <a:solidFill>
                  <a:schemeClr val="tx1"/>
                </a:solidFill>
                <a:effectLst>
                  <a:innerShdw blurRad="69850" dist="43180" dir="5400000">
                    <a:srgbClr val="000000">
                      <a:alpha val="65000"/>
                    </a:srgbClr>
                  </a:innerShdw>
                </a:effectLst>
              </a:rPr>
              <a:t>“It is not only forgiveness </a:t>
            </a:r>
            <a:r>
              <a:rPr lang="en-US" sz="2800" b="1" i="1" dirty="0" smtClean="0">
                <a:ln w="1905"/>
                <a:solidFill>
                  <a:schemeClr val="tx1"/>
                </a:solidFill>
                <a:effectLst>
                  <a:innerShdw blurRad="69850" dist="43180" dir="5400000">
                    <a:srgbClr val="000000">
                      <a:alpha val="65000"/>
                    </a:srgbClr>
                  </a:innerShdw>
                </a:effectLst>
              </a:rPr>
              <a:t>for</a:t>
            </a:r>
            <a:r>
              <a:rPr lang="en-US" sz="2800" b="1" dirty="0" smtClean="0">
                <a:ln w="1905"/>
                <a:solidFill>
                  <a:schemeClr val="tx1"/>
                </a:solidFill>
                <a:effectLst>
                  <a:innerShdw blurRad="69850" dist="43180" dir="5400000">
                    <a:srgbClr val="000000">
                      <a:alpha val="65000"/>
                    </a:srgbClr>
                  </a:innerShdw>
                </a:effectLst>
              </a:rPr>
              <a:t> sin, but reclaiming </a:t>
            </a:r>
            <a:r>
              <a:rPr lang="en-US" sz="2800" b="1" i="1" dirty="0" smtClean="0">
                <a:ln w="1905"/>
                <a:solidFill>
                  <a:schemeClr val="tx1"/>
                </a:solidFill>
                <a:effectLst>
                  <a:innerShdw blurRad="69850" dist="43180" dir="5400000">
                    <a:srgbClr val="000000">
                      <a:alpha val="65000"/>
                    </a:srgbClr>
                  </a:innerShdw>
                </a:effectLst>
              </a:rPr>
              <a:t>from</a:t>
            </a:r>
            <a:r>
              <a:rPr lang="en-US" sz="2800" b="1" dirty="0" smtClean="0">
                <a:ln w="1905"/>
                <a:solidFill>
                  <a:schemeClr val="tx1"/>
                </a:solidFill>
                <a:effectLst>
                  <a:innerShdw blurRad="69850" dist="43180" dir="5400000">
                    <a:srgbClr val="000000">
                      <a:alpha val="65000"/>
                    </a:srgbClr>
                  </a:innerShdw>
                </a:effectLst>
              </a:rPr>
              <a:t> sin. </a:t>
            </a:r>
          </a:p>
          <a:p>
            <a:pPr>
              <a:defRPr/>
            </a:pPr>
            <a:r>
              <a:rPr lang="en-US" sz="2800" b="1" dirty="0" smtClean="0">
                <a:ln w="1905"/>
                <a:solidFill>
                  <a:schemeClr val="tx1"/>
                </a:solidFill>
                <a:effectLst>
                  <a:innerShdw blurRad="69850" dist="43180" dir="5400000">
                    <a:srgbClr val="000000">
                      <a:alpha val="65000"/>
                    </a:srgbClr>
                  </a:innerShdw>
                </a:effectLst>
              </a:rPr>
              <a:t>“It is the outflow of redeeming love that </a:t>
            </a:r>
            <a:r>
              <a:rPr lang="en-US" sz="2800" b="1" u="sng" dirty="0" smtClean="0">
                <a:ln w="1905"/>
                <a:solidFill>
                  <a:schemeClr val="tx1"/>
                </a:solidFill>
                <a:effectLst>
                  <a:innerShdw blurRad="69850" dist="43180" dir="5400000">
                    <a:srgbClr val="000000">
                      <a:alpha val="65000"/>
                    </a:srgbClr>
                  </a:innerShdw>
                </a:effectLst>
              </a:rPr>
              <a:t>transforms</a:t>
            </a:r>
            <a:r>
              <a:rPr lang="en-US" sz="2800" b="1" dirty="0" smtClean="0">
                <a:ln w="1905"/>
                <a:solidFill>
                  <a:schemeClr val="tx1"/>
                </a:solidFill>
                <a:effectLst>
                  <a:innerShdw blurRad="69850" dist="43180" dir="5400000">
                    <a:srgbClr val="000000">
                      <a:alpha val="65000"/>
                    </a:srgbClr>
                  </a:innerShdw>
                </a:effectLst>
              </a:rPr>
              <a:t> the heart.” </a:t>
            </a:r>
          </a:p>
          <a:p>
            <a:pPr>
              <a:buNone/>
              <a:defRPr/>
            </a:pPr>
            <a:r>
              <a:rPr lang="en-US" sz="2800" b="1" i="1" dirty="0" smtClean="0">
                <a:ln w="1905"/>
                <a:solidFill>
                  <a:schemeClr val="tx1"/>
                </a:solidFill>
                <a:effectLst>
                  <a:innerShdw blurRad="69850" dist="43180" dir="5400000">
                    <a:srgbClr val="000000">
                      <a:alpha val="65000"/>
                    </a:srgbClr>
                  </a:innerShdw>
                </a:effectLst>
              </a:rPr>
              <a:t>				Mount of Blessing, 114.</a:t>
            </a:r>
            <a:endParaRPr lang="en-US" b="1" dirty="0" smtClean="0">
              <a:ln w="1905"/>
              <a:solidFill>
                <a:schemeClr val="tx1"/>
              </a:solidFill>
              <a:effectLst>
                <a:innerShdw blurRad="69850" dist="43180" dir="5400000">
                  <a:srgbClr val="000000">
                    <a:alpha val="65000"/>
                  </a:srgbClr>
                </a:innerShdw>
              </a:effectLst>
            </a:endParaRPr>
          </a:p>
        </p:txBody>
      </p:sp>
      <p:sp>
        <p:nvSpPr>
          <p:cNvPr id="3379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6891E38-2BD4-4934-BFA6-04BB73124721}" type="slidenum">
              <a:rPr lang="en-US" sz="1400">
                <a:solidFill>
                  <a:schemeClr val="bg1"/>
                </a:solidFill>
              </a:rPr>
              <a:pPr algn="r"/>
              <a:t>31</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0"/>
            <a:ext cx="9144000" cy="9144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4000" b="1" dirty="0" smtClean="0">
                <a:ln w="50800"/>
                <a:solidFill>
                  <a:schemeClr val="bg1">
                    <a:lumMod val="65000"/>
                  </a:schemeClr>
                </a:solidFill>
              </a:rPr>
              <a:t>1. The Objective Basis of Assurance</a:t>
            </a:r>
          </a:p>
        </p:txBody>
      </p:sp>
      <p:sp>
        <p:nvSpPr>
          <p:cNvPr id="40963" name="Rectangle 3"/>
          <p:cNvSpPr>
            <a:spLocks noGrp="1" noChangeArrowheads="1"/>
          </p:cNvSpPr>
          <p:nvPr>
            <p:ph type="body" idx="4294967295"/>
          </p:nvPr>
        </p:nvSpPr>
        <p:spPr>
          <a:xfrm>
            <a:off x="2209800" y="838200"/>
            <a:ext cx="6705600" cy="5638800"/>
          </a:xfrm>
          <a:solidFill>
            <a:schemeClr val="accent6">
              <a:lumMod val="60000"/>
              <a:lumOff val="40000"/>
              <a:alpha val="46000"/>
            </a:schemeClr>
          </a:solidFill>
        </p:spPr>
        <p:txBody>
          <a:bodyPr>
            <a:normAutofit fontScale="92500" lnSpcReduction="10000"/>
            <a:scene3d>
              <a:camera prst="orthographicFront"/>
              <a:lightRig rig="soft" dir="t">
                <a:rot lat="0" lon="0" rev="10800000"/>
              </a:lightRig>
            </a:scene3d>
            <a:sp3d>
              <a:bevelT w="27940" h="12700"/>
              <a:contourClr>
                <a:srgbClr val="DDDDDD"/>
              </a:contourClr>
            </a:sp3d>
          </a:bodyPr>
          <a:lstStyle/>
          <a:p>
            <a:pPr eaLnBrk="1" hangingPunct="1">
              <a:buNone/>
              <a:defRPr/>
            </a:pPr>
            <a:r>
              <a:rPr lang="en-US" b="1" spc="150" dirty="0" smtClean="0">
                <a:ln w="11430"/>
                <a:solidFill>
                  <a:srgbClr val="F8F8F8"/>
                </a:solidFill>
                <a:effectLst>
                  <a:outerShdw blurRad="25400" algn="tl" rotWithShape="0">
                    <a:srgbClr val="000000">
                      <a:alpha val="43000"/>
                    </a:srgbClr>
                  </a:outerShdw>
                </a:effectLst>
              </a:rPr>
              <a:t>    	</a:t>
            </a:r>
            <a:r>
              <a:rPr lang="en-US" b="1" dirty="0" smtClean="0">
                <a:ln w="1905"/>
                <a:solidFill>
                  <a:schemeClr val="tx1"/>
                </a:solidFill>
                <a:effectLst>
                  <a:innerShdw blurRad="69850" dist="43180" dir="5400000">
                    <a:srgbClr val="000000">
                      <a:alpha val="65000"/>
                    </a:srgbClr>
                  </a:innerShdw>
                </a:effectLst>
              </a:rPr>
              <a:t>This “</a:t>
            </a:r>
            <a:r>
              <a:rPr lang="en-US" b="1" u="sng" dirty="0" smtClean="0">
                <a:ln w="1905"/>
                <a:solidFill>
                  <a:schemeClr val="tx1"/>
                </a:solidFill>
                <a:effectLst>
                  <a:innerShdw blurRad="69850" dist="43180" dir="5400000">
                    <a:srgbClr val="000000">
                      <a:alpha val="65000"/>
                    </a:srgbClr>
                  </a:innerShdw>
                </a:effectLst>
              </a:rPr>
              <a:t>transformation</a:t>
            </a:r>
            <a:r>
              <a:rPr lang="en-US" b="1" dirty="0" smtClean="0">
                <a:ln w="1905"/>
                <a:solidFill>
                  <a:schemeClr val="tx1"/>
                </a:solidFill>
                <a:effectLst>
                  <a:innerShdw blurRad="69850" dist="43180" dir="5400000">
                    <a:srgbClr val="000000">
                      <a:alpha val="65000"/>
                    </a:srgbClr>
                  </a:innerShdw>
                </a:effectLst>
              </a:rPr>
              <a:t>” can take place in a moment. </a:t>
            </a:r>
          </a:p>
          <a:p>
            <a:pPr>
              <a:defRPr/>
            </a:pPr>
            <a:r>
              <a:rPr lang="en-US" sz="2800" b="1" dirty="0" smtClean="0">
                <a:ln w="1905"/>
                <a:solidFill>
                  <a:schemeClr val="tx1"/>
                </a:solidFill>
                <a:effectLst>
                  <a:innerShdw blurRad="69850" dist="43180" dir="5400000">
                    <a:srgbClr val="000000">
                      <a:alpha val="65000"/>
                    </a:srgbClr>
                  </a:innerShdw>
                </a:effectLst>
              </a:rPr>
              <a:t>    “In words that fell like music on the sufferer's ear, the </a:t>
            </a:r>
            <a:r>
              <a:rPr lang="en-US" sz="2800" b="1" dirty="0" err="1" smtClean="0">
                <a:ln w="1905"/>
                <a:solidFill>
                  <a:schemeClr val="tx1"/>
                </a:solidFill>
                <a:effectLst>
                  <a:innerShdw blurRad="69850" dist="43180" dir="5400000">
                    <a:srgbClr val="000000">
                      <a:alpha val="65000"/>
                    </a:srgbClr>
                  </a:innerShdw>
                </a:effectLst>
              </a:rPr>
              <a:t>Saviour</a:t>
            </a:r>
            <a:r>
              <a:rPr lang="en-US" sz="2800" b="1" dirty="0" smtClean="0">
                <a:ln w="1905"/>
                <a:solidFill>
                  <a:schemeClr val="tx1"/>
                </a:solidFill>
                <a:effectLst>
                  <a:innerShdw blurRad="69850" dist="43180" dir="5400000">
                    <a:srgbClr val="000000">
                      <a:alpha val="65000"/>
                    </a:srgbClr>
                  </a:innerShdw>
                </a:effectLst>
              </a:rPr>
              <a:t> said, "Son, be of good cheer; thy sins be forgiven thee.” [Matt 9:2].</a:t>
            </a:r>
          </a:p>
          <a:p>
            <a:pPr>
              <a:defRPr/>
            </a:pPr>
            <a:endParaRPr lang="en-US" sz="2800" b="1" dirty="0" smtClean="0">
              <a:ln w="1905"/>
              <a:solidFill>
                <a:schemeClr val="tx1"/>
              </a:solidFill>
              <a:effectLst>
                <a:innerShdw blurRad="69850" dist="43180" dir="5400000">
                  <a:srgbClr val="000000">
                    <a:alpha val="65000"/>
                  </a:srgbClr>
                </a:innerShdw>
              </a:effectLst>
            </a:endParaRPr>
          </a:p>
          <a:p>
            <a:pPr>
              <a:defRPr/>
            </a:pPr>
            <a:r>
              <a:rPr lang="en-US" sz="2800" b="1" dirty="0" smtClean="0">
                <a:ln w="1905"/>
                <a:solidFill>
                  <a:schemeClr val="tx1"/>
                </a:solidFill>
                <a:effectLst>
                  <a:innerShdw blurRad="69850" dist="43180" dir="5400000">
                    <a:srgbClr val="000000">
                      <a:alpha val="65000"/>
                    </a:srgbClr>
                  </a:innerShdw>
                </a:effectLst>
              </a:rPr>
              <a:t>     “The burden of despair rolls from the sick man's soul; the peace of forgiveness rests upon his spirit, and shines out upon his countenance. His physical pain is gone, and </a:t>
            </a:r>
            <a:r>
              <a:rPr lang="en-US" sz="2800" b="1" dirty="0" smtClean="0">
                <a:ln w="1905"/>
                <a:solidFill>
                  <a:schemeClr val="bg1"/>
                </a:solidFill>
                <a:effectLst>
                  <a:innerShdw blurRad="69850" dist="43180" dir="5400000">
                    <a:srgbClr val="000000">
                      <a:alpha val="65000"/>
                    </a:srgbClr>
                  </a:innerShdw>
                </a:effectLst>
              </a:rPr>
              <a:t>his whole being is </a:t>
            </a:r>
            <a:r>
              <a:rPr lang="en-US" sz="2800" b="1" u="sng" dirty="0" smtClean="0">
                <a:ln w="1905"/>
                <a:solidFill>
                  <a:schemeClr val="bg1"/>
                </a:solidFill>
                <a:effectLst>
                  <a:innerShdw blurRad="69850" dist="43180" dir="5400000">
                    <a:srgbClr val="000000">
                      <a:alpha val="65000"/>
                    </a:srgbClr>
                  </a:innerShdw>
                </a:effectLst>
              </a:rPr>
              <a:t>transformed.</a:t>
            </a:r>
            <a:r>
              <a:rPr lang="en-US" sz="2800" b="1" dirty="0" smtClean="0">
                <a:ln w="1905"/>
                <a:solidFill>
                  <a:schemeClr val="bg1"/>
                </a:solidFill>
                <a:effectLst>
                  <a:innerShdw blurRad="69850" dist="43180" dir="5400000">
                    <a:srgbClr val="000000">
                      <a:alpha val="65000"/>
                    </a:srgbClr>
                  </a:innerShdw>
                </a:effectLst>
              </a:rPr>
              <a:t> </a:t>
            </a:r>
            <a:r>
              <a:rPr lang="en-US" sz="2800" b="1" dirty="0" smtClean="0">
                <a:ln w="1905"/>
                <a:solidFill>
                  <a:schemeClr val="tx1"/>
                </a:solidFill>
                <a:effectLst>
                  <a:innerShdw blurRad="69850" dist="43180" dir="5400000">
                    <a:srgbClr val="000000">
                      <a:alpha val="65000"/>
                    </a:srgbClr>
                  </a:innerShdw>
                </a:effectLst>
              </a:rPr>
              <a:t>The helpless </a:t>
            </a:r>
            <a:r>
              <a:rPr lang="en-US" sz="2800" b="1" dirty="0" smtClean="0">
                <a:ln w="1905"/>
                <a:solidFill>
                  <a:schemeClr val="bg1"/>
                </a:solidFill>
                <a:effectLst>
                  <a:innerShdw blurRad="69850" dist="43180" dir="5400000">
                    <a:srgbClr val="000000">
                      <a:alpha val="65000"/>
                    </a:srgbClr>
                  </a:innerShdw>
                </a:effectLst>
              </a:rPr>
              <a:t>paralytic is healed! </a:t>
            </a:r>
            <a:r>
              <a:rPr lang="en-US" sz="2800" b="1" dirty="0" smtClean="0">
                <a:ln w="1905"/>
                <a:solidFill>
                  <a:schemeClr val="tx1"/>
                </a:solidFill>
                <a:effectLst>
                  <a:innerShdw blurRad="69850" dist="43180" dir="5400000">
                    <a:srgbClr val="000000">
                      <a:alpha val="65000"/>
                    </a:srgbClr>
                  </a:innerShdw>
                </a:effectLst>
              </a:rPr>
              <a:t>the guilty </a:t>
            </a:r>
            <a:r>
              <a:rPr lang="en-US" sz="2800" b="1" dirty="0" smtClean="0">
                <a:ln w="1905"/>
                <a:solidFill>
                  <a:schemeClr val="bg1"/>
                </a:solidFill>
                <a:effectLst>
                  <a:innerShdw blurRad="69850" dist="43180" dir="5400000">
                    <a:srgbClr val="000000">
                      <a:alpha val="65000"/>
                    </a:srgbClr>
                  </a:innerShdw>
                </a:effectLst>
              </a:rPr>
              <a:t>sinner is pardoned!”  </a:t>
            </a:r>
            <a:r>
              <a:rPr lang="en-US" sz="2800" b="1" i="1" dirty="0" smtClean="0">
                <a:ln w="1905"/>
                <a:solidFill>
                  <a:schemeClr val="tx1"/>
                </a:solidFill>
                <a:effectLst>
                  <a:innerShdw blurRad="69850" dist="43180" dir="5400000">
                    <a:srgbClr val="000000">
                      <a:alpha val="65000"/>
                    </a:srgbClr>
                  </a:innerShdw>
                </a:effectLst>
              </a:rPr>
              <a:t>Desire of Ages, 268.</a:t>
            </a:r>
            <a:endParaRPr lang="en-US" b="1" dirty="0" smtClean="0">
              <a:ln w="1905"/>
              <a:solidFill>
                <a:schemeClr val="tx1"/>
              </a:solidFill>
              <a:effectLst>
                <a:innerShdw blurRad="69850" dist="43180" dir="5400000">
                  <a:srgbClr val="000000">
                    <a:alpha val="65000"/>
                  </a:srgbClr>
                </a:innerShdw>
              </a:effectLst>
            </a:endParaRPr>
          </a:p>
        </p:txBody>
      </p:sp>
      <p:sp>
        <p:nvSpPr>
          <p:cNvPr id="3379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6891E38-2BD4-4934-BFA6-04BB73124721}" type="slidenum">
              <a:rPr lang="en-US" sz="1400">
                <a:solidFill>
                  <a:schemeClr val="bg1"/>
                </a:solidFill>
              </a:rPr>
              <a:pPr algn="r"/>
              <a:t>32</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p:txBody>
          <a:bodyPr/>
          <a:lstStyle/>
          <a:p>
            <a:pPr eaLnBrk="1" hangingPunct="1">
              <a:defRPr/>
            </a:pPr>
            <a:r>
              <a:rPr lang="en-US" sz="4000" smtClean="0"/>
              <a:t>1. The Objective Basis of Assurance</a:t>
            </a:r>
          </a:p>
        </p:txBody>
      </p:sp>
      <p:sp>
        <p:nvSpPr>
          <p:cNvPr id="40963" name="Rectangle 3"/>
          <p:cNvSpPr>
            <a:spLocks noGrp="1" noChangeArrowheads="1"/>
          </p:cNvSpPr>
          <p:nvPr>
            <p:ph type="body" idx="4294967295"/>
          </p:nvPr>
        </p:nvSpPr>
        <p:spPr/>
        <p:txBody>
          <a:bodyPr/>
          <a:lstStyle/>
          <a:p>
            <a:pPr eaLnBrk="1" hangingPunct="1">
              <a:defRPr/>
            </a:pPr>
            <a:r>
              <a:rPr lang="en-US" sz="2800" smtClean="0">
                <a:effectLst>
                  <a:outerShdw blurRad="38100" dist="38100" dir="2700000" algn="tl">
                    <a:srgbClr val="000000"/>
                  </a:outerShdw>
                </a:effectLst>
              </a:rPr>
              <a:t>In other words, </a:t>
            </a:r>
            <a:r>
              <a:rPr lang="en-US" sz="2800" b="1" smtClean="0">
                <a:effectLst>
                  <a:outerShdw blurRad="38100" dist="38100" dir="2700000" algn="tl">
                    <a:srgbClr val="000000"/>
                  </a:outerShdw>
                </a:effectLst>
              </a:rPr>
              <a:t>justification is not merely a declaration, but a new creation.</a:t>
            </a:r>
          </a:p>
          <a:p>
            <a:pPr>
              <a:defRPr/>
            </a:pPr>
            <a:r>
              <a:rPr lang="en-US" sz="2800" smtClean="0">
                <a:effectLst>
                  <a:outerShdw blurRad="38100" dist="38100" dir="2700000" algn="tl">
                    <a:srgbClr val="000000"/>
                  </a:outerShdw>
                </a:effectLst>
              </a:rPr>
              <a:t>“Create in me a clean heart, O God.” Ps 51</a:t>
            </a:r>
          </a:p>
        </p:txBody>
      </p:sp>
      <p:sp>
        <p:nvSpPr>
          <p:cNvPr id="3482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6121AAB0-9E48-402E-9C1F-E71EF02EEBF4}" type="slidenum">
              <a:rPr lang="en-US" sz="1400">
                <a:solidFill>
                  <a:schemeClr val="bg1"/>
                </a:solidFill>
              </a:rPr>
              <a:pPr algn="r"/>
              <a:t>33</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p:txBody>
          <a:bodyPr/>
          <a:lstStyle/>
          <a:p>
            <a:pPr eaLnBrk="1" hangingPunct="1">
              <a:defRPr/>
            </a:pPr>
            <a:r>
              <a:rPr lang="en-US" sz="4000" smtClean="0"/>
              <a:t>1. The Objective Basis of Assurance</a:t>
            </a:r>
          </a:p>
        </p:txBody>
      </p:sp>
      <p:sp>
        <p:nvSpPr>
          <p:cNvPr id="40963" name="Rectangle 3"/>
          <p:cNvSpPr>
            <a:spLocks noGrp="1" noChangeArrowheads="1"/>
          </p:cNvSpPr>
          <p:nvPr>
            <p:ph type="body" idx="4294967295"/>
          </p:nvPr>
        </p:nvSpPr>
        <p:spPr/>
        <p:txBody>
          <a:bodyPr/>
          <a:lstStyle/>
          <a:p>
            <a:pPr eaLnBrk="1" hangingPunct="1">
              <a:defRPr/>
            </a:pPr>
            <a:r>
              <a:rPr lang="en-US" sz="2800" smtClean="0">
                <a:effectLst>
                  <a:outerShdw blurRad="38100" dist="38100" dir="2700000" algn="tl">
                    <a:srgbClr val="000000"/>
                  </a:outerShdw>
                </a:effectLst>
              </a:rPr>
              <a:t>In other words, </a:t>
            </a:r>
            <a:r>
              <a:rPr lang="en-US" sz="2800" b="1" smtClean="0">
                <a:effectLst>
                  <a:outerShdw blurRad="38100" dist="38100" dir="2700000" algn="tl">
                    <a:srgbClr val="000000"/>
                  </a:outerShdw>
                </a:effectLst>
              </a:rPr>
              <a:t>justification is not merely a declaration, but a new creation.</a:t>
            </a:r>
          </a:p>
          <a:p>
            <a:pPr>
              <a:defRPr/>
            </a:pPr>
            <a:r>
              <a:rPr lang="en-US" sz="2800" smtClean="0">
                <a:effectLst>
                  <a:outerShdw blurRad="38100" dist="38100" dir="2700000" algn="tl">
                    <a:srgbClr val="000000"/>
                  </a:outerShdw>
                </a:effectLst>
              </a:rPr>
              <a:t>“Create in me a clean heart, O God.” Ps 51</a:t>
            </a:r>
          </a:p>
          <a:p>
            <a:pPr>
              <a:defRPr/>
            </a:pPr>
            <a:endParaRPr lang="en-US" sz="2800" smtClean="0">
              <a:effectLst>
                <a:outerShdw blurRad="38100" dist="38100" dir="2700000" algn="tl">
                  <a:srgbClr val="000000"/>
                </a:outerShdw>
              </a:effectLst>
            </a:endParaRPr>
          </a:p>
          <a:p>
            <a:pPr>
              <a:defRPr/>
            </a:pPr>
            <a:r>
              <a:rPr lang="en-US" sz="2800" b="1" smtClean="0">
                <a:effectLst>
                  <a:outerShdw blurRad="38100" dist="38100" dir="2700000" algn="tl">
                    <a:srgbClr val="000000"/>
                  </a:outerShdw>
                </a:effectLst>
              </a:rPr>
              <a:t>Why am I dwelling so long on this?</a:t>
            </a:r>
            <a:endParaRPr lang="en-US" b="1" smtClean="0">
              <a:effectLst>
                <a:outerShdw blurRad="38100" dist="38100" dir="2700000" algn="tl">
                  <a:srgbClr val="000000"/>
                </a:outerShdw>
              </a:effectLst>
            </a:endParaRPr>
          </a:p>
          <a:p>
            <a:pPr>
              <a:buFontTx/>
              <a:buNone/>
              <a:defRPr/>
            </a:pPr>
            <a:endParaRPr lang="en-US" sz="2800" b="1" smtClean="0">
              <a:effectLst>
                <a:outerShdw blurRad="38100" dist="38100" dir="2700000" algn="tl">
                  <a:srgbClr val="000000"/>
                </a:outerShdw>
              </a:effectLst>
            </a:endParaRPr>
          </a:p>
        </p:txBody>
      </p:sp>
      <p:sp>
        <p:nvSpPr>
          <p:cNvPr id="3584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2D12D60B-4FF3-4E72-B0C0-F5EF6965C717}" type="slidenum">
              <a:rPr lang="en-US" sz="1400">
                <a:solidFill>
                  <a:schemeClr val="bg1"/>
                </a:solidFill>
              </a:rPr>
              <a:pPr algn="r"/>
              <a:t>34</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p:txBody>
          <a:bodyPr/>
          <a:lstStyle/>
          <a:p>
            <a:pPr eaLnBrk="1" hangingPunct="1">
              <a:defRPr/>
            </a:pPr>
            <a:r>
              <a:rPr lang="en-US" sz="4000" smtClean="0"/>
              <a:t>1. The Objective Basis of Assurance</a:t>
            </a:r>
          </a:p>
        </p:txBody>
      </p:sp>
      <p:sp>
        <p:nvSpPr>
          <p:cNvPr id="40963" name="Rectangle 3"/>
          <p:cNvSpPr>
            <a:spLocks noGrp="1" noChangeArrowheads="1"/>
          </p:cNvSpPr>
          <p:nvPr>
            <p:ph type="body" idx="4294967295"/>
          </p:nvPr>
        </p:nvSpPr>
        <p:spPr/>
        <p:txBody>
          <a:bodyPr/>
          <a:lstStyle/>
          <a:p>
            <a:pPr eaLnBrk="1" hangingPunct="1">
              <a:defRPr/>
            </a:pPr>
            <a:r>
              <a:rPr lang="en-US" sz="2800" dirty="0" smtClean="0">
                <a:effectLst>
                  <a:outerShdw blurRad="38100" dist="38100" dir="2700000" algn="tl">
                    <a:srgbClr val="000000"/>
                  </a:outerShdw>
                </a:effectLst>
              </a:rPr>
              <a:t>Because right here is where many Adventists lose all hope of assurance.</a:t>
            </a:r>
          </a:p>
          <a:p>
            <a:pPr eaLnBrk="1" hangingPunct="1">
              <a:defRPr/>
            </a:pPr>
            <a:r>
              <a:rPr lang="en-US" sz="2800" dirty="0" smtClean="0">
                <a:effectLst>
                  <a:outerShdw blurRad="38100" dist="38100" dir="2700000" algn="tl">
                    <a:srgbClr val="000000"/>
                  </a:outerShdw>
                </a:effectLst>
              </a:rPr>
              <a:t>If the BASIS of your salvation depends to any extent on the perfection of your performance, you can never be sure.</a:t>
            </a:r>
          </a:p>
          <a:p>
            <a:pPr eaLnBrk="1" hangingPunct="1">
              <a:defRPr/>
            </a:pPr>
            <a:r>
              <a:rPr lang="en-US" sz="2800" dirty="0" smtClean="0">
                <a:effectLst>
                  <a:outerShdw blurRad="38100" dist="38100" dir="2700000" algn="tl">
                    <a:srgbClr val="000000"/>
                  </a:outerShdw>
                </a:effectLst>
              </a:rPr>
              <a:t>Many Adventists believe that justification is a declaration only—that God accounts me righteous, even though I am not. That is half right. Half right means a 50-50 mixture of truth and lie.</a:t>
            </a:r>
            <a:endParaRPr lang="en-US" sz="2800" b="1" dirty="0" smtClean="0">
              <a:effectLst>
                <a:outerShdw blurRad="38100" dist="38100" dir="2700000" algn="tl">
                  <a:srgbClr val="000000"/>
                </a:outerShdw>
              </a:effectLst>
            </a:endParaRPr>
          </a:p>
        </p:txBody>
      </p:sp>
      <p:sp>
        <p:nvSpPr>
          <p:cNvPr id="36868"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72E6D861-70A9-4A6A-A935-E478041466D6}" type="slidenum">
              <a:rPr lang="en-US" sz="1400">
                <a:solidFill>
                  <a:schemeClr val="bg1"/>
                </a:solidFill>
              </a:rPr>
              <a:pPr algn="r"/>
              <a:t>35</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ypsum-heart.jpg"/>
          <p:cNvPicPr>
            <a:picLocks noChangeAspect="1"/>
          </p:cNvPicPr>
          <p:nvPr/>
        </p:nvPicPr>
        <p:blipFill>
          <a:blip r:embed="rId3" cstate="print"/>
          <a:stretch>
            <a:fillRect/>
          </a:stretch>
        </p:blipFill>
        <p:spPr>
          <a:xfrm>
            <a:off x="0" y="0"/>
            <a:ext cx="9144000" cy="6842014"/>
          </a:xfrm>
          <a:prstGeom prst="rect">
            <a:avLst/>
          </a:prstGeom>
        </p:spPr>
      </p:pic>
      <p:sp>
        <p:nvSpPr>
          <p:cNvPr id="148482" name="Rectangle 2"/>
          <p:cNvSpPr>
            <a:spLocks noGrp="1" noChangeArrowheads="1"/>
          </p:cNvSpPr>
          <p:nvPr>
            <p:ph type="title"/>
          </p:nvPr>
        </p:nvSpPr>
        <p:spPr>
          <a:xfrm>
            <a:off x="0" y="0"/>
            <a:ext cx="9144000" cy="1066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smtClean="0">
                <a:ln w="11430"/>
                <a:solidFill>
                  <a:schemeClr val="accent2">
                    <a:lumMod val="20000"/>
                    <a:lumOff val="80000"/>
                  </a:schemeClr>
                </a:solidFill>
                <a:effectLst>
                  <a:outerShdw blurRad="50800" dist="39000" dir="5460000" algn="tl">
                    <a:srgbClr val="000000">
                      <a:alpha val="38000"/>
                    </a:srgbClr>
                  </a:outerShdw>
                </a:effectLst>
              </a:rPr>
              <a:t>The Truth about </a:t>
            </a:r>
            <a:br>
              <a:rPr lang="en-US" sz="4000" b="1" dirty="0" smtClean="0">
                <a:ln w="11430"/>
                <a:solidFill>
                  <a:schemeClr val="accent2">
                    <a:lumMod val="20000"/>
                    <a:lumOff val="80000"/>
                  </a:schemeClr>
                </a:solidFill>
                <a:effectLst>
                  <a:outerShdw blurRad="50800" dist="39000" dir="5460000" algn="tl">
                    <a:srgbClr val="000000">
                      <a:alpha val="38000"/>
                    </a:srgbClr>
                  </a:outerShdw>
                </a:effectLst>
              </a:rPr>
            </a:br>
            <a:r>
              <a:rPr lang="en-US" sz="4000" b="1" dirty="0" smtClean="0">
                <a:ln w="11430"/>
                <a:solidFill>
                  <a:schemeClr val="accent2">
                    <a:lumMod val="20000"/>
                    <a:lumOff val="80000"/>
                  </a:schemeClr>
                </a:solidFill>
                <a:effectLst>
                  <a:outerShdw blurRad="50800" dist="39000" dir="5460000" algn="tl">
                    <a:srgbClr val="000000">
                      <a:alpha val="38000"/>
                    </a:srgbClr>
                  </a:outerShdw>
                </a:effectLst>
              </a:rPr>
              <a:t>the Basis of Assurance</a:t>
            </a:r>
          </a:p>
        </p:txBody>
      </p:sp>
      <p:sp>
        <p:nvSpPr>
          <p:cNvPr id="148483" name="Rectangle 3"/>
          <p:cNvSpPr>
            <a:spLocks noGrp="1" noChangeArrowheads="1"/>
          </p:cNvSpPr>
          <p:nvPr>
            <p:ph type="body" idx="1"/>
          </p:nvPr>
        </p:nvSpPr>
        <p:spPr>
          <a:xfrm>
            <a:off x="838200" y="1524000"/>
            <a:ext cx="7772400" cy="5029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solidFill>
                  <a:srgbClr val="FFEFEF"/>
                </a:solidFill>
                <a:effectLst>
                  <a:outerShdw blurRad="50800" dist="39000" dir="5460000" algn="tl">
                    <a:srgbClr val="000000">
                      <a:alpha val="38000"/>
                    </a:srgbClr>
                  </a:outerShdw>
                </a:effectLst>
              </a:rPr>
              <a:t>Justification is </a:t>
            </a:r>
            <a:r>
              <a:rPr lang="en-US" b="1" i="1" dirty="0" smtClean="0">
                <a:ln w="11430"/>
                <a:solidFill>
                  <a:srgbClr val="FFEFEF"/>
                </a:solidFill>
                <a:effectLst>
                  <a:outerShdw blurRad="50800" dist="39000" dir="5460000" algn="tl">
                    <a:srgbClr val="000000">
                      <a:alpha val="38000"/>
                    </a:srgbClr>
                  </a:outerShdw>
                </a:effectLst>
              </a:rPr>
              <a:t>not</a:t>
            </a:r>
            <a:r>
              <a:rPr lang="en-US" b="1" dirty="0" smtClean="0">
                <a:ln w="11430"/>
                <a:solidFill>
                  <a:srgbClr val="FFEFEF"/>
                </a:solidFill>
                <a:effectLst>
                  <a:outerShdw blurRad="50800" dist="39000" dir="5460000" algn="tl">
                    <a:srgbClr val="000000">
                      <a:alpha val="38000"/>
                    </a:srgbClr>
                  </a:outerShdw>
                </a:effectLst>
              </a:rPr>
              <a:t> God accounting me righteous when I am not. </a:t>
            </a:r>
          </a:p>
          <a:p>
            <a:pPr>
              <a:defRPr/>
            </a:pPr>
            <a:r>
              <a:rPr lang="en-US" b="1" dirty="0" smtClean="0">
                <a:ln w="11430"/>
                <a:solidFill>
                  <a:srgbClr val="FFEFEF"/>
                </a:solidFill>
                <a:effectLst>
                  <a:outerShdw blurRad="50800" dist="39000" dir="5460000" algn="tl">
                    <a:srgbClr val="000000">
                      <a:alpha val="38000"/>
                    </a:srgbClr>
                  </a:outerShdw>
                </a:effectLst>
              </a:rPr>
              <a:t>Justification </a:t>
            </a:r>
            <a:r>
              <a:rPr lang="en-US" b="1" i="1" dirty="0" smtClean="0">
                <a:ln w="11430"/>
                <a:solidFill>
                  <a:srgbClr val="FFEFEF"/>
                </a:solidFill>
                <a:effectLst>
                  <a:outerShdw blurRad="50800" dist="39000" dir="5460000" algn="tl">
                    <a:srgbClr val="000000">
                      <a:alpha val="38000"/>
                    </a:srgbClr>
                  </a:outerShdw>
                </a:effectLst>
              </a:rPr>
              <a:t>is</a:t>
            </a:r>
            <a:r>
              <a:rPr lang="en-US" b="1" dirty="0" smtClean="0">
                <a:ln w="11430"/>
                <a:solidFill>
                  <a:srgbClr val="FFEFEF"/>
                </a:solidFill>
                <a:effectLst>
                  <a:outerShdw blurRad="50800" dist="39000" dir="5460000" algn="tl">
                    <a:srgbClr val="000000">
                      <a:alpha val="38000"/>
                    </a:srgbClr>
                  </a:outerShdw>
                </a:effectLst>
              </a:rPr>
              <a:t> God </a:t>
            </a:r>
            <a:r>
              <a:rPr lang="en-US" b="1" i="1" dirty="0" smtClean="0">
                <a:ln w="11430"/>
                <a:solidFill>
                  <a:srgbClr val="FFEFEF"/>
                </a:solidFill>
                <a:effectLst>
                  <a:outerShdw blurRad="50800" dist="39000" dir="5460000" algn="tl">
                    <a:srgbClr val="000000">
                      <a:alpha val="38000"/>
                    </a:srgbClr>
                  </a:outerShdw>
                </a:effectLst>
              </a:rPr>
              <a:t>creating in me</a:t>
            </a:r>
            <a:r>
              <a:rPr lang="en-US" b="1" dirty="0" smtClean="0">
                <a:ln w="11430"/>
                <a:solidFill>
                  <a:srgbClr val="FFEFEF"/>
                </a:solidFill>
                <a:effectLst>
                  <a:outerShdw blurRad="50800" dist="39000" dir="5460000" algn="tl">
                    <a:srgbClr val="000000">
                      <a:alpha val="38000"/>
                    </a:srgbClr>
                  </a:outerShdw>
                </a:effectLst>
              </a:rPr>
              <a:t> a righteous heart which did not exist before, but now does. What He declares righteous, is righteous. </a:t>
            </a:r>
          </a:p>
          <a:p>
            <a:pPr>
              <a:defRPr/>
            </a:pPr>
            <a:r>
              <a:rPr lang="en-US" b="1" dirty="0" smtClean="0">
                <a:ln w="11430"/>
                <a:solidFill>
                  <a:srgbClr val="FFEFEF"/>
                </a:solidFill>
                <a:effectLst>
                  <a:outerShdw blurRad="50800" dist="39000" dir="5460000" algn="tl">
                    <a:srgbClr val="000000">
                      <a:alpha val="38000"/>
                    </a:srgbClr>
                  </a:outerShdw>
                </a:effectLst>
              </a:rPr>
              <a:t>In the words of the old English, “Man </a:t>
            </a:r>
            <a:r>
              <a:rPr lang="en-US" b="1" dirty="0" err="1" smtClean="0">
                <a:ln w="11430"/>
                <a:solidFill>
                  <a:srgbClr val="FFEFEF"/>
                </a:solidFill>
                <a:effectLst>
                  <a:outerShdw blurRad="50800" dist="39000" dir="5460000" algn="tl">
                    <a:srgbClr val="000000">
                      <a:alpha val="38000"/>
                    </a:srgbClr>
                  </a:outerShdw>
                </a:effectLst>
              </a:rPr>
              <a:t>looketh</a:t>
            </a:r>
            <a:r>
              <a:rPr lang="en-US" b="1" dirty="0" smtClean="0">
                <a:ln w="11430"/>
                <a:solidFill>
                  <a:srgbClr val="FFEFEF"/>
                </a:solidFill>
                <a:effectLst>
                  <a:outerShdw blurRad="50800" dist="39000" dir="5460000" algn="tl">
                    <a:srgbClr val="000000">
                      <a:alpha val="38000"/>
                    </a:srgbClr>
                  </a:outerShdw>
                </a:effectLst>
              </a:rPr>
              <a:t> on the outward appearance, but God </a:t>
            </a:r>
            <a:r>
              <a:rPr lang="en-US" b="1" dirty="0" err="1" smtClean="0">
                <a:ln w="11430"/>
                <a:solidFill>
                  <a:srgbClr val="FFEFEF"/>
                </a:solidFill>
                <a:effectLst>
                  <a:outerShdw blurRad="50800" dist="39000" dir="5460000" algn="tl">
                    <a:srgbClr val="000000">
                      <a:alpha val="38000"/>
                    </a:srgbClr>
                  </a:outerShdw>
                </a:effectLst>
              </a:rPr>
              <a:t>looketh</a:t>
            </a:r>
            <a:r>
              <a:rPr lang="en-US" b="1" dirty="0" smtClean="0">
                <a:ln w="11430"/>
                <a:solidFill>
                  <a:srgbClr val="FFEFEF"/>
                </a:solidFill>
                <a:effectLst>
                  <a:outerShdw blurRad="50800" dist="39000" dir="5460000" algn="tl">
                    <a:srgbClr val="000000">
                      <a:alpha val="38000"/>
                    </a:srgbClr>
                  </a:outerShdw>
                </a:effectLst>
              </a:rPr>
              <a:t> on the heart.”  1 Sam 16:7.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304800"/>
            <a:ext cx="81534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The Truth about the Basis of Assurance</a:t>
            </a:r>
          </a:p>
        </p:txBody>
      </p:sp>
      <p:sp>
        <p:nvSpPr>
          <p:cNvPr id="149507" name="Rectangle 3"/>
          <p:cNvSpPr>
            <a:spLocks noGrp="1" noChangeArrowheads="1"/>
          </p:cNvSpPr>
          <p:nvPr>
            <p:ph type="body" idx="1"/>
          </p:nvPr>
        </p:nvSpPr>
        <p:spPr>
          <a:xfrm>
            <a:off x="838200" y="1524000"/>
            <a:ext cx="7772400" cy="5029200"/>
          </a:xfrm>
        </p:spPr>
        <p:txBody>
          <a:bodyPr/>
          <a:lstStyle/>
          <a:p>
            <a:pPr>
              <a:defRPr/>
            </a:pPr>
            <a:r>
              <a:rPr lang="en-US" dirty="0" smtClean="0">
                <a:effectLst>
                  <a:outerShdw blurRad="38100" dist="38100" dir="2700000" algn="tl">
                    <a:srgbClr val="000000"/>
                  </a:outerShdw>
                </a:effectLst>
              </a:rPr>
              <a:t>“Man </a:t>
            </a:r>
            <a:r>
              <a:rPr lang="en-US" dirty="0" err="1" smtClean="0">
                <a:effectLst>
                  <a:outerShdw blurRad="38100" dist="38100" dir="2700000" algn="tl">
                    <a:srgbClr val="000000"/>
                  </a:outerShdw>
                </a:effectLst>
              </a:rPr>
              <a:t>looketh</a:t>
            </a:r>
            <a:r>
              <a:rPr lang="en-US" dirty="0" smtClean="0">
                <a:effectLst>
                  <a:outerShdw blurRad="38100" dist="38100" dir="2700000" algn="tl">
                    <a:srgbClr val="000000"/>
                  </a:outerShdw>
                </a:effectLst>
              </a:rPr>
              <a:t> on the outward appearance, but God </a:t>
            </a:r>
            <a:r>
              <a:rPr lang="en-US" dirty="0" err="1" smtClean="0">
                <a:effectLst>
                  <a:outerShdw blurRad="38100" dist="38100" dir="2700000" algn="tl">
                    <a:srgbClr val="000000"/>
                  </a:outerShdw>
                </a:effectLst>
              </a:rPr>
              <a:t>looketh</a:t>
            </a:r>
            <a:r>
              <a:rPr lang="en-US" dirty="0" smtClean="0">
                <a:effectLst>
                  <a:outerShdw blurRad="38100" dist="38100" dir="2700000" algn="tl">
                    <a:srgbClr val="000000"/>
                  </a:outerShdw>
                </a:effectLst>
              </a:rPr>
              <a:t> on the heart.”</a:t>
            </a:r>
            <a:r>
              <a:rPr lang="en-US" dirty="0" smtClean="0"/>
              <a:t> 1 Sam 16:7.</a:t>
            </a:r>
          </a:p>
          <a:p>
            <a:pPr>
              <a:defRPr/>
            </a:pPr>
            <a:r>
              <a:rPr lang="en-US" dirty="0" smtClean="0"/>
              <a:t>If God creates in me a “clean heart,” then </a:t>
            </a:r>
            <a:r>
              <a:rPr lang="en-US" dirty="0" smtClean="0">
                <a:solidFill>
                  <a:schemeClr val="tx2">
                    <a:lumMod val="60000"/>
                    <a:lumOff val="40000"/>
                  </a:schemeClr>
                </a:solidFill>
              </a:rPr>
              <a:t>my outward appearance may not yet have changed, </a:t>
            </a:r>
            <a:r>
              <a:rPr lang="en-US" dirty="0" smtClean="0"/>
              <a:t>but God, looking at my </a:t>
            </a:r>
            <a:r>
              <a:rPr lang="en-US" dirty="0" smtClean="0">
                <a:solidFill>
                  <a:schemeClr val="tx2">
                    <a:lumMod val="60000"/>
                    <a:lumOff val="40000"/>
                  </a:schemeClr>
                </a:solidFill>
              </a:rPr>
              <a:t>new heart, </a:t>
            </a:r>
            <a:r>
              <a:rPr lang="en-US" dirty="0" smtClean="0"/>
              <a:t>sees that I am a </a:t>
            </a:r>
            <a:r>
              <a:rPr lang="en-US" dirty="0" smtClean="0">
                <a:solidFill>
                  <a:schemeClr val="tx2">
                    <a:lumMod val="60000"/>
                    <a:lumOff val="40000"/>
                  </a:schemeClr>
                </a:solidFill>
              </a:rPr>
              <a:t>new creation.</a:t>
            </a:r>
          </a:p>
          <a:p>
            <a:pPr>
              <a:defRPr/>
            </a:pPr>
            <a:r>
              <a:rPr lang="en-US" dirty="0" smtClean="0">
                <a:solidFill>
                  <a:schemeClr val="tx2">
                    <a:lumMod val="60000"/>
                    <a:lumOff val="40000"/>
                  </a:schemeClr>
                </a:solidFill>
              </a:rPr>
              <a:t>He declares me righteous, </a:t>
            </a:r>
            <a:r>
              <a:rPr lang="en-US" dirty="0" smtClean="0"/>
              <a:t>not contrary to fact, but because, </a:t>
            </a:r>
            <a:r>
              <a:rPr lang="en-US" dirty="0" smtClean="0">
                <a:solidFill>
                  <a:schemeClr val="tx2">
                    <a:lumMod val="60000"/>
                    <a:lumOff val="40000"/>
                  </a:schemeClr>
                </a:solidFill>
              </a:rPr>
              <a:t>in Christ, my heart has been made righteous. (“Create in me a clean heart, O God”  Ps. 51)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0"/>
            <a:ext cx="9144000" cy="14478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3200" b="1" dirty="0" smtClean="0">
                <a:ln w="50800"/>
                <a:solidFill>
                  <a:schemeClr val="bg1">
                    <a:shade val="50000"/>
                  </a:schemeClr>
                </a:solidFill>
              </a:rPr>
              <a:t>Let’s look again at what EGW says about</a:t>
            </a:r>
            <a:r>
              <a:rPr lang="en-US" sz="3600" b="1" dirty="0" smtClean="0">
                <a:ln w="50800"/>
                <a:solidFill>
                  <a:schemeClr val="bg1">
                    <a:shade val="50000"/>
                  </a:schemeClr>
                </a:solidFill>
              </a:rPr>
              <a:t> </a:t>
            </a:r>
            <a:br>
              <a:rPr lang="en-US" sz="3600" b="1" dirty="0" smtClean="0">
                <a:ln w="50800"/>
                <a:solidFill>
                  <a:schemeClr val="bg1">
                    <a:shade val="50000"/>
                  </a:schemeClr>
                </a:solidFill>
              </a:rPr>
            </a:br>
            <a:r>
              <a:rPr lang="en-US" sz="3600" b="1" dirty="0" smtClean="0">
                <a:ln w="50800"/>
                <a:solidFill>
                  <a:schemeClr val="bg1">
                    <a:shade val="50000"/>
                  </a:schemeClr>
                </a:solidFill>
              </a:rPr>
              <a:t>1. The Objective Basis of Assurance</a:t>
            </a:r>
          </a:p>
        </p:txBody>
      </p:sp>
      <p:sp>
        <p:nvSpPr>
          <p:cNvPr id="40963" name="Rectangle 3"/>
          <p:cNvSpPr>
            <a:spLocks noGrp="1" noChangeArrowheads="1"/>
          </p:cNvSpPr>
          <p:nvPr>
            <p:ph type="body" idx="4294967295"/>
          </p:nvPr>
        </p:nvSpPr>
        <p:spPr/>
        <p:txBody>
          <a:bodyPr/>
          <a:lstStyle/>
          <a:p>
            <a:pPr eaLnBrk="1" hangingPunct="1">
              <a:defRPr/>
            </a:pPr>
            <a:r>
              <a:rPr lang="en-US" dirty="0" smtClean="0"/>
              <a:t>“The blessings of the new covenant are grounded </a:t>
            </a:r>
            <a:r>
              <a:rPr lang="en-US" b="1" dirty="0" smtClean="0">
                <a:effectLst>
                  <a:outerShdw blurRad="38100" dist="38100" dir="2700000" algn="tl">
                    <a:srgbClr val="000000"/>
                  </a:outerShdw>
                </a:effectLst>
              </a:rPr>
              <a:t>purely on mercy</a:t>
            </a:r>
            <a:r>
              <a:rPr lang="en-US" dirty="0" smtClean="0"/>
              <a:t> in </a:t>
            </a:r>
            <a:r>
              <a:rPr lang="en-US" b="1" dirty="0" smtClean="0">
                <a:effectLst>
                  <a:outerShdw blurRad="38100" dist="38100" dir="2700000" algn="tl">
                    <a:srgbClr val="000000"/>
                  </a:outerShdw>
                </a:effectLst>
              </a:rPr>
              <a:t>forgiving</a:t>
            </a:r>
            <a:r>
              <a:rPr lang="en-US" dirty="0" smtClean="0"/>
              <a:t> unrighteousness and sins,” and </a:t>
            </a:r>
            <a:r>
              <a:rPr lang="en-US" b="1" u="sng" dirty="0" smtClean="0">
                <a:effectLst>
                  <a:outerShdw blurRad="38100" dist="38100" dir="2700000" algn="tl">
                    <a:srgbClr val="000000"/>
                  </a:outerShdw>
                </a:effectLst>
              </a:rPr>
              <a:t>all</a:t>
            </a:r>
            <a:r>
              <a:rPr lang="en-US" dirty="0" smtClean="0"/>
              <a:t> who humble their hearts, confessing their sins, </a:t>
            </a:r>
            <a:r>
              <a:rPr lang="en-US" b="1" dirty="0" smtClean="0">
                <a:effectLst>
                  <a:outerShdw blurRad="38100" dist="38100" dir="2700000" algn="tl">
                    <a:srgbClr val="000000"/>
                  </a:outerShdw>
                </a:effectLst>
              </a:rPr>
              <a:t>will find</a:t>
            </a:r>
            <a:r>
              <a:rPr lang="en-US" dirty="0" smtClean="0"/>
              <a:t> mercy and grace and </a:t>
            </a:r>
            <a:r>
              <a:rPr lang="en-US" b="1" dirty="0" smtClean="0">
                <a:effectLst>
                  <a:outerShdw blurRad="38100" dist="38100" dir="2700000" algn="tl">
                    <a:srgbClr val="000000"/>
                  </a:outerShdw>
                </a:effectLst>
              </a:rPr>
              <a:t>assurance</a:t>
            </a:r>
            <a:r>
              <a:rPr lang="en-US" dirty="0" smtClean="0"/>
              <a:t>.”  Letter 276, 1904, in 7BC 931.</a:t>
            </a:r>
          </a:p>
        </p:txBody>
      </p:sp>
      <p:sp>
        <p:nvSpPr>
          <p:cNvPr id="3994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DD7EAD35-6983-4B56-8208-F1C8D7F382EA}" type="slidenum">
              <a:rPr lang="en-US" sz="1400">
                <a:solidFill>
                  <a:schemeClr val="bg1"/>
                </a:solidFill>
              </a:rPr>
              <a:pPr algn="r"/>
              <a:t>38</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3600" b="1" dirty="0" smtClean="0">
                <a:ln w="50800"/>
                <a:solidFill>
                  <a:schemeClr val="bg1">
                    <a:shade val="50000"/>
                  </a:schemeClr>
                </a:solidFill>
              </a:rPr>
              <a:t>EGW on the Objective Basis of Assurance</a:t>
            </a:r>
          </a:p>
        </p:txBody>
      </p:sp>
      <p:sp>
        <p:nvSpPr>
          <p:cNvPr id="40963" name="Rectangle 3"/>
          <p:cNvSpPr>
            <a:spLocks noGrp="1" noChangeArrowheads="1"/>
          </p:cNvSpPr>
          <p:nvPr>
            <p:ph type="body" idx="4294967295"/>
          </p:nvPr>
        </p:nvSpPr>
        <p:spPr/>
        <p:txBody>
          <a:bodyPr/>
          <a:lstStyle/>
          <a:p>
            <a:pPr eaLnBrk="1" hangingPunct="1">
              <a:defRPr/>
            </a:pPr>
            <a:r>
              <a:rPr lang="en-US" dirty="0" smtClean="0"/>
              <a:t>Thousands of Christians, including some Adventists, </a:t>
            </a:r>
            <a:r>
              <a:rPr lang="en-US" dirty="0" smtClean="0">
                <a:solidFill>
                  <a:schemeClr val="tx2">
                    <a:lumMod val="60000"/>
                    <a:lumOff val="40000"/>
                  </a:schemeClr>
                </a:solidFill>
              </a:rPr>
              <a:t>“depend on their obedience </a:t>
            </a:r>
            <a:r>
              <a:rPr lang="en-US" dirty="0" smtClean="0"/>
              <a:t>to the law of God </a:t>
            </a:r>
            <a:r>
              <a:rPr lang="en-US" dirty="0" smtClean="0">
                <a:solidFill>
                  <a:schemeClr val="tx2">
                    <a:lumMod val="60000"/>
                    <a:lumOff val="40000"/>
                  </a:schemeClr>
                </a:solidFill>
              </a:rPr>
              <a:t>to commend them to His favor. </a:t>
            </a:r>
            <a:r>
              <a:rPr lang="en-US" dirty="0" smtClean="0"/>
              <a:t>When </a:t>
            </a:r>
            <a:r>
              <a:rPr lang="en-US" dirty="0" smtClean="0">
                <a:solidFill>
                  <a:schemeClr val="accent2">
                    <a:lumMod val="60000"/>
                    <a:lumOff val="40000"/>
                  </a:schemeClr>
                </a:solidFill>
              </a:rPr>
              <a:t>they are bidden to look to Jesus, and believe that He saves them solely through His grace, </a:t>
            </a:r>
            <a:r>
              <a:rPr lang="en-US" dirty="0" smtClean="0"/>
              <a:t>they exclaim, ‘How can these things be?’ ”    (DA 175)</a:t>
            </a:r>
          </a:p>
        </p:txBody>
      </p:sp>
      <p:sp>
        <p:nvSpPr>
          <p:cNvPr id="4096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58DB3FFD-A035-441F-B5FA-7F639A42F0CF}" type="slidenum">
              <a:rPr lang="en-US" sz="1400">
                <a:solidFill>
                  <a:schemeClr val="bg1"/>
                </a:solidFill>
              </a:rPr>
              <a:pPr algn="r"/>
              <a:t>39</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E07745AA-65A2-47D4-B6B8-52801B00ECEC}" type="slidenum">
              <a:rPr lang="en-US" sz="1400">
                <a:solidFill>
                  <a:schemeClr val="bg1"/>
                </a:solidFill>
              </a:rPr>
              <a:pPr algn="r"/>
              <a:t>4</a:t>
            </a:fld>
            <a:endParaRPr lang="en-US" sz="1400">
              <a:solidFill>
                <a:schemeClr val="bg1"/>
              </a:solidFill>
            </a:endParaRPr>
          </a:p>
        </p:txBody>
      </p:sp>
      <p:pic>
        <p:nvPicPr>
          <p:cNvPr id="4" name="Picture 3" descr="rope-breaking-on-man-holding-stone-heart-on-hillside.jpg"/>
          <p:cNvPicPr>
            <a:picLocks noChangeAspect="1"/>
          </p:cNvPicPr>
          <p:nvPr/>
        </p:nvPicPr>
        <p:blipFill>
          <a:blip r:embed="rId3" cstate="print"/>
          <a:stretch>
            <a:fillRect/>
          </a:stretch>
        </p:blipFill>
        <p:spPr>
          <a:xfrm>
            <a:off x="0" y="0"/>
            <a:ext cx="9144000" cy="6828282"/>
          </a:xfrm>
          <a:prstGeom prst="rect">
            <a:avLst/>
          </a:prstGeom>
        </p:spPr>
      </p:pic>
      <p:sp>
        <p:nvSpPr>
          <p:cNvPr id="3" name="Content Placeholder 2"/>
          <p:cNvSpPr>
            <a:spLocks noGrp="1"/>
          </p:cNvSpPr>
          <p:nvPr>
            <p:ph idx="4294967295"/>
          </p:nvPr>
        </p:nvSpPr>
        <p:spPr>
          <a:xfrm>
            <a:off x="228600" y="990600"/>
            <a:ext cx="8229600" cy="5334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solidFill>
                  <a:schemeClr val="accent2">
                    <a:lumMod val="20000"/>
                    <a:lumOff val="80000"/>
                  </a:schemeClr>
                </a:solidFill>
                <a:effectLst>
                  <a:outerShdw blurRad="50800" dist="39000" dir="5460000" algn="tl">
                    <a:srgbClr val="000000">
                      <a:alpha val="38000"/>
                    </a:srgbClr>
                  </a:outerShdw>
                </a:effectLst>
              </a:rPr>
              <a:t>I know from my years as a pastor that many Adventists think EGW does not teach present assurance.</a:t>
            </a:r>
          </a:p>
          <a:p>
            <a:pPr>
              <a:defRPr/>
            </a:pPr>
            <a:r>
              <a:rPr lang="en-US" b="1" dirty="0" smtClean="0">
                <a:ln w="11430"/>
                <a:solidFill>
                  <a:schemeClr val="accent2">
                    <a:lumMod val="20000"/>
                    <a:lumOff val="80000"/>
                  </a:schemeClr>
                </a:solidFill>
                <a:effectLst>
                  <a:outerShdw blurRad="50800" dist="39000" dir="5460000" algn="tl">
                    <a:srgbClr val="000000">
                      <a:alpha val="38000"/>
                    </a:srgbClr>
                  </a:outerShdw>
                </a:effectLst>
              </a:rPr>
              <a:t>I have also noticed what this misconception leads to—</a:t>
            </a:r>
          </a:p>
          <a:p>
            <a:pPr lvl="1">
              <a:defRPr/>
            </a:pPr>
            <a:r>
              <a:rPr lang="en-US" b="1" dirty="0" smtClean="0">
                <a:ln w="11430"/>
                <a:solidFill>
                  <a:schemeClr val="accent2">
                    <a:lumMod val="20000"/>
                    <a:lumOff val="80000"/>
                  </a:schemeClr>
                </a:solidFill>
                <a:effectLst>
                  <a:outerShdw blurRad="50800" dist="39000" dir="5460000" algn="tl">
                    <a:srgbClr val="000000">
                      <a:alpha val="38000"/>
                    </a:srgbClr>
                  </a:outerShdw>
                </a:effectLst>
              </a:rPr>
              <a:t>Legalism, trying to be saved by performance</a:t>
            </a:r>
          </a:p>
          <a:p>
            <a:pPr lvl="1">
              <a:defRPr/>
            </a:pPr>
            <a:r>
              <a:rPr lang="en-US" b="1" dirty="0" smtClean="0">
                <a:ln w="11430"/>
                <a:solidFill>
                  <a:schemeClr val="accent2">
                    <a:lumMod val="20000"/>
                    <a:lumOff val="80000"/>
                  </a:schemeClr>
                </a:solidFill>
                <a:effectLst>
                  <a:outerShdw blurRad="50800" dist="39000" dir="5460000" algn="tl">
                    <a:srgbClr val="000000">
                      <a:alpha val="38000"/>
                    </a:srgbClr>
                  </a:outerShdw>
                </a:effectLst>
              </a:rPr>
              <a:t>Giving up on heaven, living for this life only</a:t>
            </a:r>
          </a:p>
          <a:p>
            <a:pPr lvl="1">
              <a:defRPr/>
            </a:pPr>
            <a:r>
              <a:rPr lang="en-US" b="1" dirty="0" smtClean="0">
                <a:ln w="11430"/>
                <a:solidFill>
                  <a:schemeClr val="accent2">
                    <a:lumMod val="20000"/>
                    <a:lumOff val="80000"/>
                  </a:schemeClr>
                </a:solidFill>
                <a:effectLst>
                  <a:outerShdw blurRad="50800" dist="39000" dir="5460000" algn="tl">
                    <a:srgbClr val="000000">
                      <a:alpha val="38000"/>
                    </a:srgbClr>
                  </a:outerShdw>
                </a:effectLst>
              </a:rPr>
              <a:t>Throwing out Ellen White and Adventist beliefs, because they seem to be the problem.</a:t>
            </a:r>
          </a:p>
          <a:p>
            <a:pPr lvl="1">
              <a:defRP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EDBC2F2-77E3-485A-AF26-0C999B22DBFF}" type="slidenum">
              <a:rPr lang="en-US" sz="1400">
                <a:solidFill>
                  <a:schemeClr val="bg1"/>
                </a:solidFill>
              </a:rPr>
              <a:pPr algn="r"/>
              <a:t>40</a:t>
            </a:fld>
            <a:endParaRPr lang="en-US" sz="1400">
              <a:solidFill>
                <a:schemeClr val="bg1"/>
              </a:solidFill>
            </a:endParaRPr>
          </a:p>
        </p:txBody>
      </p:sp>
      <p:pic>
        <p:nvPicPr>
          <p:cNvPr id="6" name="Picture 5" descr="jesus_nicodemus.jpg"/>
          <p:cNvPicPr>
            <a:picLocks noChangeAspect="1"/>
          </p:cNvPicPr>
          <p:nvPr/>
        </p:nvPicPr>
        <p:blipFill>
          <a:blip r:embed="rId3" cstate="print"/>
          <a:stretch>
            <a:fillRect/>
          </a:stretch>
        </p:blipFill>
        <p:spPr>
          <a:xfrm>
            <a:off x="4953000" y="0"/>
            <a:ext cx="4191000" cy="6858000"/>
          </a:xfrm>
          <a:prstGeom prst="rect">
            <a:avLst/>
          </a:prstGeom>
        </p:spPr>
      </p:pic>
      <p:sp>
        <p:nvSpPr>
          <p:cNvPr id="40963" name="Rectangle 3"/>
          <p:cNvSpPr>
            <a:spLocks noGrp="1" noChangeArrowheads="1"/>
          </p:cNvSpPr>
          <p:nvPr>
            <p:ph type="body" idx="4294967295"/>
          </p:nvPr>
        </p:nvSpPr>
        <p:spPr>
          <a:xfrm>
            <a:off x="0" y="1447800"/>
            <a:ext cx="4876800" cy="50292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2400" dirty="0" smtClean="0">
                <a:ln w="11430"/>
                <a:solidFill>
                  <a:srgbClr val="FFFF00"/>
                </a:solidFill>
                <a:effectLst>
                  <a:outerShdw blurRad="80000" dist="40000" dir="5040000" algn="tl">
                    <a:srgbClr val="000000">
                      <a:alpha val="30000"/>
                    </a:srgbClr>
                  </a:outerShdw>
                </a:effectLst>
              </a:rPr>
              <a:t>“Like Nicodemus, we must be willing to enter into life in the same way as the chief of sinners. . . . Through faith we receive the grace of God; but faith is not our </a:t>
            </a:r>
            <a:r>
              <a:rPr lang="en-US" sz="2400" dirty="0" err="1" smtClean="0">
                <a:ln w="11430"/>
                <a:solidFill>
                  <a:srgbClr val="FFFF00"/>
                </a:solidFill>
                <a:effectLst>
                  <a:outerShdw blurRad="80000" dist="40000" dir="5040000" algn="tl">
                    <a:srgbClr val="000000">
                      <a:alpha val="30000"/>
                    </a:srgbClr>
                  </a:outerShdw>
                </a:effectLst>
              </a:rPr>
              <a:t>Saviour</a:t>
            </a:r>
            <a:r>
              <a:rPr lang="en-US" sz="2400" dirty="0" smtClean="0">
                <a:ln w="11430"/>
                <a:solidFill>
                  <a:srgbClr val="FFFF00"/>
                </a:solidFill>
                <a:effectLst>
                  <a:outerShdw blurRad="80000" dist="40000" dir="5040000" algn="tl">
                    <a:srgbClr val="000000">
                      <a:alpha val="30000"/>
                    </a:srgbClr>
                  </a:outerShdw>
                </a:effectLst>
              </a:rPr>
              <a:t>. It earns nothing.  It is the hand by which we lay hold upon Christ, and appropriate His merits, the remedy for sin.  And we cannot even repent without the aid of the Spirit of God…Repentance comes from Christ as truly as does pardon.’  </a:t>
            </a:r>
            <a:r>
              <a:rPr lang="en-US" sz="2400" i="1" dirty="0" smtClean="0">
                <a:ln w="11430"/>
                <a:solidFill>
                  <a:srgbClr val="FFFF00"/>
                </a:solidFill>
                <a:effectLst>
                  <a:outerShdw blurRad="80000" dist="40000" dir="5040000" algn="tl">
                    <a:srgbClr val="000000">
                      <a:alpha val="30000"/>
                    </a:srgbClr>
                  </a:outerShdw>
                </a:effectLst>
              </a:rPr>
              <a:t>Desire of Ages</a:t>
            </a:r>
            <a:r>
              <a:rPr lang="en-US" sz="2400" dirty="0" smtClean="0">
                <a:ln w="11430"/>
                <a:solidFill>
                  <a:srgbClr val="FFFF00"/>
                </a:solidFill>
                <a:effectLst>
                  <a:outerShdw blurRad="80000" dist="40000" dir="5040000" algn="tl">
                    <a:srgbClr val="000000">
                      <a:alpha val="30000"/>
                    </a:srgbClr>
                  </a:outerShdw>
                </a:effectLst>
              </a:rPr>
              <a:t>, 175</a:t>
            </a:r>
          </a:p>
        </p:txBody>
      </p:sp>
      <p:sp>
        <p:nvSpPr>
          <p:cNvPr id="40962" name="Rectangle 2"/>
          <p:cNvSpPr>
            <a:spLocks noGrp="1" noChangeArrowheads="1"/>
          </p:cNvSpPr>
          <p:nvPr>
            <p:ph type="title" idx="4294967295"/>
          </p:nvPr>
        </p:nvSpPr>
        <p:spPr>
          <a:xfrm>
            <a:off x="0" y="0"/>
            <a:ext cx="50292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3200" b="1" dirty="0" smtClean="0">
                <a:ln w="11430"/>
                <a:solidFill>
                  <a:srgbClr val="FFC000"/>
                </a:solidFill>
                <a:effectLst>
                  <a:outerShdw blurRad="50800" dist="39000" dir="5460000" algn="tl">
                    <a:srgbClr val="000000">
                      <a:alpha val="38000"/>
                    </a:srgbClr>
                  </a:outerShdw>
                </a:effectLst>
              </a:rPr>
              <a:t>EGW on the Objective Basis of Assurance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Why is this so hard to grasp?</a:t>
            </a:r>
          </a:p>
        </p:txBody>
      </p:sp>
      <p:sp>
        <p:nvSpPr>
          <p:cNvPr id="3" name="Content Placeholder 2"/>
          <p:cNvSpPr>
            <a:spLocks noGrp="1"/>
          </p:cNvSpPr>
          <p:nvPr>
            <p:ph idx="1"/>
          </p:nvPr>
        </p:nvSpPr>
        <p:spPr/>
        <p:txBody>
          <a:bodyPr/>
          <a:lstStyle/>
          <a:p>
            <a:pPr>
              <a:buFontTx/>
              <a:buNone/>
              <a:defRPr/>
            </a:pPr>
            <a:r>
              <a:rPr lang="en-US" dirty="0" smtClean="0">
                <a:effectLst>
                  <a:outerShdw blurRad="38100" dist="38100" dir="2700000" algn="tl">
                    <a:srgbClr val="000000"/>
                  </a:outerShdw>
                </a:effectLst>
              </a:rPr>
              <a:t>“The thought that the righteousness of Christ is imputed to us, not because of any merit on our part, but as a free gift from God, is a precious thought.  </a:t>
            </a:r>
            <a:r>
              <a:rPr lang="en-US" b="1" dirty="0" smtClean="0">
                <a:effectLst>
                  <a:outerShdw blurRad="38100" dist="38100" dir="2700000" algn="tl">
                    <a:srgbClr val="000000"/>
                  </a:outerShdw>
                </a:effectLst>
              </a:rPr>
              <a:t>The enemy of God , and man is not willing that this truth should be clearly presented;</a:t>
            </a:r>
            <a:r>
              <a:rPr lang="en-US" dirty="0" smtClean="0">
                <a:effectLst>
                  <a:outerShdw blurRad="38100" dist="38100" dir="2700000" algn="tl">
                    <a:srgbClr val="000000"/>
                  </a:outerShdw>
                </a:effectLst>
              </a:rPr>
              <a:t> for he knows that if the people receive it fully, his power will be broken…”</a:t>
            </a:r>
          </a:p>
        </p:txBody>
      </p:sp>
      <p:sp>
        <p:nvSpPr>
          <p:cNvPr id="43012" name="Slide Number Placeholder 3"/>
          <p:cNvSpPr>
            <a:spLocks noGrp="1"/>
          </p:cNvSpPr>
          <p:nvPr>
            <p:ph type="sldNum" sz="quarter" idx="12"/>
          </p:nvPr>
        </p:nvSpPr>
        <p:spPr>
          <a:noFill/>
        </p:spPr>
        <p:txBody>
          <a:bodyPr/>
          <a:lstStyle/>
          <a:p>
            <a:fld id="{AE3CC357-70E1-4C05-8B8D-054E0B990C23}" type="slidenum">
              <a:rPr lang="en-US" smtClean="0"/>
              <a:pPr/>
              <a:t>41</a:t>
            </a:fld>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7086600" cy="1143000"/>
          </a:xfrm>
        </p:spPr>
        <p:txBody>
          <a:bodyPr/>
          <a:lstStyle/>
          <a:p>
            <a:pPr algn="ct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pitchFamily="34" charset="-128"/>
                <a:ea typeface="Arial Unicode MS" pitchFamily="34" charset="-128"/>
                <a:cs typeface="Arial Unicode MS" pitchFamily="34" charset="-128"/>
              </a:rPr>
              <a:t>Why is this so hard to grasp?</a:t>
            </a:r>
          </a:p>
        </p:txBody>
      </p:sp>
      <p:sp>
        <p:nvSpPr>
          <p:cNvPr id="3" name="Content Placeholder 2"/>
          <p:cNvSpPr>
            <a:spLocks noGrp="1"/>
          </p:cNvSpPr>
          <p:nvPr>
            <p:ph idx="1"/>
          </p:nvPr>
        </p:nvSpPr>
        <p:spPr>
          <a:xfrm>
            <a:off x="2057400" y="1676400"/>
            <a:ext cx="6781800" cy="4114800"/>
          </a:xfrm>
        </p:spPr>
        <p:txBody>
          <a:bodyPr/>
          <a:lstStyle/>
          <a:p>
            <a:pPr>
              <a:defRPr/>
            </a:pPr>
            <a:r>
              <a:rPr lang="en-US" dirty="0" smtClean="0">
                <a:effectLst>
                  <a:outerShdw blurRad="38100" dist="38100" dir="2700000" algn="tl">
                    <a:srgbClr val="000000"/>
                  </a:outerShdw>
                </a:effectLst>
                <a:latin typeface="Arial Unicode MS" pitchFamily="34" charset="-128"/>
                <a:ea typeface="Arial Unicode MS" pitchFamily="34" charset="-128"/>
                <a:cs typeface="Arial Unicode MS" pitchFamily="34" charset="-128"/>
              </a:rPr>
              <a:t>Satan seeks to confuse this issue because this is the central truth that frees us from his power.</a:t>
            </a:r>
          </a:p>
          <a:p>
            <a:pPr>
              <a:defRPr/>
            </a:pPr>
            <a:r>
              <a:rPr lang="en-US" dirty="0" smtClean="0">
                <a:effectLst>
                  <a:outerShdw blurRad="38100" dist="38100" dir="2700000" algn="tl">
                    <a:srgbClr val="000000"/>
                  </a:outerShdw>
                </a:effectLst>
                <a:latin typeface="Arial Unicode MS" pitchFamily="34" charset="-128"/>
                <a:ea typeface="Arial Unicode MS" pitchFamily="34" charset="-128"/>
                <a:cs typeface="Arial Unicode MS" pitchFamily="34" charset="-128"/>
              </a:rPr>
              <a:t>He knows that “if he can control minds so that doubt and unbelief and darkness shall compose the experience of those who claim to be the children of God, he can overcome them with temptation.” </a:t>
            </a:r>
            <a:r>
              <a:rPr lang="en-US" i="1" dirty="0" smtClean="0">
                <a:effectLst>
                  <a:outerShdw blurRad="38100" dist="38100" dir="2700000" algn="tl">
                    <a:srgbClr val="000000"/>
                  </a:outerShdw>
                </a:effectLst>
                <a:latin typeface="Arial Unicode MS" pitchFamily="34" charset="-128"/>
                <a:ea typeface="Arial Unicode MS" pitchFamily="34" charset="-128"/>
                <a:cs typeface="Arial Unicode MS" pitchFamily="34" charset="-128"/>
              </a:rPr>
              <a:t>Gospel Workers</a:t>
            </a:r>
            <a:r>
              <a:rPr lang="en-US" dirty="0" smtClean="0">
                <a:effectLst>
                  <a:outerShdw blurRad="38100" dist="38100" dir="2700000" algn="tl">
                    <a:srgbClr val="000000"/>
                  </a:outerShdw>
                </a:effectLst>
                <a:latin typeface="Arial Unicode MS" pitchFamily="34" charset="-128"/>
                <a:ea typeface="Arial Unicode MS" pitchFamily="34" charset="-128"/>
                <a:cs typeface="Arial Unicode MS" pitchFamily="34" charset="-128"/>
              </a:rPr>
              <a:t>, 161</a:t>
            </a:r>
          </a:p>
        </p:txBody>
      </p:sp>
      <p:sp>
        <p:nvSpPr>
          <p:cNvPr id="44036" name="Slide Number Placeholder 3"/>
          <p:cNvSpPr>
            <a:spLocks noGrp="1"/>
          </p:cNvSpPr>
          <p:nvPr>
            <p:ph type="sldNum" sz="quarter" idx="12"/>
          </p:nvPr>
        </p:nvSpPr>
        <p:spPr>
          <a:noFill/>
        </p:spPr>
        <p:txBody>
          <a:bodyPr/>
          <a:lstStyle/>
          <a:p>
            <a:fld id="{EECEF6A9-B5E9-4CD7-A30E-1A796E2ADF70}" type="slidenum">
              <a:rPr lang="en-US" smtClean="0"/>
              <a:pPr/>
              <a:t>42</a:t>
            </a:fld>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dirty="0" smtClean="0">
                <a:ln w="50800"/>
                <a:solidFill>
                  <a:schemeClr val="bg1">
                    <a:shade val="50000"/>
                  </a:schemeClr>
                </a:solidFill>
              </a:rPr>
              <a:t>How EGW’s View of Justification differs from “once saved, always saved”</a:t>
            </a:r>
            <a:endParaRPr lang="en-US" b="1" dirty="0" smtClean="0">
              <a:ln w="50800"/>
              <a:solidFill>
                <a:schemeClr val="bg1">
                  <a:shade val="50000"/>
                </a:schemeClr>
              </a:solidFill>
            </a:endParaRPr>
          </a:p>
        </p:txBody>
      </p:sp>
      <p:sp>
        <p:nvSpPr>
          <p:cNvPr id="3" name="Content Placeholder 2"/>
          <p:cNvSpPr>
            <a:spLocks noGrp="1"/>
          </p:cNvSpPr>
          <p:nvPr>
            <p:ph idx="1"/>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buFontTx/>
              <a:buNone/>
              <a:defRPr/>
            </a:pPr>
            <a:endParaRPr lang="en-US" b="1" dirty="0" smtClean="0">
              <a:ln w="50800"/>
              <a:solidFill>
                <a:schemeClr val="bg1">
                  <a:shade val="50000"/>
                </a:schemeClr>
              </a:solidFill>
            </a:endParaRPr>
          </a:p>
          <a:p>
            <a:pPr>
              <a:buNone/>
              <a:defRPr/>
            </a:pPr>
            <a:r>
              <a:rPr lang="en-US" b="1" dirty="0" smtClean="0">
                <a:ln w="50800"/>
                <a:solidFill>
                  <a:schemeClr val="tx2">
                    <a:lumMod val="60000"/>
                    <a:lumOff val="40000"/>
                  </a:schemeClr>
                </a:solidFill>
              </a:rPr>
              <a:t>1. Her theology was thoroughly Arminian. </a:t>
            </a:r>
          </a:p>
          <a:p>
            <a:pPr>
              <a:buNone/>
              <a:defRPr/>
            </a:pPr>
            <a:r>
              <a:rPr lang="en-US" b="1" dirty="0" smtClean="0">
                <a:ln w="50800"/>
                <a:solidFill>
                  <a:schemeClr val="tx2">
                    <a:lumMod val="60000"/>
                    <a:lumOff val="40000"/>
                  </a:schemeClr>
                </a:solidFill>
              </a:rPr>
              <a:t>2. She rejected Calvinistic predestination.</a:t>
            </a:r>
          </a:p>
          <a:p>
            <a:pPr>
              <a:buNone/>
              <a:defRPr/>
            </a:pPr>
            <a:r>
              <a:rPr lang="en-US" b="1" dirty="0" smtClean="0">
                <a:ln w="50800"/>
                <a:solidFill>
                  <a:schemeClr val="tx2">
                    <a:lumMod val="60000"/>
                    <a:lumOff val="40000"/>
                  </a:schemeClr>
                </a:solidFill>
              </a:rPr>
              <a:t>3. She never reduced faith to </a:t>
            </a:r>
            <a:r>
              <a:rPr lang="en-US" b="1" smtClean="0">
                <a:ln w="50800"/>
                <a:solidFill>
                  <a:schemeClr val="tx2">
                    <a:lumMod val="60000"/>
                    <a:lumOff val="40000"/>
                  </a:schemeClr>
                </a:solidFill>
              </a:rPr>
              <a:t>mere belief. </a:t>
            </a:r>
            <a:r>
              <a:rPr lang="en-US" b="1" dirty="0" smtClean="0">
                <a:ln w="50800"/>
                <a:solidFill>
                  <a:schemeClr val="tx2">
                    <a:lumMod val="60000"/>
                    <a:lumOff val="40000"/>
                  </a:schemeClr>
                </a:solidFill>
              </a:rPr>
              <a:t>(James 2:19)  </a:t>
            </a:r>
          </a:p>
        </p:txBody>
      </p:sp>
      <p:sp>
        <p:nvSpPr>
          <p:cNvPr id="45060" name="Slide Number Placeholder 3"/>
          <p:cNvSpPr>
            <a:spLocks noGrp="1"/>
          </p:cNvSpPr>
          <p:nvPr>
            <p:ph type="sldNum" sz="quarter" idx="12"/>
          </p:nvPr>
        </p:nvSpPr>
        <p:spPr>
          <a:noFill/>
        </p:spPr>
        <p:txBody>
          <a:bodyPr/>
          <a:lstStyle/>
          <a:p>
            <a:fld id="{7F9EC1C1-F387-44B5-8734-31506CA55358}" type="slidenum">
              <a:rPr lang="en-US" smtClean="0"/>
              <a:pPr/>
              <a:t>43</a:t>
            </a:fld>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3 Parts to EGW’s Definition of Faith</a:t>
            </a:r>
          </a:p>
        </p:txBody>
      </p:sp>
      <p:sp>
        <p:nvSpPr>
          <p:cNvPr id="3" name="Content Placeholder 2"/>
          <p:cNvSpPr>
            <a:spLocks noGrp="1"/>
          </p:cNvSpPr>
          <p:nvPr>
            <p:ph idx="1"/>
          </p:nvPr>
        </p:nvSpPr>
        <p:spPr>
          <a:xfrm>
            <a:off x="838200" y="2133600"/>
            <a:ext cx="7772400" cy="3657600"/>
          </a:xfrm>
        </p:spPr>
        <p:txBody>
          <a:bodyPr/>
          <a:lstStyle/>
          <a:p>
            <a:pPr marL="342900" lvl="1" indent="-342900">
              <a:buFont typeface="Arial" charset="0"/>
              <a:buChar char="•"/>
              <a:defRPr/>
            </a:pPr>
            <a:r>
              <a:rPr lang="en-US" sz="3200" dirty="0" smtClean="0"/>
              <a:t>Intellectual belief  in the facts of the gospel, </a:t>
            </a:r>
          </a:p>
          <a:p>
            <a:pPr marL="342900" lvl="1" indent="-342900">
              <a:buFont typeface="Arial" charset="0"/>
              <a:buChar char="•"/>
              <a:defRPr/>
            </a:pPr>
            <a:r>
              <a:rPr lang="en-US" sz="3200" dirty="0" smtClean="0"/>
              <a:t>Trust in the personal character of God and Christ, and</a:t>
            </a:r>
          </a:p>
          <a:p>
            <a:pPr marL="342900" lvl="1" indent="-342900">
              <a:buFont typeface="Arial" charset="0"/>
              <a:buChar char="•"/>
              <a:defRPr/>
            </a:pPr>
            <a:r>
              <a:rPr lang="en-US" sz="3200" dirty="0" smtClean="0"/>
              <a:t>Voluntary </a:t>
            </a:r>
            <a:r>
              <a:rPr lang="en-US" sz="3200" b="1" i="1" u="sng" dirty="0" smtClean="0"/>
              <a:t>surrender of the will</a:t>
            </a:r>
            <a:r>
              <a:rPr lang="en-US" sz="3200" u="sng" dirty="0" smtClean="0"/>
              <a:t> </a:t>
            </a:r>
            <a:r>
              <a:rPr lang="en-US" sz="3200" dirty="0" smtClean="0"/>
              <a:t>to God</a:t>
            </a:r>
          </a:p>
          <a:p>
            <a:pPr>
              <a:defRPr/>
            </a:pPr>
            <a:endParaRPr lang="en-US" dirty="0" smtClean="0"/>
          </a:p>
        </p:txBody>
      </p:sp>
      <p:sp>
        <p:nvSpPr>
          <p:cNvPr id="46084" name="Slide Number Placeholder 3"/>
          <p:cNvSpPr>
            <a:spLocks noGrp="1"/>
          </p:cNvSpPr>
          <p:nvPr>
            <p:ph type="sldNum" sz="quarter" idx="12"/>
          </p:nvPr>
        </p:nvSpPr>
        <p:spPr>
          <a:noFill/>
        </p:spPr>
        <p:txBody>
          <a:bodyPr/>
          <a:lstStyle/>
          <a:p>
            <a:fld id="{C69A5255-0116-408E-8F4A-2A65D070AECF}" type="slidenum">
              <a:rPr lang="en-US" smtClean="0"/>
              <a:pPr/>
              <a:t>44</a:t>
            </a:fld>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Slide Number Placeholder 3"/>
          <p:cNvSpPr>
            <a:spLocks noGrp="1"/>
          </p:cNvSpPr>
          <p:nvPr>
            <p:ph type="sldNum" sz="quarter" idx="12"/>
          </p:nvPr>
        </p:nvSpPr>
        <p:spPr>
          <a:noFill/>
        </p:spPr>
        <p:txBody>
          <a:bodyPr/>
          <a:lstStyle/>
          <a:p>
            <a:fld id="{FB00439C-EC5C-43CB-B68D-40590FA140B5}" type="slidenum">
              <a:rPr lang="en-US" smtClean="0"/>
              <a:pPr/>
              <a:t>45</a:t>
            </a:fld>
            <a:endParaRPr lang="en-US" smtClean="0"/>
          </a:p>
        </p:txBody>
      </p:sp>
      <p:pic>
        <p:nvPicPr>
          <p:cNvPr id="4" name="Picture 3" descr="jesus-prayer-09.jpg"/>
          <p:cNvPicPr>
            <a:picLocks noChangeAspect="1"/>
          </p:cNvPicPr>
          <p:nvPr/>
        </p:nvPicPr>
        <p:blipFill>
          <a:blip r:embed="rId3" cstate="print"/>
          <a:stretch>
            <a:fillRect/>
          </a:stretch>
        </p:blipFill>
        <p:spPr>
          <a:xfrm>
            <a:off x="0" y="0"/>
            <a:ext cx="9144000" cy="6858000"/>
          </a:xfrm>
          <a:prstGeom prst="rect">
            <a:avLst/>
          </a:prstGeom>
        </p:spPr>
      </p:pic>
      <p:sp>
        <p:nvSpPr>
          <p:cNvPr id="3" name="Content Placeholder 2"/>
          <p:cNvSpPr>
            <a:spLocks noGrp="1"/>
          </p:cNvSpPr>
          <p:nvPr>
            <p:ph idx="1"/>
          </p:nvPr>
        </p:nvSpPr>
        <p:spPr>
          <a:xfrm>
            <a:off x="304800" y="152400"/>
            <a:ext cx="8229600" cy="1295400"/>
          </a:xfrm>
        </p:spPr>
        <p:txBody>
          <a:bodyPr>
            <a:normAutofit fontScale="92500" lnSpcReduction="20000"/>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Faith that does not lead to surrender is only partial faith, that has not yet matured to the point of assurance.</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5943600" cy="4800600"/>
          </a:xfrm>
        </p:spPr>
        <p:txBody>
          <a:bodyPr/>
          <a:lstStyle/>
          <a:p>
            <a:pPr>
              <a:defRPr/>
            </a:pPr>
            <a:r>
              <a:rPr lang="en-US" dirty="0" smtClean="0"/>
              <a:t>“A nominal faith in Christ, which accepts Him merely as the </a:t>
            </a:r>
            <a:r>
              <a:rPr lang="en-US" dirty="0" err="1" smtClean="0"/>
              <a:t>Saviour</a:t>
            </a:r>
            <a:r>
              <a:rPr lang="en-US" dirty="0" smtClean="0"/>
              <a:t> of the world, can never bring healing to the soul.  The faith that is unto salvation is not a mere intellectual assent to the truth…It is not enough to believe about Christ;  we must believe in Him… (DA 347).</a:t>
            </a:r>
            <a:endParaRPr lang="en-US" dirty="0"/>
          </a:p>
        </p:txBody>
      </p:sp>
      <p:sp>
        <p:nvSpPr>
          <p:cNvPr id="48131" name="Slide Number Placeholder 3"/>
          <p:cNvSpPr>
            <a:spLocks noGrp="1"/>
          </p:cNvSpPr>
          <p:nvPr>
            <p:ph type="sldNum" sz="quarter" idx="12"/>
          </p:nvPr>
        </p:nvSpPr>
        <p:spPr>
          <a:noFill/>
        </p:spPr>
        <p:txBody>
          <a:bodyPr/>
          <a:lstStyle/>
          <a:p>
            <a:fld id="{89D4E2C4-AAAB-40EC-AA4B-A2E12C02AF26}" type="slidenum">
              <a:rPr lang="en-US" smtClean="0"/>
              <a:pPr/>
              <a:t>46</a:t>
            </a:fld>
            <a:endParaRPr lang="en-US" smtClean="0"/>
          </a:p>
        </p:txBody>
      </p:sp>
      <p:pic>
        <p:nvPicPr>
          <p:cNvPr id="4" name="Picture 3" descr="rodin_thinker_philosophy.jpg"/>
          <p:cNvPicPr>
            <a:picLocks noChangeAspect="1"/>
          </p:cNvPicPr>
          <p:nvPr/>
        </p:nvPicPr>
        <p:blipFill>
          <a:blip r:embed="rId3" cstate="print"/>
          <a:stretch>
            <a:fillRect/>
          </a:stretch>
        </p:blipFill>
        <p:spPr>
          <a:xfrm>
            <a:off x="6096000" y="1828800"/>
            <a:ext cx="2892056" cy="3730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597225" y="5562600"/>
            <a:ext cx="2124299" cy="58477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Thinker</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“The only faith that will benefit us is that which embraces Him as a personal </a:t>
            </a:r>
            <a:r>
              <a:rPr lang="en-US" dirty="0" err="1" smtClean="0"/>
              <a:t>Saviour</a:t>
            </a:r>
            <a:r>
              <a:rPr lang="en-US" dirty="0" smtClean="0"/>
              <a:t>; which appropriates His merits to ourselves.  Many hold faith as an opinion.  Saving faith is a transaction by which those who receive Christ join themselves in covenant relation with God…”(DA 347).</a:t>
            </a:r>
            <a:endParaRPr lang="en-US" dirty="0"/>
          </a:p>
        </p:txBody>
      </p:sp>
      <p:sp>
        <p:nvSpPr>
          <p:cNvPr id="49156" name="Slide Number Placeholder 3"/>
          <p:cNvSpPr>
            <a:spLocks noGrp="1"/>
          </p:cNvSpPr>
          <p:nvPr>
            <p:ph type="sldNum" sz="quarter" idx="12"/>
          </p:nvPr>
        </p:nvSpPr>
        <p:spPr>
          <a:noFill/>
        </p:spPr>
        <p:txBody>
          <a:bodyPr/>
          <a:lstStyle/>
          <a:p>
            <a:fld id="{7D7262E3-E54A-4C73-8C8F-7560DA96ABE1}" type="slidenum">
              <a:rPr lang="en-US" smtClean="0"/>
              <a:pPr/>
              <a:t>47</a:t>
            </a:fld>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b="1" dirty="0" smtClean="0">
                <a:ln/>
                <a:solidFill>
                  <a:schemeClr val="accent3"/>
                </a:solidFill>
              </a:rPr>
              <a:t>“Genuine faith is life.  A living faith means an increase of vigor, a confiding trust, by which the soul becomes a conquering power.”  </a:t>
            </a:r>
          </a:p>
          <a:p>
            <a:pPr algn="r">
              <a:defRPr/>
            </a:pPr>
            <a:r>
              <a:rPr lang="en-US" b="1" dirty="0" smtClean="0">
                <a:ln/>
                <a:solidFill>
                  <a:schemeClr val="accent3"/>
                </a:solidFill>
              </a:rPr>
              <a:t>(DA 347).</a:t>
            </a:r>
            <a:endParaRPr lang="en-US" b="1" dirty="0">
              <a:ln/>
              <a:solidFill>
                <a:schemeClr val="accent3"/>
              </a:solidFill>
            </a:endParaRPr>
          </a:p>
        </p:txBody>
      </p:sp>
      <p:sp>
        <p:nvSpPr>
          <p:cNvPr id="50180" name="Slide Number Placeholder 3"/>
          <p:cNvSpPr>
            <a:spLocks noGrp="1"/>
          </p:cNvSpPr>
          <p:nvPr>
            <p:ph type="sldNum" sz="quarter" idx="12"/>
          </p:nvPr>
        </p:nvSpPr>
        <p:spPr>
          <a:noFill/>
        </p:spPr>
        <p:txBody>
          <a:bodyPr/>
          <a:lstStyle/>
          <a:p>
            <a:fld id="{57388405-747E-4A0A-BC8C-47787D56C3CE}" type="slidenum">
              <a:rPr lang="en-US" smtClean="0"/>
              <a:pPr/>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924800" cy="4724400"/>
          </a:xfrm>
          <a:solidFill>
            <a:srgbClr val="6F3505">
              <a:alpha val="43922"/>
            </a:srgbClr>
          </a:solidFill>
        </p:spPr>
        <p:txBody>
          <a:bodyPr>
            <a:normAutofit lnSpcReduction="10000"/>
          </a:bodyPr>
          <a:lstStyle/>
          <a:p>
            <a:pPr>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devils ‘believe, and tremble,’ but their belief does not bring them justification, neither will the belief of those who give a merely intellectual assent to the truths of the Bible bring them the benefits of salvation.  This belief fails of reaching the vital point, for the truth does not engage the heart or transform the character” </a:t>
            </a:r>
          </a:p>
          <a:p>
            <a:pPr algn="r">
              <a:buNone/>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(3SM 191-192).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1204" name="Slide Number Placeholder 3"/>
          <p:cNvSpPr>
            <a:spLocks noGrp="1"/>
          </p:cNvSpPr>
          <p:nvPr>
            <p:ph type="sldNum" sz="quarter" idx="12"/>
          </p:nvPr>
        </p:nvSpPr>
        <p:spPr>
          <a:noFill/>
        </p:spPr>
        <p:txBody>
          <a:bodyPr/>
          <a:lstStyle/>
          <a:p>
            <a:fld id="{57CE926C-DFC0-4239-B692-C901ED0058DB}" type="slidenum">
              <a:rPr lang="en-US" smtClean="0"/>
              <a:pPr/>
              <a:t>49</a:t>
            </a:fld>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defRPr/>
            </a:pPr>
            <a:r>
              <a:rPr lang="en-US" dirty="0" smtClean="0"/>
              <a:t>Is it true?</a:t>
            </a:r>
          </a:p>
        </p:txBody>
      </p:sp>
      <p:sp>
        <p:nvSpPr>
          <p:cNvPr id="123907" name="Rectangle 3"/>
          <p:cNvSpPr>
            <a:spLocks noGrp="1" noChangeArrowheads="1"/>
          </p:cNvSpPr>
          <p:nvPr>
            <p:ph idx="1"/>
          </p:nvPr>
        </p:nvSpPr>
        <p:spPr/>
        <p:txBody>
          <a:bodyPr/>
          <a:lstStyle/>
          <a:p>
            <a:pPr eaLnBrk="1" hangingPunct="1">
              <a:buFontTx/>
              <a:buNone/>
              <a:defRPr/>
            </a:pPr>
            <a:r>
              <a:rPr lang="en-US" dirty="0" smtClean="0"/>
              <a:t> 	Did Ellen White deny the doctrine of assurance?</a:t>
            </a:r>
          </a:p>
          <a:p>
            <a:pPr eaLnBrk="1" hangingPunct="1">
              <a:buFontTx/>
              <a:buNone/>
              <a:defRPr/>
            </a:pPr>
            <a:endParaRPr lang="en-US" dirty="0" smtClean="0"/>
          </a:p>
          <a:p>
            <a:pPr eaLnBrk="1" hangingPunct="1">
              <a:buFontTx/>
              <a:buNone/>
              <a:defRPr/>
            </a:pPr>
            <a:r>
              <a:rPr lang="en-US" dirty="0" smtClean="0"/>
              <a:t>	Did Ellen White teach that no one should ever say ‘I am saved’?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smtClean="0"/>
              <a:t>“Christ…is anxious to be our Helper, to bear our griefs and carry our sorrows.  </a:t>
            </a:r>
            <a:r>
              <a:rPr lang="en-US" b="1" smtClean="0">
                <a:effectLst>
                  <a:outerShdw blurRad="38100" dist="38100" dir="2700000" algn="tl">
                    <a:srgbClr val="000000"/>
                  </a:outerShdw>
                </a:effectLst>
              </a:rPr>
              <a:t>Will you let him help you?</a:t>
            </a:r>
            <a:r>
              <a:rPr lang="en-US" smtClean="0"/>
              <a:t>  </a:t>
            </a:r>
            <a:r>
              <a:rPr lang="en-US" b="1" smtClean="0"/>
              <a:t>Say to the world, ‘Jesus is my Saviour; he saves me today, </a:t>
            </a:r>
            <a:r>
              <a:rPr lang="en-US" smtClean="0"/>
              <a:t>making me his obedient child, and enabling me to keep all his commandments. (ST June 8, 1891).</a:t>
            </a:r>
          </a:p>
        </p:txBody>
      </p:sp>
      <p:sp>
        <p:nvSpPr>
          <p:cNvPr id="52227" name="Slide Number Placeholder 3"/>
          <p:cNvSpPr>
            <a:spLocks noGrp="1"/>
          </p:cNvSpPr>
          <p:nvPr>
            <p:ph type="sldNum" sz="quarter" idx="12"/>
          </p:nvPr>
        </p:nvSpPr>
        <p:spPr>
          <a:noFill/>
        </p:spPr>
        <p:txBody>
          <a:bodyPr/>
          <a:lstStyle/>
          <a:p>
            <a:fld id="{42CA2CD2-D22C-4873-B759-EBA1F4F9CEC5}" type="slidenum">
              <a:rPr lang="en-US" smtClean="0"/>
              <a:pPr/>
              <a:t>50</a:t>
            </a:fld>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4000" b="1" dirty="0" smtClean="0">
                <a:ln/>
                <a:solidFill>
                  <a:srgbClr val="D3D3E3"/>
                </a:solidFill>
                <a:effectLst/>
              </a:rPr>
              <a:t>EGW’s Definition of Faith</a:t>
            </a:r>
          </a:p>
        </p:txBody>
      </p:sp>
      <p:sp>
        <p:nvSpPr>
          <p:cNvPr id="3" name="Content Placeholder 2"/>
          <p:cNvSpPr>
            <a:spLocks noGrp="1"/>
          </p:cNvSpPr>
          <p:nvPr>
            <p:ph idx="1"/>
          </p:nvPr>
        </p:nvSpPr>
        <p:spPr/>
        <p:txBody>
          <a:bodyPr/>
          <a:lstStyle/>
          <a:p>
            <a:pPr>
              <a:buFont typeface="Wingdings" pitchFamily="2" charset="2"/>
              <a:buChar char="Ø"/>
              <a:defRPr/>
            </a:pPr>
            <a:r>
              <a:rPr lang="en-US" b="1" dirty="0" smtClean="0">
                <a:solidFill>
                  <a:srgbClr val="E5E5FF"/>
                </a:solidFill>
                <a:latin typeface="Baskerville Old Face" pitchFamily="18" charset="0"/>
              </a:rPr>
              <a:t>“There is no saving faith that does not  produce good fruit… the moment true faith in the merits of the costly atoning sacrifice is exercised, claiming Christ as a personal </a:t>
            </a:r>
            <a:r>
              <a:rPr lang="en-US" b="1" dirty="0" err="1" smtClean="0">
                <a:solidFill>
                  <a:srgbClr val="E5E5FF"/>
                </a:solidFill>
                <a:latin typeface="Baskerville Old Face" pitchFamily="18" charset="0"/>
              </a:rPr>
              <a:t>Saviour</a:t>
            </a:r>
            <a:r>
              <a:rPr lang="en-US" b="1" dirty="0" smtClean="0">
                <a:solidFill>
                  <a:srgbClr val="E5E5FF"/>
                </a:solidFill>
                <a:latin typeface="Baskerville Old Face" pitchFamily="18" charset="0"/>
              </a:rPr>
              <a:t>, that moment the sinner is justified before God.”  </a:t>
            </a:r>
          </a:p>
          <a:p>
            <a:pPr algn="r">
              <a:buNone/>
              <a:defRPr/>
            </a:pPr>
            <a:r>
              <a:rPr lang="en-US" b="1" dirty="0" smtClean="0">
                <a:solidFill>
                  <a:srgbClr val="E5E5FF"/>
                </a:solidFill>
                <a:latin typeface="Baskerville Old Face" pitchFamily="18" charset="0"/>
              </a:rPr>
              <a:t>(Ms 46, 1891, in 8MR 357)</a:t>
            </a:r>
            <a:endParaRPr lang="en-US" b="1" dirty="0">
              <a:solidFill>
                <a:srgbClr val="E5E5FF"/>
              </a:solidFill>
              <a:latin typeface="Baskerville Old Face" pitchFamily="18" charset="0"/>
            </a:endParaRPr>
          </a:p>
        </p:txBody>
      </p:sp>
      <p:sp>
        <p:nvSpPr>
          <p:cNvPr id="53252" name="Slide Number Placeholder 3"/>
          <p:cNvSpPr>
            <a:spLocks noGrp="1"/>
          </p:cNvSpPr>
          <p:nvPr>
            <p:ph type="sldNum" sz="quarter" idx="12"/>
          </p:nvPr>
        </p:nvSpPr>
        <p:spPr>
          <a:noFill/>
        </p:spPr>
        <p:txBody>
          <a:bodyPr/>
          <a:lstStyle/>
          <a:p>
            <a:fld id="{1EFD7101-5E06-41B1-B3A9-9896C1CB090C}" type="slidenum">
              <a:rPr lang="en-US" smtClean="0"/>
              <a:pPr/>
              <a:t>51</a:t>
            </a:fld>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Step 2 in EGW’s view of Assurance: Ongoing Life in the Soul</a:t>
            </a:r>
          </a:p>
        </p:txBody>
      </p:sp>
      <p:sp>
        <p:nvSpPr>
          <p:cNvPr id="3" name="Content Placeholder 2"/>
          <p:cNvSpPr>
            <a:spLocks noGrp="1"/>
          </p:cNvSpPr>
          <p:nvPr>
            <p:ph idx="1"/>
          </p:nvPr>
        </p:nvSpPr>
        <p:spPr/>
        <p:txBody>
          <a:bodyPr/>
          <a:lstStyle/>
          <a:p>
            <a:pPr>
              <a:defRPr/>
            </a:pPr>
            <a:r>
              <a:rPr lang="en-US" dirty="0" smtClean="0"/>
              <a:t>When Christ is received by faith, the Spirit of God produces a new life in the soul (Rom 6:4-11-14; 8:9-11; Gal 2 :20-21; Eph 2:5-6; Col 1:27; 3:1-10 ) </a:t>
            </a:r>
          </a:p>
          <a:p>
            <a:pPr>
              <a:defRPr/>
            </a:pPr>
            <a:r>
              <a:rPr lang="en-US" dirty="0" smtClean="0"/>
              <a:t>This “life in the soul” is the actual beginning of  “the life eternal” (DA 176, 331)</a:t>
            </a:r>
            <a:endParaRPr lang="en-US" dirty="0"/>
          </a:p>
        </p:txBody>
      </p:sp>
      <p:sp>
        <p:nvSpPr>
          <p:cNvPr id="54276" name="Slide Number Placeholder 3"/>
          <p:cNvSpPr>
            <a:spLocks noGrp="1"/>
          </p:cNvSpPr>
          <p:nvPr>
            <p:ph type="sldNum" sz="quarter" idx="12"/>
          </p:nvPr>
        </p:nvSpPr>
        <p:spPr>
          <a:noFill/>
        </p:spPr>
        <p:txBody>
          <a:bodyPr/>
          <a:lstStyle/>
          <a:p>
            <a:fld id="{4D2BC1CA-727D-4791-A99A-F769680A7918}" type="slidenum">
              <a:rPr lang="en-US" smtClean="0"/>
              <a:pPr/>
              <a:t>52</a:t>
            </a:fld>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The Critical Difference</a:t>
            </a:r>
            <a:endParaRPr lang="en-US" b="1" dirty="0">
              <a:ln w="50800"/>
              <a:solidFill>
                <a:schemeClr val="bg1">
                  <a:shade val="50000"/>
                </a:schemeClr>
              </a:solidFill>
            </a:endParaRPr>
          </a:p>
        </p:txBody>
      </p:sp>
      <p:sp>
        <p:nvSpPr>
          <p:cNvPr id="3" name="Content Placeholder 2"/>
          <p:cNvSpPr>
            <a:spLocks noGrp="1"/>
          </p:cNvSpPr>
          <p:nvPr>
            <p:ph idx="1"/>
          </p:nvPr>
        </p:nvSpPr>
        <p:spPr/>
        <p:txBody>
          <a:bodyPr/>
          <a:lstStyle/>
          <a:p>
            <a:pPr>
              <a:buFontTx/>
              <a:buNone/>
              <a:defRPr/>
            </a:pPr>
            <a:r>
              <a:rPr lang="en-US" dirty="0" smtClean="0"/>
              <a:t>This insistence on the absolute necessity of ongoing “life in the soul” is the critical difference between biblical assurance and the popular notion that a one-time act of believing guarantees eternal security.</a:t>
            </a:r>
          </a:p>
        </p:txBody>
      </p:sp>
      <p:sp>
        <p:nvSpPr>
          <p:cNvPr id="55300" name="Slide Number Placeholder 3"/>
          <p:cNvSpPr>
            <a:spLocks noGrp="1"/>
          </p:cNvSpPr>
          <p:nvPr>
            <p:ph type="sldNum" sz="quarter" idx="12"/>
          </p:nvPr>
        </p:nvSpPr>
        <p:spPr>
          <a:noFill/>
        </p:spPr>
        <p:txBody>
          <a:bodyPr/>
          <a:lstStyle/>
          <a:p>
            <a:fld id="{DFDC9213-3964-4545-BDDE-62A48C87DA43}" type="slidenum">
              <a:rPr lang="en-US" smtClean="0"/>
              <a:pPr/>
              <a:t>53</a:t>
            </a:fld>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“We must not base our salvation upon supposition; we must know of a surety that Christ is formed within, the hope of glory.  We must know that we can hold communion with God.  Then if He should come to us quickly, if by any chance our life should suddenly be ended, we would be ready to meet our God” (Ms 21, 1903, in 6MR 32)</a:t>
            </a:r>
            <a:endParaRPr lang="en-US" dirty="0"/>
          </a:p>
        </p:txBody>
      </p:sp>
      <p:sp>
        <p:nvSpPr>
          <p:cNvPr id="56324" name="Slide Number Placeholder 3"/>
          <p:cNvSpPr>
            <a:spLocks noGrp="1"/>
          </p:cNvSpPr>
          <p:nvPr>
            <p:ph type="sldNum" sz="quarter" idx="12"/>
          </p:nvPr>
        </p:nvSpPr>
        <p:spPr>
          <a:noFill/>
        </p:spPr>
        <p:txBody>
          <a:bodyPr/>
          <a:lstStyle/>
          <a:p>
            <a:fld id="{A178C5E3-4CAD-4155-ABBD-246DDEB1492B}" type="slidenum">
              <a:rPr lang="en-US" smtClean="0"/>
              <a:pPr/>
              <a:t>54</a:t>
            </a:fld>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latin typeface="+mn-lt"/>
              </a:rPr>
              <a:t>This ongoing “life of the soul” is the difference between those who merely profess faith in Christ and those who truly know Him and walk by faith in Him.  It is both the believer’s highest privilege and the most basic essential.</a:t>
            </a:r>
            <a:endParaRPr lang="en-US" dirty="0">
              <a:latin typeface="+mn-lt"/>
            </a:endParaRPr>
          </a:p>
        </p:txBody>
      </p:sp>
      <p:sp>
        <p:nvSpPr>
          <p:cNvPr id="57348" name="Slide Number Placeholder 3"/>
          <p:cNvSpPr>
            <a:spLocks noGrp="1"/>
          </p:cNvSpPr>
          <p:nvPr>
            <p:ph type="sldNum" sz="quarter" idx="12"/>
          </p:nvPr>
        </p:nvSpPr>
        <p:spPr>
          <a:noFill/>
        </p:spPr>
        <p:txBody>
          <a:bodyPr/>
          <a:lstStyle/>
          <a:p>
            <a:fld id="{E8B1B01F-0148-4531-ACA8-6F985999446C}" type="slidenum">
              <a:rPr lang="en-US" smtClean="0"/>
              <a:pPr/>
              <a:t>55</a:t>
            </a:fld>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Slide Number Placeholder 3"/>
          <p:cNvSpPr>
            <a:spLocks noGrp="1"/>
          </p:cNvSpPr>
          <p:nvPr>
            <p:ph type="sldNum" sz="quarter" idx="4294967295"/>
          </p:nvPr>
        </p:nvSpPr>
        <p:spPr>
          <a:xfrm>
            <a:off x="7010400" y="6245225"/>
            <a:ext cx="2133600" cy="476250"/>
          </a:xfrm>
          <a:prstGeom prst="rect">
            <a:avLst/>
          </a:prstGeom>
          <a:noFill/>
        </p:spPr>
        <p:txBody>
          <a:bodyPr/>
          <a:lstStyle/>
          <a:p>
            <a:fld id="{D08C1152-3F85-4C07-AB24-9ABEC9A6056F}" type="slidenum">
              <a:rPr lang="en-US" smtClean="0"/>
              <a:pPr/>
              <a:t>56</a:t>
            </a:fld>
            <a:endParaRPr lang="en-US" smtClean="0"/>
          </a:p>
        </p:txBody>
      </p:sp>
      <p:pic>
        <p:nvPicPr>
          <p:cNvPr id="6" name="Picture 5" descr="eternallife.jpg"/>
          <p:cNvPicPr>
            <a:picLocks noChangeAspect="1"/>
          </p:cNvPicPr>
          <p:nvPr/>
        </p:nvPicPr>
        <p:blipFill>
          <a:blip r:embed="rId3" cstate="print"/>
          <a:stretch>
            <a:fillRect/>
          </a:stretch>
        </p:blipFill>
        <p:spPr>
          <a:xfrm>
            <a:off x="4244340" y="0"/>
            <a:ext cx="4899660" cy="6829662"/>
          </a:xfrm>
          <a:prstGeom prst="rect">
            <a:avLst/>
          </a:prstGeom>
        </p:spPr>
      </p:pic>
      <p:sp>
        <p:nvSpPr>
          <p:cNvPr id="3" name="Content Placeholder 2"/>
          <p:cNvSpPr>
            <a:spLocks noGrp="1"/>
          </p:cNvSpPr>
          <p:nvPr>
            <p:ph idx="1"/>
          </p:nvPr>
        </p:nvSpPr>
        <p:spPr>
          <a:xfrm>
            <a:off x="0" y="457200"/>
            <a:ext cx="3886200" cy="5638800"/>
          </a:xfrm>
          <a:noFill/>
        </p:spPr>
        <p:txBody>
          <a:bodyPr>
            <a:normAutofit lnSpcReduction="10000"/>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u="sng" dirty="0" smtClean="0">
                <a:ln w="11430"/>
                <a:solidFill>
                  <a:srgbClr val="FFC000"/>
                </a:solidFill>
                <a:effectLst>
                  <a:outerShdw blurRad="80000" dist="40000" dir="5040000" algn="tl">
                    <a:srgbClr val="000000">
                      <a:alpha val="30000"/>
                    </a:srgbClr>
                  </a:outerShdw>
                </a:effectLst>
              </a:rPr>
              <a:t>“We may have the assurance today </a:t>
            </a:r>
            <a:r>
              <a:rPr lang="en-US" b="1" dirty="0" smtClean="0">
                <a:ln w="11430"/>
                <a:solidFill>
                  <a:srgbClr val="FFC000"/>
                </a:solidFill>
                <a:effectLst>
                  <a:outerShdw blurRad="80000" dist="40000" dir="5040000" algn="tl">
                    <a:srgbClr val="000000">
                      <a:alpha val="30000"/>
                    </a:srgbClr>
                  </a:outerShdw>
                </a:effectLst>
              </a:rPr>
              <a:t>that Jesus lives, and is making intercession for us.  We cannot do good to those around us while our own souls are destitute of spiritual life”  (RH April 22, 1884 par. 11) </a:t>
            </a:r>
            <a:endParaRPr lang="en-US" b="1" dirty="0">
              <a:ln w="11430"/>
              <a:solidFill>
                <a:srgbClr val="FFC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Slide Number Placeholder 3"/>
          <p:cNvSpPr>
            <a:spLocks noGrp="1"/>
          </p:cNvSpPr>
          <p:nvPr>
            <p:ph type="sldNum" sz="quarter" idx="12"/>
          </p:nvPr>
        </p:nvSpPr>
        <p:spPr>
          <a:noFill/>
        </p:spPr>
        <p:txBody>
          <a:bodyPr/>
          <a:lstStyle/>
          <a:p>
            <a:fld id="{B1131150-0889-41DE-A455-06CD9DCF2ADE}" type="slidenum">
              <a:rPr lang="en-US" smtClean="0"/>
              <a:pPr/>
              <a:t>57</a:t>
            </a:fld>
            <a:endParaRPr lang="en-US" smtClean="0"/>
          </a:p>
        </p:txBody>
      </p:sp>
      <p:sp>
        <p:nvSpPr>
          <p:cNvPr id="3" name="Content Placeholder 2"/>
          <p:cNvSpPr>
            <a:spLocks noGrp="1"/>
          </p:cNvSpPr>
          <p:nvPr>
            <p:ph idx="1"/>
          </p:nvPr>
        </p:nvSpPr>
        <p:spPr>
          <a:xfrm>
            <a:off x="762000" y="1600200"/>
            <a:ext cx="3581400" cy="4191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rgbClr val="FFC000"/>
                </a:solidFill>
              </a:rPr>
              <a:t>Of her own conversion, Ellen White said, “I felt the assurance of an indwelling </a:t>
            </a:r>
            <a:r>
              <a:rPr lang="en-US" b="1" dirty="0" err="1" smtClean="0">
                <a:ln w="50800"/>
                <a:solidFill>
                  <a:srgbClr val="FFC000"/>
                </a:solidFill>
              </a:rPr>
              <a:t>Saviour</a:t>
            </a:r>
            <a:r>
              <a:rPr lang="en-US" b="1" dirty="0" smtClean="0">
                <a:ln w="50800"/>
                <a:solidFill>
                  <a:srgbClr val="FFC000"/>
                </a:solidFill>
              </a:rPr>
              <a:t>”</a:t>
            </a:r>
            <a:endParaRPr lang="en-US" b="1" dirty="0">
              <a:ln w="50800"/>
              <a:solidFill>
                <a:srgbClr val="FFC000"/>
              </a:solidFill>
            </a:endParaRPr>
          </a:p>
        </p:txBody>
      </p:sp>
      <p:pic>
        <p:nvPicPr>
          <p:cNvPr id="6" name="Picture 5" descr="jesus-face-print.jpg"/>
          <p:cNvPicPr>
            <a:picLocks noChangeAspect="1"/>
          </p:cNvPicPr>
          <p:nvPr/>
        </p:nvPicPr>
        <p:blipFill>
          <a:blip r:embed="rId3" cstate="print"/>
          <a:stretch>
            <a:fillRect/>
          </a:stretch>
        </p:blipFill>
        <p:spPr>
          <a:xfrm>
            <a:off x="4953000" y="1143000"/>
            <a:ext cx="3905903" cy="48768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smtClean="0">
                <a:ln w="50800"/>
                <a:solidFill>
                  <a:schemeClr val="bg1">
                    <a:shade val="50000"/>
                  </a:schemeClr>
                </a:solidFill>
              </a:rPr>
              <a:t>The Goal is Life, but the </a:t>
            </a:r>
            <a:br>
              <a:rPr lang="en-US" sz="4000" b="1" dirty="0" smtClean="0">
                <a:ln w="50800"/>
                <a:solidFill>
                  <a:schemeClr val="bg1">
                    <a:shade val="50000"/>
                  </a:schemeClr>
                </a:solidFill>
              </a:rPr>
            </a:br>
            <a:r>
              <a:rPr lang="en-US" sz="4000" b="1" dirty="0" smtClean="0">
                <a:ln w="50800"/>
                <a:solidFill>
                  <a:schemeClr val="bg1">
                    <a:shade val="50000"/>
                  </a:schemeClr>
                </a:solidFill>
              </a:rPr>
              <a:t>Means to the Goal is by Dying</a:t>
            </a:r>
          </a:p>
        </p:txBody>
      </p:sp>
      <p:sp>
        <p:nvSpPr>
          <p:cNvPr id="3" name="Content Placeholder 2"/>
          <p:cNvSpPr>
            <a:spLocks noGrp="1"/>
          </p:cNvSpPr>
          <p:nvPr>
            <p:ph idx="1"/>
          </p:nvPr>
        </p:nvSpPr>
        <p:spPr/>
        <p:txBody>
          <a:bodyPr/>
          <a:lstStyle/>
          <a:p>
            <a:pPr>
              <a:defRPr/>
            </a:pPr>
            <a:r>
              <a:rPr lang="en-US" dirty="0" smtClean="0"/>
              <a:t>We are “always carrying about in the body the </a:t>
            </a:r>
            <a:r>
              <a:rPr lang="en-US" u="sng" dirty="0" smtClean="0"/>
              <a:t>dying</a:t>
            </a:r>
            <a:r>
              <a:rPr lang="en-US" dirty="0" smtClean="0"/>
              <a:t> if the Lord Jesus, that the </a:t>
            </a:r>
            <a:r>
              <a:rPr lang="en-US" i="1" dirty="0" smtClean="0"/>
              <a:t>life </a:t>
            </a:r>
            <a:r>
              <a:rPr lang="en-US" dirty="0" smtClean="0"/>
              <a:t>of Jesus also may be manifested in our body (2 </a:t>
            </a:r>
            <a:r>
              <a:rPr lang="en-US" dirty="0" err="1" smtClean="0"/>
              <a:t>Cor</a:t>
            </a:r>
            <a:r>
              <a:rPr lang="en-US" dirty="0" smtClean="0"/>
              <a:t> 4:10).  </a:t>
            </a:r>
          </a:p>
          <a:p>
            <a:pPr>
              <a:defRPr/>
            </a:pPr>
            <a:r>
              <a:rPr lang="en-US" dirty="0" smtClean="0"/>
              <a:t>“For if you live according to the flesh, you will </a:t>
            </a:r>
            <a:r>
              <a:rPr lang="en-US" u="sng" dirty="0" smtClean="0"/>
              <a:t>die</a:t>
            </a:r>
            <a:r>
              <a:rPr lang="en-US" dirty="0" smtClean="0"/>
              <a:t>; but if by the Spirit you </a:t>
            </a:r>
            <a:r>
              <a:rPr lang="en-US" u="sng" dirty="0" smtClean="0"/>
              <a:t>put to death</a:t>
            </a:r>
            <a:r>
              <a:rPr lang="en-US" dirty="0" smtClean="0"/>
              <a:t> the deeds of the flesh, you will </a:t>
            </a:r>
            <a:r>
              <a:rPr lang="en-US" i="1" dirty="0" smtClean="0"/>
              <a:t>live</a:t>
            </a:r>
            <a:r>
              <a:rPr lang="en-US" dirty="0" smtClean="0"/>
              <a:t>” (Rom 8:13) </a:t>
            </a:r>
          </a:p>
          <a:p>
            <a:pPr>
              <a:defRPr/>
            </a:pPr>
            <a:endParaRPr lang="en-US" dirty="0" smtClean="0"/>
          </a:p>
        </p:txBody>
      </p:sp>
      <p:sp>
        <p:nvSpPr>
          <p:cNvPr id="60420" name="Slide Number Placeholder 3"/>
          <p:cNvSpPr>
            <a:spLocks noGrp="1"/>
          </p:cNvSpPr>
          <p:nvPr>
            <p:ph type="sldNum" sz="quarter" idx="12"/>
          </p:nvPr>
        </p:nvSpPr>
        <p:spPr>
          <a:noFill/>
        </p:spPr>
        <p:txBody>
          <a:bodyPr/>
          <a:lstStyle/>
          <a:p>
            <a:fld id="{78B7F110-FAF0-4231-9C4B-E4530B300218}" type="slidenum">
              <a:rPr lang="en-US" smtClean="0"/>
              <a:pPr/>
              <a:t>58</a:t>
            </a:fld>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457200"/>
            <a:ext cx="4648200" cy="5668963"/>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effectLst>
                  <a:outerShdw blurRad="50800" dist="39000" dir="5460000" algn="tl">
                    <a:srgbClr val="000000">
                      <a:alpha val="38000"/>
                    </a:srgbClr>
                  </a:outerShdw>
                </a:effectLst>
              </a:rPr>
              <a:t>Indeed I also count all things loss for the excellence of the knowledge of Christ Jesus my Lord,…that I may </a:t>
            </a:r>
            <a:r>
              <a:rPr lang="en-US" b="1" i="1" dirty="0" smtClean="0">
                <a:ln w="11430"/>
                <a:effectLst>
                  <a:outerShdw blurRad="50800" dist="39000" dir="5460000" algn="tl">
                    <a:srgbClr val="000000">
                      <a:alpha val="38000"/>
                    </a:srgbClr>
                  </a:outerShdw>
                </a:effectLst>
              </a:rPr>
              <a:t>know Hi</a:t>
            </a:r>
            <a:r>
              <a:rPr lang="en-US" b="1" dirty="0" smtClean="0">
                <a:ln w="11430"/>
                <a:effectLst>
                  <a:outerShdw blurRad="50800" dist="39000" dir="5460000" algn="tl">
                    <a:srgbClr val="000000">
                      <a:alpha val="38000"/>
                    </a:srgbClr>
                  </a:outerShdw>
                </a:effectLst>
              </a:rPr>
              <a:t>m </a:t>
            </a:r>
            <a:r>
              <a:rPr lang="en-US" b="1" i="1" dirty="0" smtClean="0">
                <a:ln w="11430"/>
                <a:effectLst>
                  <a:outerShdw blurRad="50800" dist="39000" dir="5460000" algn="tl">
                    <a:srgbClr val="000000">
                      <a:alpha val="38000"/>
                    </a:srgbClr>
                  </a:outerShdw>
                </a:effectLst>
              </a:rPr>
              <a:t>and the power of His resurrection, and the fellowship of His sufferings, being conformed to His death, </a:t>
            </a:r>
            <a:r>
              <a:rPr lang="en-US" b="1" dirty="0" smtClean="0">
                <a:ln w="11430"/>
                <a:effectLst>
                  <a:outerShdw blurRad="50800" dist="39000" dir="5460000" algn="tl">
                    <a:srgbClr val="000000">
                      <a:alpha val="38000"/>
                    </a:srgbClr>
                  </a:outerShdw>
                </a:effectLst>
              </a:rPr>
              <a:t>if, by any means, I may attain to the </a:t>
            </a:r>
            <a:r>
              <a:rPr lang="en-US" b="1" i="1" dirty="0" smtClean="0">
                <a:ln w="11430"/>
                <a:effectLst>
                  <a:outerShdw blurRad="50800" dist="39000" dir="5460000" algn="tl">
                    <a:srgbClr val="000000">
                      <a:alpha val="38000"/>
                    </a:srgbClr>
                  </a:outerShdw>
                </a:effectLst>
              </a:rPr>
              <a:t>resurrection </a:t>
            </a:r>
            <a:r>
              <a:rPr lang="en-US" b="1" dirty="0" smtClean="0">
                <a:ln w="11430"/>
                <a:effectLst>
                  <a:outerShdw blurRad="50800" dist="39000" dir="5460000" algn="tl">
                    <a:srgbClr val="000000">
                      <a:alpha val="38000"/>
                    </a:srgbClr>
                  </a:outerShdw>
                </a:effectLst>
              </a:rPr>
              <a:t>of the dead” (Phil 3:8-11) </a:t>
            </a:r>
            <a:endParaRPr lang="en-US" b="1" dirty="0">
              <a:ln w="11430"/>
              <a:effectLst>
                <a:outerShdw blurRad="50800" dist="39000" dir="5460000" algn="tl">
                  <a:srgbClr val="000000">
                    <a:alpha val="38000"/>
                  </a:srgbClr>
                </a:outerShdw>
              </a:effectLst>
            </a:endParaRPr>
          </a:p>
        </p:txBody>
      </p:sp>
      <p:sp>
        <p:nvSpPr>
          <p:cNvPr id="61444" name="Slide Number Placeholder 3"/>
          <p:cNvSpPr>
            <a:spLocks noGrp="1"/>
          </p:cNvSpPr>
          <p:nvPr>
            <p:ph type="sldNum" sz="quarter" idx="12"/>
          </p:nvPr>
        </p:nvSpPr>
        <p:spPr>
          <a:noFill/>
        </p:spPr>
        <p:txBody>
          <a:bodyPr/>
          <a:lstStyle/>
          <a:p>
            <a:fld id="{B15CAB9D-5053-4300-B1ED-6D9535871B7B}" type="slidenum">
              <a:rPr lang="en-US" smtClean="0"/>
              <a:pPr/>
              <a:t>59</a:t>
            </a:fld>
            <a:endParaRPr lang="en-US"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None/>
              <a:defRPr/>
            </a:pPr>
            <a:endParaRPr lang="en-US" b="1" dirty="0" smtClean="0">
              <a:ln w="11430"/>
              <a:solidFill>
                <a:sysClr val="windowText" lastClr="000000"/>
              </a:solidFill>
              <a:effectLst>
                <a:outerShdw blurRad="50800" dist="39000" dir="5460000" algn="tl">
                  <a:srgbClr val="000000">
                    <a:alpha val="38000"/>
                  </a:srgbClr>
                </a:outerShdw>
              </a:effectLst>
            </a:endParaRPr>
          </a:p>
          <a:p>
            <a:pPr>
              <a:buFontTx/>
              <a:buNone/>
              <a:defRPr/>
            </a:pPr>
            <a:r>
              <a:rPr lang="en-US" b="1" dirty="0" smtClean="0">
                <a:ln w="11430"/>
                <a:solidFill>
                  <a:sysClr val="windowText" lastClr="000000"/>
                </a:solidFill>
                <a:effectLst>
                  <a:outerShdw blurRad="50800" dist="39000" dir="5460000" algn="tl">
                    <a:srgbClr val="000000">
                      <a:alpha val="38000"/>
                    </a:srgbClr>
                  </a:outerShdw>
                </a:effectLst>
              </a:rPr>
              <a:t>	</a:t>
            </a:r>
            <a:r>
              <a:rPr lang="en-US" sz="3600" b="1" dirty="0" smtClean="0">
                <a:ln w="11430"/>
                <a:solidFill>
                  <a:sysClr val="windowText" lastClr="000000"/>
                </a:solidFill>
                <a:effectLst>
                  <a:outerShdw blurRad="50800" dist="39000" dir="5460000" algn="tl">
                    <a:srgbClr val="000000">
                      <a:alpha val="38000"/>
                    </a:srgbClr>
                  </a:outerShdw>
                </a:effectLst>
              </a:rPr>
              <a:t>No.   </a:t>
            </a:r>
            <a:r>
              <a:rPr lang="en-US" b="1" dirty="0" smtClean="0">
                <a:ln w="11430"/>
                <a:solidFill>
                  <a:sysClr val="windowText" lastClr="000000"/>
                </a:solidFill>
                <a:effectLst>
                  <a:outerShdw blurRad="50800" dist="39000" dir="5460000" algn="tl">
                    <a:srgbClr val="000000">
                      <a:alpha val="38000"/>
                    </a:srgbClr>
                  </a:outerShdw>
                </a:effectLst>
              </a:rPr>
              <a:t>She herself said:</a:t>
            </a:r>
          </a:p>
          <a:p>
            <a:pPr>
              <a:buFontTx/>
              <a:buNone/>
              <a:defRPr/>
            </a:pPr>
            <a:r>
              <a:rPr lang="en-US" b="1" dirty="0" smtClean="0">
                <a:ln w="11430"/>
                <a:solidFill>
                  <a:sysClr val="windowText" lastClr="000000"/>
                </a:solidFill>
                <a:effectLst>
                  <a:outerShdw blurRad="50800" dist="39000" dir="5460000" algn="tl">
                    <a:srgbClr val="000000">
                      <a:alpha val="38000"/>
                    </a:srgbClr>
                  </a:outerShdw>
                </a:effectLst>
              </a:rPr>
              <a:t> </a:t>
            </a:r>
          </a:p>
          <a:p>
            <a:pPr>
              <a:defRPr/>
            </a:pPr>
            <a:r>
              <a:rPr lang="en-US" b="1" dirty="0" smtClean="0">
                <a:ln w="11430"/>
                <a:solidFill>
                  <a:sysClr val="windowText" lastClr="000000"/>
                </a:solidFill>
                <a:effectLst>
                  <a:outerShdw blurRad="50800" dist="39000" dir="5460000" algn="tl">
                    <a:srgbClr val="000000">
                      <a:alpha val="38000"/>
                    </a:srgbClr>
                  </a:outerShdw>
                </a:effectLst>
              </a:rPr>
              <a:t>“This I do know, that our churches are dying for the want [lack] of teaching on the subject of righteousness by faith in Christ, and for kindred truths.”</a:t>
            </a:r>
          </a:p>
          <a:p>
            <a:pPr lvl="4">
              <a:buFontTx/>
              <a:buNone/>
              <a:defRPr/>
            </a:pPr>
            <a:r>
              <a:rPr lang="en-US" sz="2800" b="1" dirty="0" smtClean="0">
                <a:ln w="11430"/>
                <a:solidFill>
                  <a:sysClr val="windowText" lastClr="000000"/>
                </a:solidFill>
                <a:effectLst>
                  <a:outerShdw blurRad="50800" dist="39000" dir="5460000" algn="tl">
                    <a:srgbClr val="000000">
                      <a:alpha val="38000"/>
                    </a:srgbClr>
                  </a:outerShdw>
                </a:effectLst>
              </a:rPr>
              <a:t>                       (</a:t>
            </a:r>
            <a:r>
              <a:rPr lang="en-US" sz="2800" b="1" i="1" dirty="0" smtClean="0">
                <a:ln w="11430"/>
                <a:solidFill>
                  <a:sysClr val="windowText" lastClr="000000"/>
                </a:solidFill>
                <a:effectLst>
                  <a:outerShdw blurRad="50800" dist="39000" dir="5460000" algn="tl">
                    <a:srgbClr val="000000">
                      <a:alpha val="38000"/>
                    </a:srgbClr>
                  </a:outerShdw>
                </a:effectLst>
              </a:rPr>
              <a:t>1888 Materials</a:t>
            </a:r>
            <a:r>
              <a:rPr lang="en-US" sz="2800" b="1" dirty="0" smtClean="0">
                <a:ln w="11430"/>
                <a:solidFill>
                  <a:sysClr val="windowText" lastClr="000000"/>
                </a:solidFill>
                <a:effectLst>
                  <a:outerShdw blurRad="50800" dist="39000" dir="5460000" algn="tl">
                    <a:srgbClr val="000000">
                      <a:alpha val="38000"/>
                    </a:srgbClr>
                  </a:outerShdw>
                </a:effectLst>
              </a:rPr>
              <a:t>, 547)</a:t>
            </a:r>
            <a:endParaRPr lang="en-US" b="1" dirty="0" smtClean="0">
              <a:ln w="11430"/>
              <a:solidFill>
                <a:sysClr val="windowText" lastClr="000000"/>
              </a:solidFill>
              <a:effectLst>
                <a:outerShdw blurRad="50800" dist="39000" dir="5460000" algn="tl">
                  <a:srgbClr val="000000">
                    <a:alpha val="38000"/>
                  </a:srgbClr>
                </a:outerShdw>
              </a:effectLst>
            </a:endParaRPr>
          </a:p>
        </p:txBody>
      </p:sp>
      <p:sp>
        <p:nvSpPr>
          <p:cNvPr id="8195" name="Slide Number Placeholder 4"/>
          <p:cNvSpPr>
            <a:spLocks noGrp="1"/>
          </p:cNvSpPr>
          <p:nvPr>
            <p:ph type="sldNum" sz="quarter" idx="12"/>
          </p:nvPr>
        </p:nvSpPr>
        <p:spPr>
          <a:noFill/>
        </p:spPr>
        <p:txBody>
          <a:bodyPr/>
          <a:lstStyle/>
          <a:p>
            <a:fld id="{7BF418AF-FA12-49E6-A4DA-08434DCE3F29}" type="slidenum">
              <a:rPr lang="en-US" smtClean="0"/>
              <a:pPr/>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A mere assent to this union, while the affections are not detached from the world, its pleasures and its dissipations, only emboldens the heart of disobedience” (ST Nov.29, 1910, in 5BC 1143-1144). </a:t>
            </a:r>
            <a:r>
              <a:rPr lang="en-US" i="1" dirty="0" smtClean="0"/>
              <a:t> The inevitable result of false assurance is to “embolden the heart in disobedience.”</a:t>
            </a:r>
          </a:p>
          <a:p>
            <a:pPr>
              <a:defRPr/>
            </a:pPr>
            <a:endParaRPr lang="en-US" dirty="0"/>
          </a:p>
        </p:txBody>
      </p:sp>
      <p:sp>
        <p:nvSpPr>
          <p:cNvPr id="62468" name="Slide Number Placeholder 3"/>
          <p:cNvSpPr>
            <a:spLocks noGrp="1"/>
          </p:cNvSpPr>
          <p:nvPr>
            <p:ph type="sldNum" sz="quarter" idx="12"/>
          </p:nvPr>
        </p:nvSpPr>
        <p:spPr>
          <a:noFill/>
        </p:spPr>
        <p:txBody>
          <a:bodyPr/>
          <a:lstStyle/>
          <a:p>
            <a:fld id="{56185381-A21F-4065-B004-489C989DB663}" type="slidenum">
              <a:rPr lang="en-US" smtClean="0"/>
              <a:pPr/>
              <a:t>60</a:t>
            </a:fld>
            <a:endParaRPr lang="en-U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defRPr/>
            </a:pPr>
            <a:r>
              <a:rPr lang="en-US" dirty="0" smtClean="0"/>
              <a:t>The dying is </a:t>
            </a:r>
            <a:r>
              <a:rPr lang="en-US" b="1" dirty="0" smtClean="0"/>
              <a:t>both once for all </a:t>
            </a:r>
            <a:r>
              <a:rPr lang="en-US" dirty="0" smtClean="0"/>
              <a:t>(with Christ on the cross, Rom 6:3, 6, 11; 2 </a:t>
            </a:r>
            <a:r>
              <a:rPr lang="en-US" dirty="0" err="1" smtClean="0"/>
              <a:t>Cor</a:t>
            </a:r>
            <a:r>
              <a:rPr lang="en-US" dirty="0" smtClean="0"/>
              <a:t> 5:14-15), and a </a:t>
            </a:r>
            <a:r>
              <a:rPr lang="en-US" b="1" dirty="0" smtClean="0"/>
              <a:t>continuing process </a:t>
            </a:r>
            <a:r>
              <a:rPr lang="en-US" dirty="0" smtClean="0"/>
              <a:t>(2 </a:t>
            </a:r>
            <a:r>
              <a:rPr lang="en-US" dirty="0" err="1" smtClean="0"/>
              <a:t>Cor</a:t>
            </a:r>
            <a:r>
              <a:rPr lang="en-US" dirty="0" smtClean="0"/>
              <a:t> 4:10).  The continuing process means that it is never finished in this life until we lay off this “body of death” (Rom 7:24).</a:t>
            </a:r>
            <a:endParaRPr lang="en-US" dirty="0"/>
          </a:p>
        </p:txBody>
      </p:sp>
      <p:sp>
        <p:nvSpPr>
          <p:cNvPr id="63492" name="Slide Number Placeholder 3"/>
          <p:cNvSpPr>
            <a:spLocks noGrp="1"/>
          </p:cNvSpPr>
          <p:nvPr>
            <p:ph type="sldNum" sz="quarter" idx="12"/>
          </p:nvPr>
        </p:nvSpPr>
        <p:spPr>
          <a:noFill/>
        </p:spPr>
        <p:txBody>
          <a:bodyPr/>
          <a:lstStyle/>
          <a:p>
            <a:fld id="{1E47828F-3557-496B-8874-4EF829C079FD}" type="slidenum">
              <a:rPr lang="en-US" smtClean="0"/>
              <a:pPr/>
              <a:t>61</a:t>
            </a:fld>
            <a:endParaRPr 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4516" name="Slide Number Placeholder 3"/>
          <p:cNvSpPr>
            <a:spLocks noGrp="1"/>
          </p:cNvSpPr>
          <p:nvPr>
            <p:ph type="sldNum" sz="quarter" idx="12"/>
          </p:nvPr>
        </p:nvSpPr>
        <p:spPr>
          <a:noFill/>
        </p:spPr>
        <p:txBody>
          <a:bodyPr/>
          <a:lstStyle/>
          <a:p>
            <a:fld id="{4DA96675-7FFA-4AEB-83C7-D22DC4984F5E}" type="slidenum">
              <a:rPr lang="en-US" smtClean="0"/>
              <a:pPr/>
              <a:t>62</a:t>
            </a:fld>
            <a:endParaRPr lang="en-US" smtClean="0"/>
          </a:p>
        </p:txBody>
      </p:sp>
      <p:pic>
        <p:nvPicPr>
          <p:cNvPr id="5" name="Picture 4" descr="020206w.jpg"/>
          <p:cNvPicPr>
            <a:picLocks noChangeAspect="1"/>
          </p:cNvPicPr>
          <p:nvPr/>
        </p:nvPicPr>
        <p:blipFill>
          <a:blip r:embed="rId3" cstate="print"/>
          <a:stretch>
            <a:fillRect/>
          </a:stretch>
        </p:blipFill>
        <p:spPr>
          <a:xfrm>
            <a:off x="0" y="48617"/>
            <a:ext cx="9174747" cy="6809383"/>
          </a:xfrm>
          <a:prstGeom prst="rect">
            <a:avLst/>
          </a:prstGeom>
        </p:spPr>
      </p:pic>
      <p:sp>
        <p:nvSpPr>
          <p:cNvPr id="3" name="Content Placeholder 2"/>
          <p:cNvSpPr>
            <a:spLocks noGrp="1"/>
          </p:cNvSpPr>
          <p:nvPr>
            <p:ph idx="1"/>
          </p:nvPr>
        </p:nvSpPr>
        <p:spPr>
          <a:xfrm>
            <a:off x="838200" y="2286000"/>
            <a:ext cx="7772400" cy="3505200"/>
          </a:xfrm>
        </p:spPr>
        <p:txBody>
          <a:bodyPr/>
          <a:lstStyle/>
          <a:p>
            <a:pPr>
              <a:buFontTx/>
              <a:buNone/>
              <a:defRPr/>
            </a:pPr>
            <a:r>
              <a:rPr lang="en-US" b="1" dirty="0" smtClean="0">
                <a:ln w="10541" cmpd="sng">
                  <a:solidFill>
                    <a:schemeClr val="accent1">
                      <a:shade val="88000"/>
                      <a:satMod val="110000"/>
                    </a:schemeClr>
                  </a:solidFill>
                  <a:prstDash val="solid"/>
                </a:ln>
                <a:solidFill>
                  <a:schemeClr val="accent1">
                    <a:lumMod val="20000"/>
                    <a:lumOff val="80000"/>
                  </a:schemeClr>
                </a:solidFill>
              </a:rPr>
              <a:t>Even though the process isn’t finished, we are to continually assert and practice the reality that we are “dead to sin, but alive to God in Christ Jesus” (Rom 6:11).</a:t>
            </a:r>
            <a:endParaRPr lang="en-US" b="1" dirty="0">
              <a:ln w="10541" cmpd="sng">
                <a:solidFill>
                  <a:schemeClr val="accent1">
                    <a:shade val="88000"/>
                    <a:satMod val="110000"/>
                  </a:schemeClr>
                </a:solidFill>
                <a:prstDash val="solid"/>
              </a:ln>
              <a:solidFill>
                <a:schemeClr val="accent1">
                  <a:lumMod val="20000"/>
                  <a:lumOff val="8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rgbClr val="FFC000"/>
                </a:solidFill>
              </a:rPr>
              <a:t>“Why is it so hard to lead a self-denying, humble life?  Because professed Christians are not dead to the world.  It is easy living after we are dead” (MYP 127-128)</a:t>
            </a:r>
          </a:p>
          <a:p>
            <a:pPr>
              <a:defRPr/>
            </a:pPr>
            <a:r>
              <a:rPr lang="en-US" b="1" dirty="0" smtClean="0">
                <a:ln w="50800"/>
                <a:solidFill>
                  <a:srgbClr val="FFC000"/>
                </a:solidFill>
              </a:rPr>
              <a:t>But the process of dying to self is not legalism. It is not a work of merit, but a gift of grace.</a:t>
            </a:r>
            <a:endParaRPr lang="en-US" b="1" dirty="0">
              <a:ln w="50800"/>
              <a:solidFill>
                <a:srgbClr val="FFC000"/>
              </a:solidFill>
            </a:endParaRPr>
          </a:p>
        </p:txBody>
      </p:sp>
      <p:sp>
        <p:nvSpPr>
          <p:cNvPr id="65540" name="Slide Number Placeholder 3"/>
          <p:cNvSpPr>
            <a:spLocks noGrp="1"/>
          </p:cNvSpPr>
          <p:nvPr>
            <p:ph type="sldNum" sz="quarter" idx="12"/>
          </p:nvPr>
        </p:nvSpPr>
        <p:spPr>
          <a:noFill/>
        </p:spPr>
        <p:txBody>
          <a:bodyPr/>
          <a:lstStyle/>
          <a:p>
            <a:fld id="{E7125560-1694-483E-83CC-8352156C2872}" type="slidenum">
              <a:rPr lang="en-US" smtClean="0"/>
              <a:pPr/>
              <a:t>63</a:t>
            </a:fld>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Thus she says, “no man can empty himself of self.  We can only consent for Christ  to accomplish the work.</a:t>
            </a:r>
          </a:p>
          <a:p>
            <a:pPr>
              <a:defRPr/>
            </a:pPr>
            <a:r>
              <a:rPr lang="en-US" dirty="0" smtClean="0"/>
              <a:t>“Then the language of the soul will be, Lord, take my heart; for I cannot give it. It is thy property.  Keep it pure, for I cannot keep it for Thee. Save me in spite of myself,  my weak, </a:t>
            </a:r>
            <a:r>
              <a:rPr lang="en-US" dirty="0" err="1" smtClean="0"/>
              <a:t>unchristlike</a:t>
            </a:r>
            <a:r>
              <a:rPr lang="en-US" dirty="0" smtClean="0"/>
              <a:t> self” (COL 159). </a:t>
            </a:r>
            <a:endParaRPr lang="en-US" dirty="0"/>
          </a:p>
        </p:txBody>
      </p:sp>
      <p:sp>
        <p:nvSpPr>
          <p:cNvPr id="66564" name="Slide Number Placeholder 3"/>
          <p:cNvSpPr>
            <a:spLocks noGrp="1"/>
          </p:cNvSpPr>
          <p:nvPr>
            <p:ph type="sldNum" sz="quarter" idx="12"/>
          </p:nvPr>
        </p:nvSpPr>
        <p:spPr>
          <a:noFill/>
        </p:spPr>
        <p:txBody>
          <a:bodyPr/>
          <a:lstStyle/>
          <a:p>
            <a:fld id="{26A0587E-077B-442E-8DEA-D4DD687BF88E}" type="slidenum">
              <a:rPr lang="en-US" smtClean="0"/>
              <a:pPr/>
              <a:t>64</a:t>
            </a:fld>
            <a:endParaRPr 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4191000" cy="6746462"/>
          </a:xfrm>
        </p:spPr>
        <p:txBody>
          <a:bodyPr/>
          <a:lstStyle/>
          <a:p>
            <a:pP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“He [Christ] is knocking at the door of your heart, asking for admittance.  He longs to renew your heart, filling it with a love for all that is pure and true.  He longs to crucify self for you, raising you to newness of life in him” (Youth’s Instructor, Sept. 9, 1897) </a:t>
            </a:r>
          </a:p>
          <a:p>
            <a:pPr>
              <a:defRPr/>
            </a:pPr>
            <a:endParaRPr lang="en-US" dirty="0"/>
          </a:p>
        </p:txBody>
      </p:sp>
      <p:sp>
        <p:nvSpPr>
          <p:cNvPr id="67588" name="Slide Number Placeholder 3"/>
          <p:cNvSpPr>
            <a:spLocks noGrp="1"/>
          </p:cNvSpPr>
          <p:nvPr>
            <p:ph type="sldNum" sz="quarter" idx="4294967295"/>
          </p:nvPr>
        </p:nvSpPr>
        <p:spPr>
          <a:xfrm>
            <a:off x="7239000" y="6248400"/>
            <a:ext cx="1905000" cy="457200"/>
          </a:xfrm>
          <a:prstGeom prst="rect">
            <a:avLst/>
          </a:prstGeom>
          <a:noFill/>
        </p:spPr>
        <p:txBody>
          <a:bodyPr/>
          <a:lstStyle/>
          <a:p>
            <a:fld id="{412C483C-5342-42D1-9A1B-B79155183000}" type="slidenum">
              <a:rPr lang="en-US" smtClean="0"/>
              <a:pPr/>
              <a:t>65</a:t>
            </a:fld>
            <a:endParaRPr lang="en-US" smtClean="0"/>
          </a:p>
        </p:txBody>
      </p:sp>
      <p:pic>
        <p:nvPicPr>
          <p:cNvPr id="5" name="Picture 4" descr="Salvation_400.jpg"/>
          <p:cNvPicPr>
            <a:picLocks noChangeAspect="1"/>
          </p:cNvPicPr>
          <p:nvPr/>
        </p:nvPicPr>
        <p:blipFill>
          <a:blip r:embed="rId3" cstate="print"/>
          <a:stretch>
            <a:fillRect/>
          </a:stretch>
        </p:blipFill>
        <p:spPr>
          <a:xfrm>
            <a:off x="4564367" y="0"/>
            <a:ext cx="4579633" cy="6858000"/>
          </a:xfrm>
          <a:prstGeom prst="rect">
            <a:avLst/>
          </a:prstGeom>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sz="4000" dirty="0" smtClean="0"/>
              <a:t>The Third Element of Assurance is the External Evidence of Salvation</a:t>
            </a:r>
          </a:p>
        </p:txBody>
      </p:sp>
      <p:sp>
        <p:nvSpPr>
          <p:cNvPr id="3" name="Content Placeholder 2"/>
          <p:cNvSpPr>
            <a:spLocks noGrp="1"/>
          </p:cNvSpPr>
          <p:nvPr>
            <p:ph idx="1"/>
          </p:nvPr>
        </p:nvSpPr>
        <p:spPr/>
        <p:txBody>
          <a:bodyPr/>
          <a:lstStyle/>
          <a:p>
            <a:pPr>
              <a:defRPr/>
            </a:pPr>
            <a:r>
              <a:rPr lang="en-US" dirty="0" smtClean="0"/>
              <a:t>Fruit bearing in obedience and loving service</a:t>
            </a:r>
          </a:p>
          <a:p>
            <a:pPr>
              <a:defRPr/>
            </a:pPr>
            <a:endParaRPr lang="en-US" dirty="0" smtClean="0"/>
          </a:p>
          <a:p>
            <a:pPr>
              <a:defRPr/>
            </a:pPr>
            <a:endParaRPr lang="en-US" dirty="0" smtClean="0"/>
          </a:p>
          <a:p>
            <a:pPr>
              <a:defRPr/>
            </a:pPr>
            <a:r>
              <a:rPr lang="en-US" dirty="0" smtClean="0"/>
              <a:t>(John 15:1-8; Gal 5:22-23; Col 3:1-11). </a:t>
            </a:r>
          </a:p>
        </p:txBody>
      </p:sp>
      <p:sp>
        <p:nvSpPr>
          <p:cNvPr id="68612" name="Slide Number Placeholder 3"/>
          <p:cNvSpPr>
            <a:spLocks noGrp="1"/>
          </p:cNvSpPr>
          <p:nvPr>
            <p:ph type="sldNum" sz="quarter" idx="12"/>
          </p:nvPr>
        </p:nvSpPr>
        <p:spPr>
          <a:noFill/>
        </p:spPr>
        <p:txBody>
          <a:bodyPr/>
          <a:lstStyle/>
          <a:p>
            <a:fld id="{46C67A21-7571-4A0C-BCFF-24B7227074D5}" type="slidenum">
              <a:rPr lang="en-US" smtClean="0"/>
              <a:pPr/>
              <a:t>66</a:t>
            </a:fld>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43000"/>
            <a:ext cx="7772400" cy="4648200"/>
          </a:xfrm>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rgbClr val="C7E6A4"/>
                </a:solidFill>
                <a:effectLst>
                  <a:outerShdw blurRad="38100" dist="38100" dir="2700000" algn="tl">
                    <a:srgbClr val="000000">
                      <a:alpha val="43137"/>
                    </a:srgbClr>
                  </a:outerShdw>
                </a:effectLst>
              </a:rPr>
              <a:t>Because “those who are in connection with God are channels for the power of the Holy Spirit,” the “inner life of the soul will reveal itself in the outward conduct” (HP 22).</a:t>
            </a:r>
          </a:p>
          <a:p>
            <a:pPr>
              <a:defRPr/>
            </a:pPr>
            <a:r>
              <a:rPr lang="en-US" b="1" dirty="0" smtClean="0">
                <a:ln w="50800"/>
                <a:solidFill>
                  <a:srgbClr val="C7E6A4"/>
                </a:solidFill>
                <a:effectLst>
                  <a:outerShdw blurRad="38100" dist="38100" dir="2700000" algn="tl">
                    <a:srgbClr val="000000">
                      <a:alpha val="43137"/>
                    </a:srgbClr>
                  </a:outerShdw>
                </a:effectLst>
              </a:rPr>
              <a:t>The human response of grateful love to God, is in no sense the root or ground of salvation, but it does constitute visible evidence that there is Holy Spirit life within.</a:t>
            </a:r>
          </a:p>
          <a:p>
            <a:pPr>
              <a:defRPr/>
            </a:pPr>
            <a:endParaRPr lang="en-US" b="1" dirty="0">
              <a:ln w="50800"/>
              <a:solidFill>
                <a:schemeClr val="bg1">
                  <a:shade val="50000"/>
                </a:schemeClr>
              </a:solidFill>
              <a:effectLst>
                <a:outerShdw blurRad="38100" dist="38100" dir="2700000" algn="tl">
                  <a:srgbClr val="000000">
                    <a:alpha val="43137"/>
                  </a:srgbClr>
                </a:outerShdw>
              </a:effectLst>
            </a:endParaRPr>
          </a:p>
        </p:txBody>
      </p:sp>
      <p:sp>
        <p:nvSpPr>
          <p:cNvPr id="69636" name="Slide Number Placeholder 3"/>
          <p:cNvSpPr>
            <a:spLocks noGrp="1"/>
          </p:cNvSpPr>
          <p:nvPr>
            <p:ph type="sldNum" sz="quarter" idx="12"/>
          </p:nvPr>
        </p:nvSpPr>
        <p:spPr>
          <a:noFill/>
        </p:spPr>
        <p:txBody>
          <a:bodyPr/>
          <a:lstStyle/>
          <a:p>
            <a:fld id="{B8C24A54-531E-4DF2-9C96-50D28F6DDB3A}" type="slidenum">
              <a:rPr lang="en-US" smtClean="0"/>
              <a:pPr/>
              <a:t>67</a:t>
            </a:fld>
            <a:endParaRPr lang="en-US" smtClean="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1295400"/>
          </a:xfrm>
        </p:spPr>
        <p:style>
          <a:lnRef idx="2">
            <a:schemeClr val="accent3"/>
          </a:lnRef>
          <a:fillRef idx="1">
            <a:schemeClr val="lt1"/>
          </a:fillRef>
          <a:effectRef idx="0">
            <a:schemeClr val="accent3"/>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smtClean="0">
                <a:ln w="11430"/>
                <a:solidFill>
                  <a:schemeClr val="accent4">
                    <a:lumMod val="75000"/>
                  </a:schemeClr>
                </a:solidFill>
                <a:effectLst>
                  <a:outerShdw blurRad="50800" dist="39000" dir="5460000" algn="tl">
                    <a:srgbClr val="000000">
                      <a:alpha val="38000"/>
                    </a:srgbClr>
                  </a:outerShdw>
                </a:effectLst>
              </a:rPr>
              <a:t>External Evidence of Salvation</a:t>
            </a:r>
            <a:endParaRPr lang="en-US" b="1" dirty="0">
              <a:ln w="11430"/>
              <a:solidFill>
                <a:schemeClr val="accent4">
                  <a:lumMod val="75000"/>
                </a:schemeClr>
              </a:soli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0" y="2362200"/>
            <a:ext cx="9144000" cy="4495800"/>
          </a:xfrm>
        </p:spPr>
        <p:style>
          <a:lnRef idx="2">
            <a:schemeClr val="accent3"/>
          </a:lnRef>
          <a:fillRef idx="1">
            <a:schemeClr val="lt1"/>
          </a:fillRef>
          <a:effectRef idx="0">
            <a:schemeClr val="accent3"/>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solidFill>
                  <a:schemeClr val="accent4">
                    <a:lumMod val="75000"/>
                  </a:schemeClr>
                </a:solidFill>
                <a:effectLst>
                  <a:outerShdw blurRad="50800" dist="39000" dir="5460000" algn="tl">
                    <a:srgbClr val="000000">
                      <a:alpha val="38000"/>
                    </a:srgbClr>
                  </a:outerShdw>
                </a:effectLst>
              </a:rPr>
              <a:t>“As the mother watches for the smile of recognition from her little child, which tells of the dawning of intelligence, so does Christ watch for the expression of grateful love, which shows that spiritual life is begun in the soul”  </a:t>
            </a:r>
          </a:p>
          <a:p>
            <a:pPr algn="r">
              <a:defRPr/>
            </a:pPr>
            <a:r>
              <a:rPr lang="en-US" b="1" dirty="0" smtClean="0">
                <a:ln w="11430"/>
                <a:solidFill>
                  <a:schemeClr val="accent4">
                    <a:lumMod val="75000"/>
                  </a:schemeClr>
                </a:solidFill>
                <a:effectLst>
                  <a:outerShdw blurRad="50800" dist="39000" dir="5460000" algn="tl">
                    <a:srgbClr val="000000">
                      <a:alpha val="38000"/>
                    </a:srgbClr>
                  </a:outerShdw>
                </a:effectLst>
              </a:rPr>
              <a:t>(DA 191)</a:t>
            </a:r>
            <a:endParaRPr lang="en-US" b="1" dirty="0">
              <a:ln w="11430"/>
              <a:solidFill>
                <a:schemeClr val="accent4">
                  <a:lumMod val="75000"/>
                </a:schemeClr>
              </a:solidFill>
              <a:effectLst>
                <a:outerShdw blurRad="50800" dist="39000" dir="5460000" algn="tl">
                  <a:srgbClr val="000000">
                    <a:alpha val="38000"/>
                  </a:srgbClr>
                </a:outerShdw>
              </a:effectLst>
            </a:endParaRPr>
          </a:p>
        </p:txBody>
      </p:sp>
      <p:sp>
        <p:nvSpPr>
          <p:cNvPr id="70660" name="Slide Number Placeholder 3"/>
          <p:cNvSpPr>
            <a:spLocks noGrp="1"/>
          </p:cNvSpPr>
          <p:nvPr>
            <p:ph type="sldNum" sz="quarter" idx="12"/>
          </p:nvPr>
        </p:nvSpPr>
        <p:spPr>
          <a:noFill/>
        </p:spPr>
        <p:txBody>
          <a:bodyPr/>
          <a:lstStyle/>
          <a:p>
            <a:fld id="{1985E353-6800-467D-A00E-3E25D3657A59}" type="slidenum">
              <a:rPr lang="en-US" smtClean="0"/>
              <a:pPr/>
              <a:t>68</a:t>
            </a:fld>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4000" b="1" dirty="0" smtClean="0">
                <a:ln w="50800"/>
                <a:solidFill>
                  <a:schemeClr val="bg1">
                    <a:shade val="50000"/>
                  </a:schemeClr>
                </a:solidFill>
              </a:rPr>
              <a:t>Relation between Steps 1, 2, and 3</a:t>
            </a:r>
          </a:p>
        </p:txBody>
      </p:sp>
      <p:sp>
        <p:nvSpPr>
          <p:cNvPr id="3" name="Content Placeholder 2"/>
          <p:cNvSpPr>
            <a:spLocks noGrp="1"/>
          </p:cNvSpPr>
          <p:nvPr>
            <p:ph idx="1"/>
          </p:nvPr>
        </p:nvSpPr>
        <p:spPr/>
        <p:txBody>
          <a:bodyPr/>
          <a:lstStyle/>
          <a:p>
            <a:pPr>
              <a:defRPr/>
            </a:pPr>
            <a:r>
              <a:rPr lang="en-US" smtClean="0"/>
              <a:t>“If Christ is dwelling in the heart [step 2], it is impossible to conceal His presence” (MB 41) </a:t>
            </a:r>
          </a:p>
          <a:p>
            <a:pPr>
              <a:defRPr/>
            </a:pPr>
            <a:r>
              <a:rPr lang="en-US" smtClean="0"/>
              <a:t>This impossibility of concealing the divine life in the soul is the consideration that explains Ellen White’s frequent emphasis on the external evidence of salvation</a:t>
            </a:r>
          </a:p>
          <a:p>
            <a:pPr>
              <a:defRPr/>
            </a:pPr>
            <a:endParaRPr lang="en-US" smtClean="0"/>
          </a:p>
        </p:txBody>
      </p:sp>
      <p:sp>
        <p:nvSpPr>
          <p:cNvPr id="71684" name="Slide Number Placeholder 3"/>
          <p:cNvSpPr>
            <a:spLocks noGrp="1"/>
          </p:cNvSpPr>
          <p:nvPr>
            <p:ph type="sldNum" sz="quarter" idx="12"/>
          </p:nvPr>
        </p:nvSpPr>
        <p:spPr>
          <a:noFill/>
        </p:spPr>
        <p:txBody>
          <a:bodyPr/>
          <a:lstStyle/>
          <a:p>
            <a:fld id="{4ADF6237-BB24-4442-9D6B-BC86B83B2965}" type="slidenum">
              <a:rPr lang="en-US" smtClean="0"/>
              <a:pPr/>
              <a:t>69</a:t>
            </a:fld>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3593EFAB-A7A5-4F6A-ACD8-5EEFEC0373BD}" type="slidenum">
              <a:rPr lang="en-US" smtClean="0"/>
              <a:pPr/>
              <a:t>7</a:t>
            </a:fld>
            <a:endParaRPr lang="en-US" smtClean="0"/>
          </a:p>
        </p:txBody>
      </p:sp>
      <p:pic>
        <p:nvPicPr>
          <p:cNvPr id="6" name="Picture 5" descr="judgment_day_terror.jpg"/>
          <p:cNvPicPr>
            <a:picLocks noChangeAspect="1"/>
          </p:cNvPicPr>
          <p:nvPr/>
        </p:nvPicPr>
        <p:blipFill>
          <a:blip r:embed="rId3" cstate="print"/>
          <a:stretch>
            <a:fillRect/>
          </a:stretch>
        </p:blipFill>
        <p:spPr>
          <a:xfrm>
            <a:off x="29634" y="1"/>
            <a:ext cx="9114366" cy="6934200"/>
          </a:xfrm>
          <a:prstGeom prst="rect">
            <a:avLst/>
          </a:prstGeom>
        </p:spPr>
      </p:pic>
      <p:sp>
        <p:nvSpPr>
          <p:cNvPr id="34819" name="Rectangle 3"/>
          <p:cNvSpPr>
            <a:spLocks noGrp="1" noChangeArrowheads="1"/>
          </p:cNvSpPr>
          <p:nvPr>
            <p:ph idx="1"/>
          </p:nvPr>
        </p:nvSpPr>
        <p:spPr>
          <a:xfrm>
            <a:off x="457200" y="1600200"/>
            <a:ext cx="7772400" cy="4525963"/>
          </a:xfrm>
          <a:solidFill>
            <a:schemeClr val="accent6">
              <a:lumMod val="50000"/>
              <a:alpha val="47000"/>
            </a:schemeClr>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b="1" dirty="0" smtClean="0">
                <a:ln w="11430"/>
                <a:solidFill>
                  <a:schemeClr val="bg1">
                    <a:lumMod val="85000"/>
                  </a:schemeClr>
                </a:solidFill>
                <a:effectLst>
                  <a:outerShdw blurRad="50800" dist="39000" dir="5460000" algn="tl">
                    <a:srgbClr val="000000">
                      <a:alpha val="38000"/>
                    </a:srgbClr>
                  </a:outerShdw>
                </a:effectLst>
              </a:rPr>
              <a:t>The Bible says that many who believe they are saved, will find out in the judgment that they are lost (Matt 7:21-23; 13-14; 8:11-12; Luke 13:23-27).</a:t>
            </a:r>
          </a:p>
          <a:p>
            <a:pPr eaLnBrk="1" hangingPunct="1">
              <a:defRPr/>
            </a:pPr>
            <a:r>
              <a:rPr lang="en-US" b="1" dirty="0" smtClean="0">
                <a:ln w="11430"/>
                <a:solidFill>
                  <a:schemeClr val="bg1">
                    <a:lumMod val="85000"/>
                  </a:schemeClr>
                </a:solidFill>
                <a:effectLst>
                  <a:outerShdw blurRad="50800" dist="39000" dir="5460000" algn="tl">
                    <a:srgbClr val="000000">
                      <a:alpha val="38000"/>
                    </a:srgbClr>
                  </a:outerShdw>
                </a:effectLst>
              </a:rPr>
              <a:t>Therefore Paul says, ‘Examine yourselves, whether you are in the faith.’ </a:t>
            </a:r>
          </a:p>
          <a:p>
            <a:pPr eaLnBrk="1" hangingPunct="1">
              <a:buFontTx/>
              <a:buNone/>
              <a:defRPr/>
            </a:pPr>
            <a:r>
              <a:rPr lang="en-US" b="1" dirty="0" smtClean="0">
                <a:ln w="11430"/>
                <a:solidFill>
                  <a:schemeClr val="bg1">
                    <a:lumMod val="85000"/>
                  </a:schemeClr>
                </a:solidFill>
                <a:effectLst>
                  <a:outerShdw blurRad="50800" dist="39000" dir="5460000" algn="tl">
                    <a:srgbClr val="000000">
                      <a:alpha val="38000"/>
                    </a:srgbClr>
                  </a:outerShdw>
                </a:effectLst>
              </a:rPr>
              <a:t>	(2 </a:t>
            </a:r>
            <a:r>
              <a:rPr lang="en-US" b="1" dirty="0" err="1" smtClean="0">
                <a:ln w="11430"/>
                <a:solidFill>
                  <a:schemeClr val="bg1">
                    <a:lumMod val="85000"/>
                  </a:schemeClr>
                </a:solidFill>
                <a:effectLst>
                  <a:outerShdw blurRad="50800" dist="39000" dir="5460000" algn="tl">
                    <a:srgbClr val="000000">
                      <a:alpha val="38000"/>
                    </a:srgbClr>
                  </a:outerShdw>
                </a:effectLst>
              </a:rPr>
              <a:t>Cor</a:t>
            </a:r>
            <a:r>
              <a:rPr lang="en-US" b="1" dirty="0" smtClean="0">
                <a:ln w="11430"/>
                <a:solidFill>
                  <a:schemeClr val="bg1">
                    <a:lumMod val="85000"/>
                  </a:schemeClr>
                </a:solidFill>
                <a:effectLst>
                  <a:outerShdw blurRad="50800" dist="39000" dir="5460000" algn="tl">
                    <a:srgbClr val="000000">
                      <a:alpha val="38000"/>
                    </a:srgbClr>
                  </a:outerShdw>
                </a:effectLst>
              </a:rPr>
              <a:t> 13:5)</a:t>
            </a:r>
          </a:p>
        </p:txBody>
      </p:sp>
      <p:sp>
        <p:nvSpPr>
          <p:cNvPr id="34818" name="Rectangle 2"/>
          <p:cNvSpPr>
            <a:spLocks noGrp="1" noChangeArrowheads="1"/>
          </p:cNvSpPr>
          <p:nvPr>
            <p:ph type="title"/>
          </p:nvPr>
        </p:nvSpPr>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4000" b="1" dirty="0" smtClean="0">
                <a:ln w="11430"/>
                <a:solidFill>
                  <a:schemeClr val="bg1">
                    <a:lumMod val="85000"/>
                  </a:schemeClr>
                </a:solidFill>
                <a:effectLst>
                  <a:outerShdw blurRad="80000" dist="40000" dir="5040000" algn="tl">
                    <a:srgbClr val="000000">
                      <a:alpha val="30000"/>
                    </a:srgbClr>
                  </a:outerShdw>
                </a:effectLst>
              </a:rPr>
              <a:t>The Opposite Problem—</a:t>
            </a:r>
            <a:br>
              <a:rPr lang="en-US" sz="4000" b="1" dirty="0" smtClean="0">
                <a:ln w="11430"/>
                <a:solidFill>
                  <a:schemeClr val="bg1">
                    <a:lumMod val="85000"/>
                  </a:schemeClr>
                </a:solidFill>
                <a:effectLst>
                  <a:outerShdw blurRad="80000" dist="40000" dir="5040000" algn="tl">
                    <a:srgbClr val="000000">
                      <a:alpha val="30000"/>
                    </a:srgbClr>
                  </a:outerShdw>
                </a:effectLst>
              </a:rPr>
            </a:br>
            <a:r>
              <a:rPr lang="en-US" sz="4000" b="1" dirty="0" smtClean="0">
                <a:ln w="11430"/>
                <a:solidFill>
                  <a:schemeClr val="bg1">
                    <a:lumMod val="85000"/>
                  </a:schemeClr>
                </a:solidFill>
                <a:effectLst>
                  <a:outerShdw blurRad="80000" dist="40000" dir="5040000" algn="tl">
                    <a:srgbClr val="000000">
                      <a:alpha val="30000"/>
                    </a:srgbClr>
                  </a:outerShdw>
                </a:effectLst>
              </a:rPr>
              <a:t>False Assurance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001000" cy="4419600"/>
          </a:xfrm>
        </p:spPr>
        <p:txBody>
          <a:bodyPr/>
          <a:lstStyle/>
          <a:p>
            <a:pPr>
              <a:defRPr/>
            </a:pPr>
            <a:r>
              <a:rPr lang="en-US" dirty="0" smtClean="0"/>
              <a:t>The lack of visible change [step 3] in the life of a professed Christian she regards as clear evidence that there is no divine life within [step 2], hence that the new birth [step 1] has not yet occurred.  If [step 1] the new birth has not yet occurred, the person does not have salvation, and any claim to assurance would be self-deception.</a:t>
            </a:r>
          </a:p>
        </p:txBody>
      </p:sp>
      <p:sp>
        <p:nvSpPr>
          <p:cNvPr id="72708" name="Slide Number Placeholder 3"/>
          <p:cNvSpPr>
            <a:spLocks noGrp="1"/>
          </p:cNvSpPr>
          <p:nvPr>
            <p:ph type="sldNum" sz="quarter" idx="12"/>
          </p:nvPr>
        </p:nvSpPr>
        <p:spPr>
          <a:noFill/>
        </p:spPr>
        <p:txBody>
          <a:bodyPr/>
          <a:lstStyle/>
          <a:p>
            <a:fld id="{7FB17480-5F9A-4200-B2D8-85E90FFE0882}" type="slidenum">
              <a:rPr lang="en-US" smtClean="0"/>
              <a:pPr/>
              <a:t>70</a:t>
            </a:fld>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Summarizing</a:t>
            </a:r>
            <a:endParaRPr lang="en-US" dirty="0"/>
          </a:p>
        </p:txBody>
      </p:sp>
      <p:sp>
        <p:nvSpPr>
          <p:cNvPr id="3" name="Content Placeholder 2"/>
          <p:cNvSpPr>
            <a:spLocks noGrp="1"/>
          </p:cNvSpPr>
          <p:nvPr>
            <p:ph idx="1"/>
          </p:nvPr>
        </p:nvSpPr>
        <p:spPr/>
        <p:txBody>
          <a:bodyPr/>
          <a:lstStyle/>
          <a:p>
            <a:pPr marL="514350" indent="-514350">
              <a:buFont typeface="+mj-lt"/>
              <a:buAutoNum type="arabicPeriod"/>
              <a:defRPr/>
            </a:pPr>
            <a:r>
              <a:rPr lang="en-US" dirty="0" smtClean="0"/>
              <a:t>The ground of assurance is justification by grace alone through faith alone</a:t>
            </a:r>
          </a:p>
          <a:p>
            <a:pPr marL="514350" indent="-514350">
              <a:buFont typeface="+mj-lt"/>
              <a:buAutoNum type="arabicPeriod"/>
              <a:defRPr/>
            </a:pPr>
            <a:r>
              <a:rPr lang="en-US" dirty="0" smtClean="0"/>
              <a:t>The experience of assurance is the ongoing life of the Holy Spirit in the soul</a:t>
            </a:r>
          </a:p>
          <a:p>
            <a:pPr marL="514350" indent="-514350">
              <a:buFont typeface="+mj-lt"/>
              <a:buAutoNum type="arabicPeriod"/>
              <a:defRPr/>
            </a:pPr>
            <a:r>
              <a:rPr lang="en-US" dirty="0" smtClean="0"/>
              <a:t>The outward evidence of assurance is fruit bearing in obedience and loving service</a:t>
            </a:r>
          </a:p>
        </p:txBody>
      </p:sp>
      <p:sp>
        <p:nvSpPr>
          <p:cNvPr id="73732" name="Slide Number Placeholder 3"/>
          <p:cNvSpPr>
            <a:spLocks noGrp="1"/>
          </p:cNvSpPr>
          <p:nvPr>
            <p:ph type="sldNum" sz="quarter" idx="12"/>
          </p:nvPr>
        </p:nvSpPr>
        <p:spPr>
          <a:noFill/>
        </p:spPr>
        <p:txBody>
          <a:bodyPr/>
          <a:lstStyle/>
          <a:p>
            <a:fld id="{EC262820-8F25-4873-A3FF-3EFA4C8029C1}" type="slidenum">
              <a:rPr lang="en-US" smtClean="0"/>
              <a:pPr/>
              <a:t>71</a:t>
            </a:fld>
            <a:endParaRPr 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defRPr/>
            </a:pPr>
            <a:r>
              <a:rPr lang="en-US" dirty="0" smtClean="0"/>
              <a:t>Where any of these is absent, assurance must be called in question.</a:t>
            </a:r>
          </a:p>
          <a:p>
            <a:pPr marL="514350" indent="-514350">
              <a:defRPr/>
            </a:pPr>
            <a:r>
              <a:rPr lang="en-US" dirty="0" smtClean="0"/>
              <a:t>Where these are present believers should rejoice and not let Satan steal away their sense of security.</a:t>
            </a:r>
          </a:p>
          <a:p>
            <a:pPr>
              <a:defRPr/>
            </a:pPr>
            <a:endParaRPr lang="en-US" dirty="0"/>
          </a:p>
        </p:txBody>
      </p:sp>
      <p:sp>
        <p:nvSpPr>
          <p:cNvPr id="74756" name="Slide Number Placeholder 3"/>
          <p:cNvSpPr>
            <a:spLocks noGrp="1"/>
          </p:cNvSpPr>
          <p:nvPr>
            <p:ph type="sldNum" sz="quarter" idx="12"/>
          </p:nvPr>
        </p:nvSpPr>
        <p:spPr>
          <a:noFill/>
        </p:spPr>
        <p:txBody>
          <a:bodyPr/>
          <a:lstStyle/>
          <a:p>
            <a:fld id="{8D51881A-1E4B-4D55-9BE6-DBE8D164EF50}" type="slidenum">
              <a:rPr lang="en-US" smtClean="0"/>
              <a:pPr/>
              <a:t>72</a:t>
            </a:fld>
            <a:endParaRPr 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a:defRPr/>
            </a:pPr>
            <a:endParaRPr lang="en-US" smtClean="0"/>
          </a:p>
        </p:txBody>
      </p:sp>
      <p:sp>
        <p:nvSpPr>
          <p:cNvPr id="159747" name="Rectangle 3"/>
          <p:cNvSpPr>
            <a:spLocks noGrp="1" noChangeArrowheads="1"/>
          </p:cNvSpPr>
          <p:nvPr>
            <p:ph type="body" idx="1"/>
          </p:nvPr>
        </p:nvSpPr>
        <p:spPr/>
        <p:txBody>
          <a:bodyPr/>
          <a:lstStyle/>
          <a:p>
            <a:pPr>
              <a:defRPr/>
            </a:pPr>
            <a:endParaRPr lang="en-US"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rgbClr val="C7C7C7"/>
                </a:solidFill>
              </a:rPr>
              <a:t>Related Aspects of Assurance</a:t>
            </a:r>
            <a:endParaRPr lang="en-US" b="1" dirty="0">
              <a:ln w="50800"/>
              <a:solidFill>
                <a:srgbClr val="C7C7C7"/>
              </a:solidFill>
            </a:endParaRPr>
          </a:p>
        </p:txBody>
      </p:sp>
      <p:sp>
        <p:nvSpPr>
          <p:cNvPr id="3" name="Content Placeholder 2"/>
          <p:cNvSpPr>
            <a:spLocks noGrp="1"/>
          </p:cNvSpPr>
          <p:nvPr>
            <p:ph idx="1"/>
          </p:nvPr>
        </p:nvSpPr>
        <p:spPr>
          <a:xfrm>
            <a:off x="685800" y="1752600"/>
            <a:ext cx="7924800" cy="4038600"/>
          </a:xfrm>
        </p:spPr>
        <p:txBody>
          <a:bodyPr/>
          <a:lstStyle/>
          <a:p>
            <a:pPr>
              <a:defRPr/>
            </a:pPr>
            <a:r>
              <a:rPr lang="en-US" dirty="0" smtClean="0"/>
              <a:t>Assurance is maintained by faith, through a daily (continual) union with Christ (John 15:4-5’ Phil 4:13; Col 2:6; 1 John 5:11-13)</a:t>
            </a:r>
          </a:p>
          <a:p>
            <a:pPr>
              <a:defRPr/>
            </a:pPr>
            <a:r>
              <a:rPr lang="en-US" dirty="0" smtClean="0"/>
              <a:t>“Nothing is apparently more helpless, yet really more invincible, than the soul that feels its nothingness and relies wholly on the merits of the </a:t>
            </a:r>
            <a:r>
              <a:rPr lang="en-US" dirty="0" err="1" smtClean="0"/>
              <a:t>Saviour</a:t>
            </a:r>
            <a:r>
              <a:rPr lang="en-US" dirty="0" smtClean="0"/>
              <a:t>.”</a:t>
            </a:r>
            <a:endParaRPr lang="en-US" dirty="0"/>
          </a:p>
        </p:txBody>
      </p:sp>
      <p:sp>
        <p:nvSpPr>
          <p:cNvPr id="76804" name="Slide Number Placeholder 3"/>
          <p:cNvSpPr>
            <a:spLocks noGrp="1"/>
          </p:cNvSpPr>
          <p:nvPr>
            <p:ph type="sldNum" sz="quarter" idx="12"/>
          </p:nvPr>
        </p:nvSpPr>
        <p:spPr>
          <a:noFill/>
        </p:spPr>
        <p:txBody>
          <a:bodyPr/>
          <a:lstStyle/>
          <a:p>
            <a:fld id="{2D1DA908-083B-4752-90CB-BAC9529F7DF5}" type="slidenum">
              <a:rPr lang="en-US" smtClean="0"/>
              <a:pPr/>
              <a:t>74</a:t>
            </a:fld>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Slide Number Placeholder 3"/>
          <p:cNvSpPr>
            <a:spLocks noGrp="1"/>
          </p:cNvSpPr>
          <p:nvPr>
            <p:ph type="sldNum" sz="quarter" idx="12"/>
          </p:nvPr>
        </p:nvSpPr>
        <p:spPr>
          <a:noFill/>
        </p:spPr>
        <p:txBody>
          <a:bodyPr/>
          <a:lstStyle/>
          <a:p>
            <a:fld id="{08D04F53-6363-4A66-AEE8-4E692AEAD76C}" type="slidenum">
              <a:rPr lang="en-US" smtClean="0"/>
              <a:pPr/>
              <a:t>75</a:t>
            </a:fld>
            <a:endParaRPr lang="en-US" dirty="0" smtClean="0"/>
          </a:p>
        </p:txBody>
      </p:sp>
      <p:pic>
        <p:nvPicPr>
          <p:cNvPr id="5" name="Picture 4" descr="adam-and-god.jpg"/>
          <p:cNvPicPr>
            <a:picLocks noChangeAspect="1"/>
          </p:cNvPicPr>
          <p:nvPr/>
        </p:nvPicPr>
        <p:blipFill>
          <a:blip r:embed="rId3" cstate="print"/>
          <a:srcRect l="12843"/>
          <a:stretch>
            <a:fillRect/>
          </a:stretch>
        </p:blipFill>
        <p:spPr>
          <a:xfrm>
            <a:off x="0" y="-228600"/>
            <a:ext cx="9144000" cy="7155012"/>
          </a:xfrm>
          <a:prstGeom prst="rect">
            <a:avLst/>
          </a:prstGeom>
        </p:spPr>
      </p:pic>
      <p:sp>
        <p:nvSpPr>
          <p:cNvPr id="3" name="Content Placeholder 2"/>
          <p:cNvSpPr>
            <a:spLocks noGrp="1"/>
          </p:cNvSpPr>
          <p:nvPr>
            <p:ph idx="1"/>
          </p:nvPr>
        </p:nvSpPr>
        <p:spPr>
          <a:xfrm>
            <a:off x="762000" y="1219200"/>
            <a:ext cx="7772400" cy="3733800"/>
          </a:xfrm>
          <a:solidFill>
            <a:schemeClr val="bg2">
              <a:lumMod val="40000"/>
              <a:lumOff val="60000"/>
              <a:alpha val="13000"/>
            </a:schemeClr>
          </a:solidFill>
        </p:spPr>
        <p:txBody>
          <a:bodyPr/>
          <a:lstStyle/>
          <a:p>
            <a:pPr marL="514350" indent="-514350">
              <a:buFont typeface="+mj-lt"/>
              <a:buAutoNum type="arabicPeriod"/>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By prayer, by the study of His word, by faith in His abiding presence, the weakest of human beings may live in contact with the living Christ.</a:t>
            </a:r>
          </a:p>
          <a:p>
            <a:pPr marL="514350" indent="-514350">
              <a:buFont typeface="+mj-lt"/>
              <a:buAutoNum type="arabicPeriod"/>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 will hold them by the hand that will never let go (MH 182)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A Biblical Concept of Security</a:t>
            </a:r>
            <a:endParaRPr lang="en-US" b="1" dirty="0">
              <a:ln w="50800"/>
              <a:solidFill>
                <a:schemeClr val="bg1">
                  <a:shade val="50000"/>
                </a:schemeClr>
              </a:solidFill>
            </a:endParaRPr>
          </a:p>
        </p:txBody>
      </p:sp>
      <p:sp>
        <p:nvSpPr>
          <p:cNvPr id="3" name="Content Placeholder 2"/>
          <p:cNvSpPr>
            <a:spLocks noGrp="1"/>
          </p:cNvSpPr>
          <p:nvPr>
            <p:ph idx="1"/>
          </p:nvPr>
        </p:nvSpPr>
        <p:spPr/>
        <p:txBody>
          <a:bodyPr/>
          <a:lstStyle/>
          <a:p>
            <a:pPr>
              <a:defRPr/>
            </a:pPr>
            <a:r>
              <a:rPr lang="en-US" dirty="0" smtClean="0"/>
              <a:t>A Biblical concept of security recognizes that biblical teaching that believers retain for eternity the freedom to turn away from God. (Ezek 33:12-20)</a:t>
            </a:r>
          </a:p>
          <a:p>
            <a:pPr>
              <a:defRPr/>
            </a:pPr>
            <a:r>
              <a:rPr lang="en-US" dirty="0" smtClean="0"/>
              <a:t>Hence the necessity and privilege of a daily renewal of conversion (Luke 9:23)</a:t>
            </a:r>
          </a:p>
          <a:p>
            <a:pPr>
              <a:buFontTx/>
              <a:buNone/>
              <a:defRPr/>
            </a:pPr>
            <a:r>
              <a:rPr lang="en-US" dirty="0" smtClean="0"/>
              <a:t> </a:t>
            </a:r>
          </a:p>
          <a:p>
            <a:pPr>
              <a:defRPr/>
            </a:pPr>
            <a:endParaRPr lang="en-US" dirty="0" smtClean="0"/>
          </a:p>
        </p:txBody>
      </p:sp>
      <p:sp>
        <p:nvSpPr>
          <p:cNvPr id="78852" name="Slide Number Placeholder 3"/>
          <p:cNvSpPr>
            <a:spLocks noGrp="1"/>
          </p:cNvSpPr>
          <p:nvPr>
            <p:ph type="sldNum" sz="quarter" idx="12"/>
          </p:nvPr>
        </p:nvSpPr>
        <p:spPr>
          <a:noFill/>
        </p:spPr>
        <p:txBody>
          <a:bodyPr/>
          <a:lstStyle/>
          <a:p>
            <a:fld id="{76FB4D84-19DE-4CB2-A99C-6B28359B70EC}" type="slidenum">
              <a:rPr lang="en-US" smtClean="0"/>
              <a:pPr/>
              <a:t>76</a:t>
            </a:fld>
            <a:endParaRPr 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838200" y="1828800"/>
            <a:ext cx="7772400" cy="3962400"/>
          </a:xfrm>
        </p:spPr>
        <p:txBody>
          <a:bodyPr/>
          <a:lstStyle/>
          <a:p>
            <a:pPr>
              <a:defRPr/>
            </a:pPr>
            <a:r>
              <a:rPr lang="en-US" dirty="0" smtClean="0"/>
              <a:t>But for those who yield to the Lordship of Christ through the Holy Spirit, daily responding to His love and daily seeking a more complete surrender to His will, there is an abundant and solid security.  </a:t>
            </a:r>
            <a:endParaRPr lang="en-US" dirty="0"/>
          </a:p>
        </p:txBody>
      </p:sp>
      <p:sp>
        <p:nvSpPr>
          <p:cNvPr id="79876" name="Slide Number Placeholder 3"/>
          <p:cNvSpPr>
            <a:spLocks noGrp="1"/>
          </p:cNvSpPr>
          <p:nvPr>
            <p:ph type="sldNum" sz="quarter" idx="12"/>
          </p:nvPr>
        </p:nvSpPr>
        <p:spPr>
          <a:noFill/>
        </p:spPr>
        <p:txBody>
          <a:bodyPr/>
          <a:lstStyle/>
          <a:p>
            <a:fld id="{6F1F7BD0-F0AA-42FC-9552-A33FD4C63884}" type="slidenum">
              <a:rPr lang="en-US" smtClean="0"/>
              <a:pPr/>
              <a:t>77</a:t>
            </a:fld>
            <a:endParaRPr lang="en-US"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It is not the security of an irreversible guarantee, but the security of serving a God whose persistence in seeking the sinner goes far beyond the weakness of the believer’s faith (John 10:28; Luke 10:20; 15:4-7, 8-10, 20-24; 1 John 1:9; 2:1; Rom 5:10; 8:28-30. 35-39)</a:t>
            </a:r>
          </a:p>
          <a:p>
            <a:pPr>
              <a:defRPr/>
            </a:pPr>
            <a:endParaRPr lang="en-US" dirty="0"/>
          </a:p>
        </p:txBody>
      </p:sp>
      <p:sp>
        <p:nvSpPr>
          <p:cNvPr id="80900" name="Slide Number Placeholder 3"/>
          <p:cNvSpPr>
            <a:spLocks noGrp="1"/>
          </p:cNvSpPr>
          <p:nvPr>
            <p:ph type="sldNum" sz="quarter" idx="12"/>
          </p:nvPr>
        </p:nvSpPr>
        <p:spPr>
          <a:noFill/>
        </p:spPr>
        <p:txBody>
          <a:bodyPr/>
          <a:lstStyle/>
          <a:p>
            <a:fld id="{D5F0B7FD-26F4-428C-B756-7E6D3FB8971C}" type="slidenum">
              <a:rPr lang="en-US" smtClean="0"/>
              <a:pPr/>
              <a:t>78</a:t>
            </a:fld>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Slide Number Placeholder 3"/>
          <p:cNvSpPr>
            <a:spLocks noGrp="1"/>
          </p:cNvSpPr>
          <p:nvPr>
            <p:ph type="sldNum" sz="quarter" idx="12"/>
          </p:nvPr>
        </p:nvSpPr>
        <p:spPr>
          <a:noFill/>
        </p:spPr>
        <p:txBody>
          <a:bodyPr/>
          <a:lstStyle/>
          <a:p>
            <a:fld id="{C04497EE-ABCE-4EB4-98B9-2BE00234D1EE}" type="slidenum">
              <a:rPr lang="en-US" smtClean="0"/>
              <a:pPr/>
              <a:t>79</a:t>
            </a:fld>
            <a:endParaRPr lang="en-US" smtClean="0"/>
          </a:p>
        </p:txBody>
      </p:sp>
      <p:pic>
        <p:nvPicPr>
          <p:cNvPr id="5" name="Picture 4" descr="The Kent Estuary_ Arnside_ Inspiration for the song _Red__.jpg"/>
          <p:cNvPicPr>
            <a:picLocks noChangeAspect="1"/>
          </p:cNvPicPr>
          <p:nvPr/>
        </p:nvPicPr>
        <p:blipFill>
          <a:blip r:embed="rId3" cstate="print"/>
          <a:stretch>
            <a:fillRect/>
          </a:stretch>
        </p:blipFill>
        <p:spPr>
          <a:xfrm>
            <a:off x="0" y="0"/>
            <a:ext cx="9144000" cy="6858000"/>
          </a:xfrm>
          <a:prstGeom prst="rect">
            <a:avLst/>
          </a:prstGeom>
        </p:spPr>
      </p:pic>
      <p:sp>
        <p:nvSpPr>
          <p:cNvPr id="3" name="Content Placeholder 2"/>
          <p:cNvSpPr>
            <a:spLocks noGrp="1"/>
          </p:cNvSpPr>
          <p:nvPr>
            <p:ph idx="1"/>
          </p:nvPr>
        </p:nvSpPr>
        <p:spPr>
          <a:xfrm>
            <a:off x="3352800" y="1676400"/>
            <a:ext cx="5562600" cy="4648200"/>
          </a:xfrm>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rgbClr val="ABE9FF"/>
                </a:solidFill>
              </a:rPr>
              <a:t>Thus we do have one “irreversible guarantee”—God’s promise that the one who keeps coming to Him will never be cast out (John 6:37).</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4000" b="1" dirty="0" smtClean="0">
                <a:ln w="50800"/>
                <a:solidFill>
                  <a:schemeClr val="bg1">
                    <a:shade val="50000"/>
                  </a:schemeClr>
                </a:solidFill>
              </a:rPr>
              <a:t>Working Definitions</a:t>
            </a:r>
          </a:p>
        </p:txBody>
      </p:sp>
      <p:sp>
        <p:nvSpPr>
          <p:cNvPr id="35843" name="Rectangle 3"/>
          <p:cNvSpPr>
            <a:spLocks noGrp="1" noChangeArrowheads="1"/>
          </p:cNvSpPr>
          <p:nvPr>
            <p:ph type="body" idx="1"/>
          </p:nvPr>
        </p:nvSpPr>
        <p:spPr>
          <a:xfrm>
            <a:off x="304800" y="1676400"/>
            <a:ext cx="8686800" cy="4648200"/>
          </a:xfrm>
        </p:spPr>
        <p:txBody>
          <a:bodyPr>
            <a:scene3d>
              <a:camera prst="orthographicFront"/>
              <a:lightRig rig="balanced" dir="t">
                <a:rot lat="0" lon="0" rev="2100000"/>
              </a:lightRig>
            </a:scene3d>
            <a:sp3d extrusionH="57150" prstMaterial="metal">
              <a:bevelT w="38100" h="25400"/>
              <a:contourClr>
                <a:schemeClr val="bg2"/>
              </a:contourClr>
            </a:sp3d>
          </a:bodyPr>
          <a:lstStyle/>
          <a:p>
            <a:pPr eaLnBrk="1" hangingPunct="1">
              <a:defRPr/>
            </a:pPr>
            <a:r>
              <a:rPr lang="en-US" b="1" dirty="0" smtClean="0">
                <a:ln w="50800"/>
                <a:solidFill>
                  <a:srgbClr val="FFC000"/>
                </a:solidFill>
                <a:effectLst>
                  <a:outerShdw blurRad="38100" dist="38100" dir="2700000" algn="tl">
                    <a:srgbClr val="000000">
                      <a:alpha val="43137"/>
                    </a:srgbClr>
                  </a:outerShdw>
                </a:effectLst>
              </a:rPr>
              <a:t>Salvation: Having one’s name in the Book of Life; being “in Christ,” hence, possessing eternal life in Christ.</a:t>
            </a:r>
          </a:p>
          <a:p>
            <a:pPr eaLnBrk="1" hangingPunct="1">
              <a:defRPr/>
            </a:pPr>
            <a:r>
              <a:rPr lang="en-US" b="1" dirty="0" smtClean="0">
                <a:ln w="50800"/>
                <a:solidFill>
                  <a:srgbClr val="FFC000"/>
                </a:solidFill>
                <a:effectLst>
                  <a:outerShdw blurRad="38100" dist="38100" dir="2700000" algn="tl">
                    <a:srgbClr val="000000">
                      <a:alpha val="43137"/>
                    </a:srgbClr>
                  </a:outerShdw>
                </a:effectLst>
              </a:rPr>
              <a:t>Assurance of Salvation:  The inward witness of the Holy Spirit (Rom 8:16; Gal 4:6) that one has present salvation in Christ.</a:t>
            </a:r>
          </a:p>
        </p:txBody>
      </p:sp>
      <p:sp>
        <p:nvSpPr>
          <p:cNvPr id="10244" name="Slide Number Placeholder 3"/>
          <p:cNvSpPr>
            <a:spLocks noGrp="1"/>
          </p:cNvSpPr>
          <p:nvPr>
            <p:ph type="sldNum" sz="quarter" idx="12"/>
          </p:nvPr>
        </p:nvSpPr>
        <p:spPr>
          <a:noFill/>
        </p:spPr>
        <p:txBody>
          <a:bodyPr/>
          <a:lstStyle/>
          <a:p>
            <a:fld id="{E6D207B7-5D52-4F6A-AE1F-10A1ABB4C1F4}" type="slidenum">
              <a:rPr lang="en-US" smtClean="0"/>
              <a:pPr/>
              <a:t>8</a:t>
            </a:fld>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Thus she writes, “</a:t>
            </a:r>
            <a:r>
              <a:rPr lang="en-US" b="1" dirty="0" smtClean="0"/>
              <a:t>All</a:t>
            </a:r>
            <a:r>
              <a:rPr lang="en-US" dirty="0" smtClean="0"/>
              <a:t> who have put on the robe of Christ’s righteousness will stand before Him as chosen and faithful and true. Satan has no power to pluck them out of the hand of the </a:t>
            </a:r>
            <a:r>
              <a:rPr lang="en-US" dirty="0" err="1" smtClean="0"/>
              <a:t>Saviour</a:t>
            </a:r>
            <a:r>
              <a:rPr lang="en-US" dirty="0" smtClean="0"/>
              <a:t>. </a:t>
            </a:r>
            <a:r>
              <a:rPr lang="en-US" dirty="0" smtClean="0">
                <a:solidFill>
                  <a:schemeClr val="tx2">
                    <a:lumMod val="40000"/>
                    <a:lumOff val="60000"/>
                  </a:schemeClr>
                </a:solidFill>
              </a:rPr>
              <a:t>Not one soul </a:t>
            </a:r>
            <a:r>
              <a:rPr lang="en-US" dirty="0" smtClean="0"/>
              <a:t>who in </a:t>
            </a:r>
            <a:r>
              <a:rPr lang="en-US" dirty="0" smtClean="0">
                <a:solidFill>
                  <a:schemeClr val="tx2">
                    <a:lumMod val="40000"/>
                    <a:lumOff val="60000"/>
                  </a:schemeClr>
                </a:solidFill>
              </a:rPr>
              <a:t>penitence</a:t>
            </a:r>
            <a:r>
              <a:rPr lang="en-US" dirty="0" smtClean="0"/>
              <a:t> and </a:t>
            </a:r>
            <a:r>
              <a:rPr lang="en-US" dirty="0" smtClean="0">
                <a:solidFill>
                  <a:schemeClr val="tx2">
                    <a:lumMod val="40000"/>
                    <a:lumOff val="60000"/>
                  </a:schemeClr>
                </a:solidFill>
              </a:rPr>
              <a:t>faith</a:t>
            </a:r>
            <a:r>
              <a:rPr lang="en-US" dirty="0" smtClean="0"/>
              <a:t> has claimed His protection will Christ permit to pass under the enemy’s power” (PK 587, on Zech 3:4-7; cf. MB 71 and 1Cor 10:13)</a:t>
            </a:r>
          </a:p>
        </p:txBody>
      </p:sp>
      <p:sp>
        <p:nvSpPr>
          <p:cNvPr id="82948" name="Slide Number Placeholder 3"/>
          <p:cNvSpPr>
            <a:spLocks noGrp="1"/>
          </p:cNvSpPr>
          <p:nvPr>
            <p:ph type="sldNum" sz="quarter" idx="12"/>
          </p:nvPr>
        </p:nvSpPr>
        <p:spPr>
          <a:noFill/>
        </p:spPr>
        <p:txBody>
          <a:bodyPr/>
          <a:lstStyle/>
          <a:p>
            <a:fld id="{3F7D43FB-A632-4D5F-9B18-C2FB79E604DD}" type="slidenum">
              <a:rPr lang="en-US" smtClean="0"/>
              <a:pPr/>
              <a:t>80</a:t>
            </a:fld>
            <a:endParaRPr lang="en-US"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EGW favorite text on security</a:t>
            </a:r>
          </a:p>
          <a:p>
            <a:pPr>
              <a:defRPr/>
            </a:pPr>
            <a:r>
              <a:rPr lang="en-US" dirty="0" smtClean="0"/>
              <a:t>1 John 2:1</a:t>
            </a:r>
          </a:p>
          <a:p>
            <a:pPr>
              <a:defRPr/>
            </a:pPr>
            <a:r>
              <a:rPr lang="en-US" dirty="0" smtClean="0"/>
              <a:t>She wrote a letter to a woman who was in desperate need of assurance</a:t>
            </a:r>
          </a:p>
          <a:p>
            <a:pPr>
              <a:defRPr/>
            </a:pPr>
            <a:r>
              <a:rPr lang="en-US" dirty="0" smtClean="0"/>
              <a:t>White reported hearing this text in vision quoted by an angel.</a:t>
            </a:r>
            <a:endParaRPr lang="en-US" dirty="0"/>
          </a:p>
        </p:txBody>
      </p:sp>
      <p:sp>
        <p:nvSpPr>
          <p:cNvPr id="83972" name="Slide Number Placeholder 3"/>
          <p:cNvSpPr>
            <a:spLocks noGrp="1"/>
          </p:cNvSpPr>
          <p:nvPr>
            <p:ph type="sldNum" sz="quarter" idx="12"/>
          </p:nvPr>
        </p:nvSpPr>
        <p:spPr>
          <a:noFill/>
        </p:spPr>
        <p:txBody>
          <a:bodyPr/>
          <a:lstStyle/>
          <a:p>
            <a:fld id="{442D72E8-B4FA-44F2-91A6-44A95A663B39}" type="slidenum">
              <a:rPr lang="en-US" smtClean="0"/>
              <a:pPr/>
              <a:t>81</a:t>
            </a:fld>
            <a:endParaRPr lang="en-US"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buFontTx/>
              <a:buNone/>
              <a:defRPr/>
            </a:pPr>
            <a:r>
              <a:rPr lang="en-US" sz="2800" b="1" dirty="0" smtClean="0">
                <a:ln w="50800"/>
              </a:rPr>
              <a:t>“Said the angel, ‘God leaves not His people, even if they err.  He turns not from them in wrath for any light thing.  If they sin they have an advocate with the Father, Jesus Christ the righteous.’</a:t>
            </a:r>
          </a:p>
          <a:p>
            <a:pPr>
              <a:buFontTx/>
              <a:buNone/>
              <a:defRPr/>
            </a:pPr>
            <a:r>
              <a:rPr lang="en-US" sz="2800" b="1" dirty="0" smtClean="0">
                <a:ln w="50800"/>
              </a:rPr>
              <a:t>“He who so loved you as to give His own life for you will not turn you off and forsake you unless you willfully, determinedly forsake Him to serve the world and Satan (Lt. 17, 1862 to *Susan G. Russell, excerpted in HP 119) </a:t>
            </a:r>
            <a:endParaRPr lang="en-US" sz="2800" b="1" dirty="0">
              <a:ln w="50800"/>
            </a:endParaRPr>
          </a:p>
        </p:txBody>
      </p:sp>
      <p:sp>
        <p:nvSpPr>
          <p:cNvPr id="84996" name="Slide Number Placeholder 3"/>
          <p:cNvSpPr>
            <a:spLocks noGrp="1"/>
          </p:cNvSpPr>
          <p:nvPr>
            <p:ph type="sldNum" sz="quarter" idx="12"/>
          </p:nvPr>
        </p:nvSpPr>
        <p:spPr>
          <a:noFill/>
        </p:spPr>
        <p:txBody>
          <a:bodyPr/>
          <a:lstStyle/>
          <a:p>
            <a:fld id="{7CD8B03C-48F5-46B4-AC84-2E31DC895F9F}" type="slidenum">
              <a:rPr lang="en-US" smtClean="0"/>
              <a:pPr/>
              <a:t>82</a:t>
            </a:fld>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4191000" cy="4876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b="1" dirty="0" smtClean="0">
                <a:ln/>
                <a:solidFill>
                  <a:schemeClr val="accent3"/>
                </a:solidFill>
              </a:rPr>
              <a:t>Again she wrote, “if any man sin, he is not to give himself up to despair, and talk like a man who is lost to Christ. ‘If any man sin, we have an Advocate with the Father, Jesus Christ the righteous’” [1 John 2:1] (ST, Jan. 3, 1895)</a:t>
            </a:r>
            <a:endParaRPr lang="en-US" b="1" dirty="0">
              <a:ln/>
              <a:solidFill>
                <a:schemeClr val="accent3"/>
              </a:solidFill>
            </a:endParaRPr>
          </a:p>
        </p:txBody>
      </p:sp>
      <p:sp>
        <p:nvSpPr>
          <p:cNvPr id="86020" name="Slide Number Placeholder 3"/>
          <p:cNvSpPr>
            <a:spLocks noGrp="1"/>
          </p:cNvSpPr>
          <p:nvPr>
            <p:ph type="sldNum" sz="quarter" idx="4294967295"/>
          </p:nvPr>
        </p:nvSpPr>
        <p:spPr>
          <a:xfrm>
            <a:off x="7239000" y="6248400"/>
            <a:ext cx="1905000" cy="457200"/>
          </a:xfrm>
          <a:prstGeom prst="rect">
            <a:avLst/>
          </a:prstGeom>
          <a:noFill/>
        </p:spPr>
        <p:txBody>
          <a:bodyPr/>
          <a:lstStyle/>
          <a:p>
            <a:fld id="{3C78AF70-6002-4E7C-8B5E-C099032161A0}" type="slidenum">
              <a:rPr lang="en-US" smtClean="0"/>
              <a:pPr/>
              <a:t>83</a:t>
            </a:fld>
            <a:endParaRPr lang="en-US" smtClean="0"/>
          </a:p>
        </p:txBody>
      </p:sp>
      <p:pic>
        <p:nvPicPr>
          <p:cNvPr id="5" name="Picture 4" descr="our-advocate.jpg"/>
          <p:cNvPicPr>
            <a:picLocks noChangeAspect="1"/>
          </p:cNvPicPr>
          <p:nvPr/>
        </p:nvPicPr>
        <p:blipFill>
          <a:blip r:embed="rId3" cstate="print"/>
          <a:srcRect b="9655"/>
          <a:stretch>
            <a:fillRect/>
          </a:stretch>
        </p:blipFill>
        <p:spPr>
          <a:xfrm>
            <a:off x="4724400" y="990600"/>
            <a:ext cx="4191000" cy="549021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sz="2800" dirty="0" smtClean="0"/>
              <a:t>Confronting some ministers, delegates at the 1883 General Conference, who were anxious and worried, “talking fears and doubts” as to whether they would be saved, she challenged, “Brethren, you have expressed many doubts; but have you followed your Guide? You must dispense with [Him] before you can lose your way; for the Lord has hedged you in on every side” </a:t>
            </a:r>
          </a:p>
          <a:p>
            <a:pPr algn="r">
              <a:defRPr/>
            </a:pPr>
            <a:r>
              <a:rPr lang="en-US" sz="2800" dirty="0" smtClean="0"/>
              <a:t>(RH, April 15, 1884)</a:t>
            </a:r>
          </a:p>
        </p:txBody>
      </p:sp>
      <p:sp>
        <p:nvSpPr>
          <p:cNvPr id="87044" name="Slide Number Placeholder 3"/>
          <p:cNvSpPr>
            <a:spLocks noGrp="1"/>
          </p:cNvSpPr>
          <p:nvPr>
            <p:ph type="sldNum" sz="quarter" idx="12"/>
          </p:nvPr>
        </p:nvSpPr>
        <p:spPr>
          <a:noFill/>
        </p:spPr>
        <p:txBody>
          <a:bodyPr/>
          <a:lstStyle/>
          <a:p>
            <a:fld id="{F3E28D0E-5286-4E16-A1FB-60D69B0A4C8A}" type="slidenum">
              <a:rPr lang="en-US" smtClean="0"/>
              <a:pPr/>
              <a:t>84</a:t>
            </a:fld>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One of Her Most Powerful Appeals to Trust in Christ</a:t>
            </a:r>
            <a:endParaRPr lang="en-US" b="1" dirty="0">
              <a:ln w="50800"/>
              <a:solidFill>
                <a:schemeClr val="bg1">
                  <a:shade val="50000"/>
                </a:schemeClr>
              </a:solidFill>
            </a:endParaRPr>
          </a:p>
        </p:txBody>
      </p:sp>
      <p:sp>
        <p:nvSpPr>
          <p:cNvPr id="3" name="Content Placeholder 2"/>
          <p:cNvSpPr>
            <a:spLocks noGrp="1"/>
          </p:cNvSpPr>
          <p:nvPr>
            <p:ph idx="1"/>
          </p:nvPr>
        </p:nvSpPr>
        <p:spPr>
          <a:xfrm>
            <a:off x="152400" y="1752600"/>
            <a:ext cx="5410200" cy="4038600"/>
          </a:xfrm>
        </p:spPr>
        <p:txBody>
          <a:bodyPr/>
          <a:lstStyle/>
          <a:p>
            <a:pPr>
              <a:defRPr/>
            </a:pPr>
            <a:r>
              <a:rPr lang="en-US" dirty="0" smtClean="0"/>
              <a:t>“Faith comes by the word of God.  Then grasp His promise, ‘Him that cometh to Me I will in no wise cast out.’ John 6:37.  Cast yourself at His feet with the cry, ‘Lord, I believe; help Thou mine unbelief.’ </a:t>
            </a:r>
            <a:r>
              <a:rPr lang="en-US" i="1" dirty="0" smtClean="0"/>
              <a:t>You can never perish while you do this—never” (DA 429) </a:t>
            </a:r>
            <a:endParaRPr lang="en-US" dirty="0"/>
          </a:p>
        </p:txBody>
      </p:sp>
      <p:sp>
        <p:nvSpPr>
          <p:cNvPr id="88068" name="Slide Number Placeholder 3"/>
          <p:cNvSpPr>
            <a:spLocks noGrp="1"/>
          </p:cNvSpPr>
          <p:nvPr>
            <p:ph type="sldNum" sz="quarter" idx="12"/>
          </p:nvPr>
        </p:nvSpPr>
        <p:spPr>
          <a:noFill/>
        </p:spPr>
        <p:txBody>
          <a:bodyPr/>
          <a:lstStyle/>
          <a:p>
            <a:fld id="{47C041B7-A21A-425E-94C6-A6A405FAE763}" type="slidenum">
              <a:rPr lang="en-US" smtClean="0"/>
              <a:pPr/>
              <a:t>85</a:t>
            </a:fld>
            <a:endParaRPr lang="en-US" smtClean="0"/>
          </a:p>
        </p:txBody>
      </p:sp>
      <p:pic>
        <p:nvPicPr>
          <p:cNvPr id="5" name="Picture 4" descr="jesus-miracle.jpg"/>
          <p:cNvPicPr>
            <a:picLocks noChangeAspect="1"/>
          </p:cNvPicPr>
          <p:nvPr/>
        </p:nvPicPr>
        <p:blipFill>
          <a:blip r:embed="rId3" cstate="print"/>
          <a:stretch>
            <a:fillRect/>
          </a:stretch>
        </p:blipFill>
        <p:spPr>
          <a:xfrm>
            <a:off x="5727192" y="1905000"/>
            <a:ext cx="3264408" cy="3886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57400"/>
            <a:ext cx="7772400" cy="3733800"/>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buFontTx/>
              <a:buNone/>
              <a:defRPr/>
            </a:pPr>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b="1" dirty="0" smtClean="0">
                <a:ln>
                  <a:prstDash val="solid"/>
                </a:ln>
                <a:solidFill>
                  <a:srgbClr val="0000FF"/>
                </a:solidFill>
                <a:effectLst>
                  <a:outerShdw blurRad="88000" dist="50800" dir="5040000" algn="tl">
                    <a:schemeClr val="accent4">
                      <a:tint val="80000"/>
                      <a:satMod val="250000"/>
                      <a:alpha val="45000"/>
                    </a:schemeClr>
                  </a:outerShdw>
                </a:effectLst>
              </a:rPr>
              <a:t>“If you are right with God today, you are ready if Christ should come today” (HP 227)</a:t>
            </a:r>
            <a:endParaRPr lang="en-US" b="1" dirty="0">
              <a:ln>
                <a:prstDash val="solid"/>
              </a:ln>
              <a:solidFill>
                <a:srgbClr val="0000FF"/>
              </a:solidFill>
              <a:effectLst>
                <a:outerShdw blurRad="88000" dist="50800" dir="5040000" algn="tl">
                  <a:schemeClr val="accent4">
                    <a:tint val="80000"/>
                    <a:satMod val="250000"/>
                    <a:alpha val="45000"/>
                  </a:schemeClr>
                </a:outerShdw>
              </a:effectLst>
            </a:endParaRPr>
          </a:p>
        </p:txBody>
      </p:sp>
      <p:sp>
        <p:nvSpPr>
          <p:cNvPr id="89092" name="Slide Number Placeholder 3"/>
          <p:cNvSpPr>
            <a:spLocks noGrp="1"/>
          </p:cNvSpPr>
          <p:nvPr>
            <p:ph type="sldNum" sz="quarter" idx="12"/>
          </p:nvPr>
        </p:nvSpPr>
        <p:spPr>
          <a:noFill/>
        </p:spPr>
        <p:txBody>
          <a:bodyPr/>
          <a:lstStyle/>
          <a:p>
            <a:fld id="{8B7E1BF1-4795-4746-A4E8-F9560E6E4E6B}" type="slidenum">
              <a:rPr lang="en-US" smtClean="0"/>
              <a:pPr/>
              <a:t>86</a:t>
            </a:fld>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How to Find True Assurance</a:t>
            </a:r>
            <a:endParaRPr lang="en-US" b="1" dirty="0">
              <a:ln w="50800"/>
              <a:solidFill>
                <a:schemeClr val="bg1">
                  <a:shade val="50000"/>
                </a:schemeClr>
              </a:solidFill>
            </a:endParaRPr>
          </a:p>
        </p:txBody>
      </p:sp>
      <p:sp>
        <p:nvSpPr>
          <p:cNvPr id="3" name="Content Placeholder 2"/>
          <p:cNvSpPr>
            <a:spLocks noGrp="1"/>
          </p:cNvSpPr>
          <p:nvPr>
            <p:ph idx="1"/>
          </p:nvPr>
        </p:nvSpPr>
        <p:spPr/>
        <p:txBody>
          <a:bodyPr/>
          <a:lstStyle/>
          <a:p>
            <a:pPr>
              <a:defRPr/>
            </a:pPr>
            <a:r>
              <a:rPr lang="en-US" sz="2800" dirty="0" smtClean="0"/>
              <a:t>The ground of salvation is the merit of Christ alone</a:t>
            </a:r>
          </a:p>
          <a:p>
            <a:pPr>
              <a:defRPr/>
            </a:pPr>
            <a:r>
              <a:rPr lang="en-US" sz="2800" dirty="0" smtClean="0"/>
              <a:t>To those seeking to merit salvation, she writes, “It makes all the difference in the world with us spiritually whether we rely upon God without doubt, as upon a sure foundation , or whether we are seeking to find some righteousness in ourselves before we come to Him.  Look away from self to the Lamb of God, that </a:t>
            </a:r>
            <a:r>
              <a:rPr lang="en-US" sz="2800" dirty="0" err="1" smtClean="0"/>
              <a:t>taketh</a:t>
            </a:r>
            <a:r>
              <a:rPr lang="en-US" sz="2800" dirty="0" smtClean="0"/>
              <a:t> away the sin of the world.”  </a:t>
            </a:r>
            <a:endParaRPr lang="en-US" sz="2800" dirty="0"/>
          </a:p>
        </p:txBody>
      </p:sp>
      <p:sp>
        <p:nvSpPr>
          <p:cNvPr id="90116" name="Slide Number Placeholder 3"/>
          <p:cNvSpPr>
            <a:spLocks noGrp="1"/>
          </p:cNvSpPr>
          <p:nvPr>
            <p:ph type="sldNum" sz="quarter" idx="12"/>
          </p:nvPr>
        </p:nvSpPr>
        <p:spPr>
          <a:noFill/>
        </p:spPr>
        <p:txBody>
          <a:bodyPr/>
          <a:lstStyle/>
          <a:p>
            <a:fld id="{F854C280-16C5-48CC-A982-85A9649C3543}" type="slidenum">
              <a:rPr lang="en-US" smtClean="0"/>
              <a:pPr/>
              <a:t>87</a:t>
            </a:fld>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52600"/>
            <a:ext cx="7772400" cy="4114800"/>
          </a:xfrm>
        </p:spPr>
        <p:txBody>
          <a:bodyPr/>
          <a:lstStyle/>
          <a:p>
            <a:pPr>
              <a:buFontTx/>
              <a:buNone/>
              <a:defRPr/>
            </a:pPr>
            <a:r>
              <a:rPr lang="en-US" sz="2800" dirty="0" smtClean="0"/>
              <a:t>	Those who “seem to feel that they must be on probation and must prove to the Lord that they are reformed before they can claim His blessing,” she reassures that “these dear souls may claim the blessing of God even now.  They must have His grace, the spirit of Christ to help their infirmities, or they cannot form Christian characters.  Jesus loves to have us come to Him just as we are-- sinful, helpless, dependent.” RH April 22, 1884</a:t>
            </a:r>
            <a:endParaRPr lang="en-US" sz="2800" dirty="0"/>
          </a:p>
        </p:txBody>
      </p:sp>
      <p:sp>
        <p:nvSpPr>
          <p:cNvPr id="91140" name="Slide Number Placeholder 3"/>
          <p:cNvSpPr>
            <a:spLocks noGrp="1"/>
          </p:cNvSpPr>
          <p:nvPr>
            <p:ph type="sldNum" sz="quarter" idx="12"/>
          </p:nvPr>
        </p:nvSpPr>
        <p:spPr>
          <a:noFill/>
        </p:spPr>
        <p:txBody>
          <a:bodyPr/>
          <a:lstStyle/>
          <a:p>
            <a:fld id="{4D9806BB-1555-4A55-B8C7-1DD4B965E49C}" type="slidenum">
              <a:rPr lang="en-US" smtClean="0"/>
              <a:pPr/>
              <a:t>88</a:t>
            </a:fld>
            <a:endParaRPr lang="en-US"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defRPr/>
            </a:pPr>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“We are not to doubt his mercy, and say, ‘I do not know whether I shall be saved of not.’  By living faith we must lay hold of his promise, for he has said, ‘Though your sins be as scarlet, they scarlet, they shall be as white as snow.’” </a:t>
            </a:r>
          </a:p>
          <a:p>
            <a:pPr algn="r">
              <a:buNone/>
              <a:defRPr/>
            </a:pPr>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ST, April 4, 1892, par. 3.  </a:t>
            </a:r>
          </a:p>
        </p:txBody>
      </p:sp>
      <p:sp>
        <p:nvSpPr>
          <p:cNvPr id="92164" name="Slide Number Placeholder 3"/>
          <p:cNvSpPr>
            <a:spLocks noGrp="1"/>
          </p:cNvSpPr>
          <p:nvPr>
            <p:ph type="sldNum" sz="quarter" idx="12"/>
          </p:nvPr>
        </p:nvSpPr>
        <p:spPr>
          <a:noFill/>
        </p:spPr>
        <p:txBody>
          <a:bodyPr/>
          <a:lstStyle/>
          <a:p>
            <a:fld id="{90DC1094-EBF9-4078-8FE6-B73358E43879}" type="slidenum">
              <a:rPr lang="en-US" smtClean="0"/>
              <a:pPr/>
              <a:t>89</a:t>
            </a:fld>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eaLnBrk="1" hangingPunct="1">
              <a:defRPr/>
            </a:pPr>
            <a:r>
              <a:rPr lang="en-US" sz="4000" b="1" dirty="0" smtClean="0">
                <a:ln w="50800"/>
                <a:solidFill>
                  <a:schemeClr val="bg1">
                    <a:shade val="50000"/>
                  </a:schemeClr>
                </a:solidFill>
              </a:rPr>
              <a:t>Working Definitions</a:t>
            </a:r>
          </a:p>
        </p:txBody>
      </p:sp>
      <p:sp>
        <p:nvSpPr>
          <p:cNvPr id="35843" name="Rectangle 3"/>
          <p:cNvSpPr>
            <a:spLocks noGrp="1" noChangeArrowheads="1"/>
          </p:cNvSpPr>
          <p:nvPr>
            <p:ph type="body" idx="4294967295"/>
          </p:nvPr>
        </p:nvSpPr>
        <p:spPr>
          <a:xfrm>
            <a:off x="304800" y="1371600"/>
            <a:ext cx="8686800" cy="4953000"/>
          </a:xfrm>
        </p:spPr>
        <p:txBody>
          <a:bodyPr/>
          <a:lstStyle/>
          <a:p>
            <a:pPr eaLnBrk="1" hangingPunct="1">
              <a:defRPr/>
            </a:pPr>
            <a:r>
              <a:rPr lang="en-US" dirty="0" smtClean="0"/>
              <a:t>It is possible to be saved without being sure of it. (Rom 2:11-16; DA 638)</a:t>
            </a:r>
          </a:p>
          <a:p>
            <a:pPr eaLnBrk="1" hangingPunct="1">
              <a:defRPr/>
            </a:pPr>
            <a:r>
              <a:rPr lang="en-US" dirty="0" smtClean="0"/>
              <a:t>It is also possible to have false assurance without salvation; that is, to “feel sure” that one is saved, when one isn’t actually saved. Matt 7:21-23: “Many will say to Me in that day, ‘Lord, Lord, have we not prophesied in Your name?’ . . . I will say to them, ‘I never knew you.’” </a:t>
            </a:r>
          </a:p>
          <a:p>
            <a:pPr eaLnBrk="1" hangingPunct="1">
              <a:buFontTx/>
              <a:buNone/>
              <a:defRPr/>
            </a:pPr>
            <a:r>
              <a:rPr lang="en-US" dirty="0" smtClean="0"/>
              <a:t>	(See also 1T 133-134, 158, 163, 242-243.)</a:t>
            </a:r>
          </a:p>
        </p:txBody>
      </p:sp>
      <p:sp>
        <p:nvSpPr>
          <p:cNvPr id="11268"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5FB7603B-F790-4BC1-9194-B6FE48662326}" type="slidenum">
              <a:rPr lang="en-US" sz="1400">
                <a:solidFill>
                  <a:schemeClr val="bg1"/>
                </a:solidFill>
              </a:rPr>
              <a:pPr algn="r"/>
              <a:t>9</a:t>
            </a:fld>
            <a:endParaRPr lang="en-US" sz="1400">
              <a:solidFill>
                <a:schemeClr val="bg1"/>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“Each one of </a:t>
            </a:r>
            <a:r>
              <a:rPr lang="en-US" b="1" dirty="0" smtClean="0"/>
              <a:t>you may know </a:t>
            </a:r>
            <a:r>
              <a:rPr lang="en-US" dirty="0" smtClean="0"/>
              <a:t>for yourself that you have a living </a:t>
            </a:r>
            <a:r>
              <a:rPr lang="en-US" dirty="0" err="1" smtClean="0"/>
              <a:t>Saviour</a:t>
            </a:r>
            <a:r>
              <a:rPr lang="en-US" dirty="0" smtClean="0"/>
              <a:t>, that he is your helper and your God.</a:t>
            </a:r>
            <a:r>
              <a:rPr lang="en-US" i="1" dirty="0" smtClean="0"/>
              <a:t>  You need not stand where you say, ‘I do not know whether I am saved.’” </a:t>
            </a:r>
          </a:p>
          <a:p>
            <a:pPr>
              <a:buNone/>
              <a:defRPr/>
            </a:pPr>
            <a:r>
              <a:rPr lang="en-US" i="1" dirty="0" smtClean="0"/>
              <a:t>				</a:t>
            </a:r>
            <a:r>
              <a:rPr lang="da-DK" dirty="0" smtClean="0"/>
              <a:t>GCB, April 10, 1901 par. 14</a:t>
            </a:r>
            <a:r>
              <a:rPr lang="en-US" dirty="0" smtClean="0"/>
              <a:t> </a:t>
            </a:r>
            <a:endParaRPr lang="en-US" dirty="0"/>
          </a:p>
        </p:txBody>
      </p:sp>
      <p:sp>
        <p:nvSpPr>
          <p:cNvPr id="93188" name="Slide Number Placeholder 3"/>
          <p:cNvSpPr>
            <a:spLocks noGrp="1"/>
          </p:cNvSpPr>
          <p:nvPr>
            <p:ph type="sldNum" sz="quarter" idx="12"/>
          </p:nvPr>
        </p:nvSpPr>
        <p:spPr>
          <a:noFill/>
        </p:spPr>
        <p:txBody>
          <a:bodyPr/>
          <a:lstStyle/>
          <a:p>
            <a:fld id="{1A897F7D-ED85-49C3-916A-27580A005AAD}" type="slidenum">
              <a:rPr lang="en-US" smtClean="0"/>
              <a:pPr/>
              <a:t>90</a:t>
            </a:fld>
            <a:endParaRPr lang="en-US"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3429000" cy="3822383"/>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b="1" dirty="0" smtClean="0">
                <a:ln/>
                <a:solidFill>
                  <a:schemeClr val="accent3"/>
                </a:solidFill>
              </a:rPr>
              <a:t>Say, “I am a sinner, and He died and rose again for my justification, and </a:t>
            </a:r>
            <a:r>
              <a:rPr lang="en-US" b="1" i="1" dirty="0" smtClean="0">
                <a:ln/>
                <a:solidFill>
                  <a:schemeClr val="accent3"/>
                </a:solidFill>
              </a:rPr>
              <a:t>He will save me now.  </a:t>
            </a:r>
            <a:r>
              <a:rPr lang="en-US" b="1" dirty="0" smtClean="0">
                <a:ln/>
                <a:solidFill>
                  <a:schemeClr val="accent3"/>
                </a:solidFill>
              </a:rPr>
              <a:t>I accept the forgiveness He has promised.’” (1SM 392)</a:t>
            </a:r>
          </a:p>
        </p:txBody>
      </p:sp>
      <p:sp>
        <p:nvSpPr>
          <p:cNvPr id="94212" name="Slide Number Placeholder 3"/>
          <p:cNvSpPr>
            <a:spLocks noGrp="1"/>
          </p:cNvSpPr>
          <p:nvPr>
            <p:ph type="sldNum" sz="quarter" idx="4294967295"/>
          </p:nvPr>
        </p:nvSpPr>
        <p:spPr>
          <a:xfrm>
            <a:off x="7239000" y="6248400"/>
            <a:ext cx="1905000" cy="457200"/>
          </a:xfrm>
          <a:prstGeom prst="rect">
            <a:avLst/>
          </a:prstGeom>
          <a:noFill/>
        </p:spPr>
        <p:txBody>
          <a:bodyPr/>
          <a:lstStyle/>
          <a:p>
            <a:fld id="{7BCC762C-19E1-4284-8F50-C4DDF6FE6D62}" type="slidenum">
              <a:rPr lang="en-US" smtClean="0"/>
              <a:pPr/>
              <a:t>91</a:t>
            </a:fld>
            <a:endParaRPr lang="en-US" smtClean="0"/>
          </a:p>
        </p:txBody>
      </p:sp>
      <p:pic>
        <p:nvPicPr>
          <p:cNvPr id="5" name="Picture 4" descr="repentance002withbrownframe.jpg"/>
          <p:cNvPicPr>
            <a:picLocks noChangeAspect="1"/>
          </p:cNvPicPr>
          <p:nvPr/>
        </p:nvPicPr>
        <p:blipFill>
          <a:blip r:embed="rId3" cstate="print"/>
          <a:stretch>
            <a:fillRect/>
          </a:stretch>
        </p:blipFill>
        <p:spPr>
          <a:xfrm>
            <a:off x="3437646" y="0"/>
            <a:ext cx="5706354" cy="6858000"/>
          </a:xfrm>
          <a:prstGeom prst="rect">
            <a:avLst/>
          </a:prstGeom>
        </p:spPr>
      </p:pic>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Danger of False Assurance</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smtClean="0">
                <a:ln w="11430"/>
                <a:effectLst>
                  <a:outerShdw blurRad="50800" dist="39000" dir="5460000" algn="tl">
                    <a:srgbClr val="000000">
                      <a:alpha val="38000"/>
                    </a:srgbClr>
                  </a:outerShdw>
                </a:effectLst>
              </a:rPr>
              <a:t>“Desires for goodness and holiness are right as far as they go; but if you stop here, they will avail nothing.  Many will be lost while hoping and desiring to be Christians.  They do not come to the point of yielding the will to God.” (SC 47-48) </a:t>
            </a:r>
            <a:endParaRPr lang="en-US" b="1" dirty="0">
              <a:ln w="11430"/>
              <a:effectLst>
                <a:outerShdw blurRad="50800" dist="39000" dir="5460000" algn="tl">
                  <a:srgbClr val="000000">
                    <a:alpha val="38000"/>
                  </a:srgbClr>
                </a:outerShdw>
              </a:effectLst>
            </a:endParaRPr>
          </a:p>
        </p:txBody>
      </p:sp>
      <p:sp>
        <p:nvSpPr>
          <p:cNvPr id="95236" name="Slide Number Placeholder 3"/>
          <p:cNvSpPr>
            <a:spLocks noGrp="1"/>
          </p:cNvSpPr>
          <p:nvPr>
            <p:ph type="sldNum" sz="quarter" idx="12"/>
          </p:nvPr>
        </p:nvSpPr>
        <p:spPr>
          <a:noFill/>
        </p:spPr>
        <p:txBody>
          <a:bodyPr/>
          <a:lstStyle/>
          <a:p>
            <a:fld id="{B12F5475-E874-4E4F-8D51-E4E45BCF90D8}" type="slidenum">
              <a:rPr lang="en-US" smtClean="0"/>
              <a:pPr/>
              <a:t>92</a:t>
            </a:fld>
            <a:endParaRPr 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The Danger of False Assurance</a:t>
            </a:r>
          </a:p>
        </p:txBody>
      </p:sp>
      <p:sp>
        <p:nvSpPr>
          <p:cNvPr id="3" name="Content Placeholder 2"/>
          <p:cNvSpPr>
            <a:spLocks noGrp="1"/>
          </p:cNvSpPr>
          <p:nvPr>
            <p:ph idx="1"/>
          </p:nvPr>
        </p:nvSpPr>
        <p:spPr/>
        <p:txBody>
          <a:bodyPr/>
          <a:lstStyle/>
          <a:p>
            <a:pPr>
              <a:defRPr/>
            </a:pPr>
            <a:r>
              <a:rPr lang="en-US" dirty="0" smtClean="0"/>
              <a:t>“We are never to rest in a satisfied condition, and cease to make advancement, saying, ‘I am saved.’”  1 SM 314</a:t>
            </a:r>
          </a:p>
          <a:p>
            <a:pPr>
              <a:defRPr/>
            </a:pPr>
            <a:r>
              <a:rPr lang="en-US" dirty="0" smtClean="0"/>
              <a:t>“When this idea is entertained, the motives for watchfulness, for prayers, for earnest endeavor to press onward to higher attainments, cease to exist…”  1 SM 314</a:t>
            </a:r>
            <a:endParaRPr lang="en-US" dirty="0"/>
          </a:p>
        </p:txBody>
      </p:sp>
      <p:sp>
        <p:nvSpPr>
          <p:cNvPr id="96260" name="Slide Number Placeholder 3"/>
          <p:cNvSpPr>
            <a:spLocks noGrp="1"/>
          </p:cNvSpPr>
          <p:nvPr>
            <p:ph type="sldNum" sz="quarter" idx="12"/>
          </p:nvPr>
        </p:nvSpPr>
        <p:spPr>
          <a:noFill/>
        </p:spPr>
        <p:txBody>
          <a:bodyPr/>
          <a:lstStyle/>
          <a:p>
            <a:fld id="{8B9DDADC-2CFA-4968-B5F9-11D940726878}" type="slidenum">
              <a:rPr lang="en-US" smtClean="0"/>
              <a:pPr/>
              <a:t>93</a:t>
            </a:fld>
            <a:endParaRPr lang="en-US"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Danger of False Assurance</a:t>
            </a:r>
          </a:p>
        </p:txBody>
      </p:sp>
      <p:sp>
        <p:nvSpPr>
          <p:cNvPr id="3" name="Content Placeholder 2"/>
          <p:cNvSpPr>
            <a:spLocks noGrp="1"/>
          </p:cNvSpPr>
          <p:nvPr>
            <p:ph idx="1"/>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When the conflict of life is ended, when the armor is laid off at the feet of Jesus, when the saints of God are glorified, </a:t>
            </a:r>
            <a:r>
              <a:rPr lang="en-US"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then and then only will it be safe to claim that we are saved, and sinless” </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(3SM 355) </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7284" name="Slide Number Placeholder 3"/>
          <p:cNvSpPr>
            <a:spLocks noGrp="1"/>
          </p:cNvSpPr>
          <p:nvPr>
            <p:ph type="sldNum" sz="quarter" idx="12"/>
          </p:nvPr>
        </p:nvSpPr>
        <p:spPr>
          <a:noFill/>
        </p:spPr>
        <p:txBody>
          <a:bodyPr/>
          <a:lstStyle/>
          <a:p>
            <a:fld id="{C59EC240-1FA9-4E15-B9F5-5A1A074FC989}" type="slidenum">
              <a:rPr lang="en-US" smtClean="0"/>
              <a:pPr/>
              <a:t>94</a:t>
            </a:fld>
            <a:endParaRPr 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The Danger of False Assurance</a:t>
            </a:r>
          </a:p>
        </p:txBody>
      </p:sp>
      <p:sp>
        <p:nvSpPr>
          <p:cNvPr id="3" name="Content Placeholder 2"/>
          <p:cNvSpPr>
            <a:spLocks noGrp="1"/>
          </p:cNvSpPr>
          <p:nvPr>
            <p:ph idx="1"/>
          </p:nvPr>
        </p:nvSpPr>
        <p:spPr/>
        <p:txBody>
          <a:bodyPr/>
          <a:lstStyle/>
          <a:p>
            <a:pPr>
              <a:defRPr/>
            </a:pPr>
            <a:r>
              <a:rPr lang="en-US" dirty="0" smtClean="0"/>
              <a:t>“Never can we safely </a:t>
            </a:r>
            <a:r>
              <a:rPr lang="en-US" i="1" dirty="0" smtClean="0"/>
              <a:t>put confidence in self or feel, this side of heaven, that we are secure against temptations…</a:t>
            </a:r>
            <a:r>
              <a:rPr lang="en-US" dirty="0" smtClean="0"/>
              <a:t>Those who accept Christ, and in their first confidence say, I am saved, are in danger of trusting to themselves.”  COL 155  </a:t>
            </a:r>
          </a:p>
        </p:txBody>
      </p:sp>
      <p:sp>
        <p:nvSpPr>
          <p:cNvPr id="98308" name="Slide Number Placeholder 3"/>
          <p:cNvSpPr>
            <a:spLocks noGrp="1"/>
          </p:cNvSpPr>
          <p:nvPr>
            <p:ph type="sldNum" sz="quarter" idx="12"/>
          </p:nvPr>
        </p:nvSpPr>
        <p:spPr>
          <a:noFill/>
        </p:spPr>
        <p:txBody>
          <a:bodyPr/>
          <a:lstStyle/>
          <a:p>
            <a:fld id="{3A54F779-80EC-4A74-9122-2FAE3561FFA8}" type="slidenum">
              <a:rPr lang="en-US" smtClean="0"/>
              <a:pPr/>
              <a:t>95</a:t>
            </a:fld>
            <a:endParaRPr lang="en-US"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chemeClr val="bg1">
                    <a:shade val="50000"/>
                  </a:schemeClr>
                </a:solidFill>
              </a:rPr>
              <a:t>The Danger of False Assurance</a:t>
            </a:r>
          </a:p>
        </p:txBody>
      </p:sp>
      <p:sp>
        <p:nvSpPr>
          <p:cNvPr id="3" name="Content Placeholder 2"/>
          <p:cNvSpPr>
            <a:spLocks noGrp="1"/>
          </p:cNvSpPr>
          <p:nvPr>
            <p:ph idx="1"/>
          </p:nvPr>
        </p:nvSpPr>
        <p:spPr>
          <a:xfrm>
            <a:off x="838200" y="1676400"/>
            <a:ext cx="7543800" cy="4267200"/>
          </a:xfrm>
        </p:spPr>
        <p:txBody>
          <a:bodyPr/>
          <a:lstStyle/>
          <a:p>
            <a:pPr>
              <a:defRPr/>
            </a:pPr>
            <a:r>
              <a:rPr lang="en-US" sz="2800" dirty="0" smtClean="0"/>
              <a:t>“Our only safety is in constant distrust of self, and dependence on Christ” (COL 155).</a:t>
            </a:r>
          </a:p>
          <a:p>
            <a:pPr>
              <a:defRPr/>
            </a:pPr>
            <a:r>
              <a:rPr lang="en-US" sz="2800" dirty="0" smtClean="0"/>
              <a:t>“Saved” is here equated with putting “confidence in self” and feeling that one is “secure against temptation.”</a:t>
            </a:r>
          </a:p>
          <a:p>
            <a:pPr>
              <a:defRPr/>
            </a:pPr>
            <a:r>
              <a:rPr lang="en-US" sz="2800" dirty="0" smtClean="0"/>
              <a:t>“When we give ourselves to Christ” we may “know that He accepts us,” showing that </a:t>
            </a:r>
            <a:r>
              <a:rPr lang="en-US" sz="2800" dirty="0" smtClean="0">
                <a:solidFill>
                  <a:schemeClr val="tx2">
                    <a:lumMod val="40000"/>
                    <a:lumOff val="60000"/>
                  </a:schemeClr>
                </a:solidFill>
              </a:rPr>
              <a:t>her opposition is not against true biblical assurance, but against presumption leading to false assurance.</a:t>
            </a:r>
            <a:endParaRPr lang="en-US" sz="2800" dirty="0">
              <a:solidFill>
                <a:schemeClr val="tx2">
                  <a:lumMod val="40000"/>
                  <a:lumOff val="60000"/>
                </a:schemeClr>
              </a:solidFill>
            </a:endParaRPr>
          </a:p>
        </p:txBody>
      </p:sp>
      <p:sp>
        <p:nvSpPr>
          <p:cNvPr id="99332" name="Slide Number Placeholder 3"/>
          <p:cNvSpPr>
            <a:spLocks noGrp="1"/>
          </p:cNvSpPr>
          <p:nvPr>
            <p:ph type="sldNum" sz="quarter" idx="12"/>
          </p:nvPr>
        </p:nvSpPr>
        <p:spPr>
          <a:noFill/>
        </p:spPr>
        <p:txBody>
          <a:bodyPr/>
          <a:lstStyle/>
          <a:p>
            <a:fld id="{CD3BAA51-2C1A-4628-BC31-2F3A4BEF2B1F}" type="slidenum">
              <a:rPr lang="en-US" smtClean="0"/>
              <a:pPr/>
              <a:t>96</a:t>
            </a:fld>
            <a:endParaRPr lang="en-US"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4000" dirty="0" smtClean="0"/>
              <a:t>How EGW Thinks on </a:t>
            </a:r>
            <a:br>
              <a:rPr lang="en-US" sz="4000" dirty="0" smtClean="0"/>
            </a:br>
            <a:r>
              <a:rPr lang="en-US" sz="4000" dirty="0" smtClean="0"/>
              <a:t>Righteousness by Faith</a:t>
            </a:r>
          </a:p>
        </p:txBody>
      </p:sp>
      <p:sp>
        <p:nvSpPr>
          <p:cNvPr id="3" name="Content Placeholder 2"/>
          <p:cNvSpPr>
            <a:spLocks noGrp="1"/>
          </p:cNvSpPr>
          <p:nvPr>
            <p:ph idx="1"/>
          </p:nvPr>
        </p:nvSpPr>
        <p:spPr/>
        <p:txBody>
          <a:bodyPr/>
          <a:lstStyle/>
          <a:p>
            <a:pPr marL="514350" indent="-514350">
              <a:buFont typeface="+mj-lt"/>
              <a:buAutoNum type="arabicPeriod"/>
              <a:defRPr/>
            </a:pPr>
            <a:r>
              <a:rPr lang="en-US" dirty="0" smtClean="0"/>
              <a:t>On the one hand, she is deeply concerned to protect believers against Satan’s devices of self-confidence and self-dependence</a:t>
            </a:r>
          </a:p>
          <a:p>
            <a:pPr marL="514350" indent="-514350">
              <a:buFont typeface="+mj-lt"/>
              <a:buAutoNum type="arabicPeriod"/>
              <a:defRPr/>
            </a:pPr>
            <a:r>
              <a:rPr lang="en-US" dirty="0" smtClean="0"/>
              <a:t>On the other hand, she is equally concerned that believers have legitimate biblical assurance, that is based in Christ, not in self</a:t>
            </a:r>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endParaRPr lang="en-US" dirty="0"/>
          </a:p>
        </p:txBody>
      </p:sp>
      <p:sp>
        <p:nvSpPr>
          <p:cNvPr id="100356" name="Slide Number Placeholder 3"/>
          <p:cNvSpPr>
            <a:spLocks noGrp="1"/>
          </p:cNvSpPr>
          <p:nvPr>
            <p:ph type="sldNum" sz="quarter" idx="12"/>
          </p:nvPr>
        </p:nvSpPr>
        <p:spPr>
          <a:noFill/>
        </p:spPr>
        <p:txBody>
          <a:bodyPr/>
          <a:lstStyle/>
          <a:p>
            <a:fld id="{470171B4-465A-47B2-B210-B321D88E89D1}" type="slidenum">
              <a:rPr lang="en-US" smtClean="0"/>
              <a:pPr/>
              <a:t>97</a:t>
            </a:fld>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Slide Number Placeholder 3"/>
          <p:cNvSpPr>
            <a:spLocks noGrp="1"/>
          </p:cNvSpPr>
          <p:nvPr>
            <p:ph type="sldNum" sz="quarter" idx="12"/>
          </p:nvPr>
        </p:nvSpPr>
        <p:spPr>
          <a:noFill/>
        </p:spPr>
        <p:txBody>
          <a:bodyPr/>
          <a:lstStyle/>
          <a:p>
            <a:fld id="{E11FD8C2-C6C1-46F9-BBC8-ABFC956A0476}" type="slidenum">
              <a:rPr lang="en-US" smtClean="0"/>
              <a:pPr/>
              <a:t>98</a:t>
            </a:fld>
            <a:endParaRPr lang="en-US" smtClean="0"/>
          </a:p>
        </p:txBody>
      </p:sp>
      <p:pic>
        <p:nvPicPr>
          <p:cNvPr id="5" name="Picture 4" descr="Balance_scale.jpg"/>
          <p:cNvPicPr>
            <a:picLocks noChangeAspect="1"/>
          </p:cNvPicPr>
          <p:nvPr/>
        </p:nvPicPr>
        <p:blipFill>
          <a:blip r:embed="rId3" cstate="print"/>
          <a:stretch>
            <a:fillRect/>
          </a:stretch>
        </p:blipFill>
        <p:spPr>
          <a:xfrm>
            <a:off x="9652" y="0"/>
            <a:ext cx="9134347" cy="6858000"/>
          </a:xfrm>
          <a:prstGeom prst="rect">
            <a:avLst/>
          </a:prstGeom>
        </p:spPr>
      </p:pic>
      <p:sp>
        <p:nvSpPr>
          <p:cNvPr id="2" name="Title 1"/>
          <p:cNvSpPr>
            <a:spLocks noGrp="1"/>
          </p:cNvSpPr>
          <p:nvPr>
            <p:ph type="title"/>
          </p:nvPr>
        </p:nvSpPr>
        <p:spPr/>
        <p:txBody>
          <a:bodyPr/>
          <a:lstStyle/>
          <a:p>
            <a:pPr algn="ct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EGW on Righteousness by Faith</a:t>
            </a:r>
          </a:p>
        </p:txBody>
      </p:sp>
      <p:sp>
        <p:nvSpPr>
          <p:cNvPr id="3" name="Content Placeholder 2"/>
          <p:cNvSpPr>
            <a:spLocks noGrp="1"/>
          </p:cNvSpPr>
          <p:nvPr>
            <p:ph idx="1"/>
          </p:nvPr>
        </p:nvSpPr>
        <p:spPr>
          <a:xfrm>
            <a:off x="838200" y="1828800"/>
            <a:ext cx="7772400" cy="3962400"/>
          </a:xfrm>
        </p:spPr>
        <p:txBody>
          <a:bodyPr>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t>This close combination of caution and encouragement is totally typical of Ellen White’s writings, especially her writings on salvation, spirituality, discipleship, and righteousness by faith.  </a:t>
            </a:r>
          </a:p>
          <a:p>
            <a:pP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t>When you discover that these balancing counsels occur practically everywhere in her writings, you realize that this is the way she thinks. </a:t>
            </a:r>
            <a:endParaRPr lang="en-US" b="1" dirty="0">
              <a:ln w="50800"/>
              <a:solidFill>
                <a:schemeClr val="bg1">
                  <a:shade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7724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b="1" dirty="0" smtClean="0">
                <a:ln w="50800"/>
                <a:solidFill>
                  <a:schemeClr val="bg1">
                    <a:shade val="50000"/>
                  </a:schemeClr>
                </a:solidFill>
              </a:rPr>
              <a:t>EGW on Righteousness by Faith</a:t>
            </a:r>
          </a:p>
        </p:txBody>
      </p:sp>
      <p:sp>
        <p:nvSpPr>
          <p:cNvPr id="3" name="Content Placeholder 2"/>
          <p:cNvSpPr>
            <a:spLocks noGrp="1"/>
          </p:cNvSpPr>
          <p:nvPr>
            <p:ph idx="1"/>
          </p:nvPr>
        </p:nvSpPr>
        <p:spPr>
          <a:xfrm>
            <a:off x="228600" y="1600200"/>
            <a:ext cx="5410200" cy="4191000"/>
          </a:xfrm>
        </p:spPr>
        <p:txBody>
          <a:bodyPr/>
          <a:lstStyle/>
          <a:p>
            <a:pPr>
              <a:defRPr/>
            </a:pPr>
            <a:r>
              <a:rPr lang="en-US" dirty="0" smtClean="0"/>
              <a:t>On the one hand, she knows the danger of going to the over-confident extreme (false assurance). </a:t>
            </a:r>
          </a:p>
          <a:p>
            <a:pPr>
              <a:defRPr/>
            </a:pPr>
            <a:r>
              <a:rPr lang="en-US" dirty="0" smtClean="0"/>
              <a:t>On the other hand, she knows you can also fail spiritually by focusing on your own performances as the basis of your acceptance with God (legalism).</a:t>
            </a:r>
          </a:p>
        </p:txBody>
      </p:sp>
      <p:sp>
        <p:nvSpPr>
          <p:cNvPr id="102404" name="Slide Number Placeholder 3"/>
          <p:cNvSpPr>
            <a:spLocks noGrp="1"/>
          </p:cNvSpPr>
          <p:nvPr>
            <p:ph type="sldNum" sz="quarter" idx="12"/>
          </p:nvPr>
        </p:nvSpPr>
        <p:spPr>
          <a:noFill/>
        </p:spPr>
        <p:txBody>
          <a:bodyPr/>
          <a:lstStyle/>
          <a:p>
            <a:fld id="{8D390B51-8742-4E02-8B3A-B6E350036AF5}" type="slidenum">
              <a:rPr lang="en-US" smtClean="0"/>
              <a:pPr/>
              <a:t>99</a:t>
            </a:fld>
            <a:endParaRPr lang="en-US" smtClean="0"/>
          </a:p>
        </p:txBody>
      </p:sp>
      <p:pic>
        <p:nvPicPr>
          <p:cNvPr id="5" name="Picture 4" descr="balance.jpg"/>
          <p:cNvPicPr>
            <a:picLocks noChangeAspect="1"/>
          </p:cNvPicPr>
          <p:nvPr/>
        </p:nvPicPr>
        <p:blipFill>
          <a:blip r:embed="rId3" cstate="print"/>
          <a:stretch>
            <a:fillRect/>
          </a:stretch>
        </p:blipFill>
        <p:spPr>
          <a:xfrm>
            <a:off x="5715000" y="2209800"/>
            <a:ext cx="3277518" cy="3886200"/>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5181600" y="4114800"/>
            <a:ext cx="2196390" cy="584775"/>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3200" b="1" cap="none" spc="0" dirty="0" smtClean="0">
                <a:ln>
                  <a:prstDash val="solid"/>
                </a:ln>
                <a:effectLst>
                  <a:outerShdw blurRad="88000" dist="50800" dir="5040000" algn="tl">
                    <a:schemeClr val="accent4">
                      <a:tint val="80000"/>
                      <a:satMod val="250000"/>
                      <a:alpha val="45000"/>
                    </a:schemeClr>
                  </a:outerShdw>
                </a:effectLst>
              </a:rPr>
              <a:t>Saved</a:t>
            </a:r>
            <a:endParaRPr lang="en-US" sz="3200" b="1" cap="none" spc="0" dirty="0">
              <a:ln>
                <a:prstDash val="solid"/>
              </a:ln>
              <a:effectLst>
                <a:outerShdw blurRad="88000" dist="50800" dir="5040000" algn="tl">
                  <a:schemeClr val="accent4">
                    <a:tint val="80000"/>
                    <a:satMod val="250000"/>
                    <a:alpha val="45000"/>
                  </a:schemeClr>
                </a:outerShdw>
              </a:effectLst>
            </a:endParaRPr>
          </a:p>
        </p:txBody>
      </p:sp>
      <p:sp>
        <p:nvSpPr>
          <p:cNvPr id="7" name="Rectangle 6"/>
          <p:cNvSpPr/>
          <p:nvPr/>
        </p:nvSpPr>
        <p:spPr>
          <a:xfrm>
            <a:off x="7086600" y="4114800"/>
            <a:ext cx="2557246" cy="584775"/>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3200" b="1" cap="none" spc="0" dirty="0" smtClean="0">
                <a:ln>
                  <a:prstDash val="solid"/>
                </a:ln>
                <a:effectLst>
                  <a:outerShdw blurRad="88000" dist="50800" dir="5040000" algn="tl">
                    <a:schemeClr val="accent4">
                      <a:tint val="80000"/>
                      <a:satMod val="250000"/>
                      <a:alpha val="45000"/>
                    </a:schemeClr>
                  </a:outerShdw>
                </a:effectLst>
              </a:rPr>
              <a:t>Not Yet</a:t>
            </a:r>
            <a:endParaRPr lang="en-US" sz="3200" b="1" cap="none" spc="0" dirty="0">
              <a:ln>
                <a:prstDash val="solid"/>
              </a:ln>
              <a:effectLst>
                <a:outerShdw blurRad="88000" dist="50800" dir="5040000" algn="tl">
                  <a:schemeClr val="accent4">
                    <a:tint val="80000"/>
                    <a:satMod val="250000"/>
                    <a:alpha val="45000"/>
                  </a:scheme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PPERPATINA">
  <a:themeElements>
    <a:clrScheme name="COPPERPATIN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COPPERPATIN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PPERPATIN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PPERPATI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PPERPATIN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PPERPATIN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PPERPATIN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PPERPATIN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PPERPATIN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eme110">
  <a:themeElements>
    <a:clrScheme name="Shadowed He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hadowed Head">
      <a:majorFont>
        <a:latin typeface="Castellar"/>
        <a:ea typeface=""/>
        <a:cs typeface=""/>
      </a:majorFont>
      <a:minorFont>
        <a:latin typeface="Castel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adowed He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hadowed He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hadowed Hea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hadowed Hea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hadowed Hea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hadowed Hea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hadowed Hea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hadowed He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hadowed Hea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hadowed Hea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hadowed Hea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hadowed Hea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heme42">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heme4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heme23">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heme1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Theme50">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heme5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heme5">
  <a:themeElements>
    <a:clrScheme name="Gold Template Template">
      <a:dk1>
        <a:srgbClr val="000000"/>
      </a:dk1>
      <a:lt1>
        <a:srgbClr val="FFFFFF"/>
      </a:lt1>
      <a:dk2>
        <a:srgbClr val="AF8621"/>
      </a:dk2>
      <a:lt2>
        <a:srgbClr val="FFFC80"/>
      </a:lt2>
      <a:accent1>
        <a:srgbClr val="FFC000"/>
      </a:accent1>
      <a:accent2>
        <a:srgbClr val="0684A2"/>
      </a:accent2>
      <a:accent3>
        <a:srgbClr val="DF8045"/>
      </a:accent3>
      <a:accent4>
        <a:srgbClr val="919E7A"/>
      </a:accent4>
      <a:accent5>
        <a:srgbClr val="FF9929"/>
      </a:accent5>
      <a:accent6>
        <a:srgbClr val="7D3DA1"/>
      </a:accent6>
      <a:hlink>
        <a:srgbClr val="F3EB4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8.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9.xml><?xml version="1.0" encoding="utf-8"?>
<a:theme xmlns:a="http://schemas.openxmlformats.org/drawingml/2006/main" name="Theme71">
  <a:themeElements>
    <a:clrScheme name="Default Design 12">
      <a:dk1>
        <a:srgbClr val="CC9900"/>
      </a:dk1>
      <a:lt1>
        <a:srgbClr val="FFF9CF"/>
      </a:lt1>
      <a:dk2>
        <a:srgbClr val="996600"/>
      </a:dk2>
      <a:lt2>
        <a:srgbClr val="808080"/>
      </a:lt2>
      <a:accent1>
        <a:srgbClr val="E9E3B7"/>
      </a:accent1>
      <a:accent2>
        <a:srgbClr val="333399"/>
      </a:accent2>
      <a:accent3>
        <a:srgbClr val="FFFBE4"/>
      </a:accent3>
      <a:accent4>
        <a:srgbClr val="AE8200"/>
      </a:accent4>
      <a:accent5>
        <a:srgbClr val="F2EFD8"/>
      </a:accent5>
      <a:accent6>
        <a:srgbClr val="2D2D8A"/>
      </a:accent6>
      <a:hlink>
        <a:srgbClr val="009999"/>
      </a:hlink>
      <a:folHlink>
        <a:srgbClr val="6699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B08200"/>
        </a:dk1>
        <a:lt1>
          <a:srgbClr val="FFF5C9"/>
        </a:lt1>
        <a:dk2>
          <a:srgbClr val="000000"/>
        </a:dk2>
        <a:lt2>
          <a:srgbClr val="969696"/>
        </a:lt2>
        <a:accent1>
          <a:srgbClr val="FDED9B"/>
        </a:accent1>
        <a:accent2>
          <a:srgbClr val="FF9966"/>
        </a:accent2>
        <a:accent3>
          <a:srgbClr val="FFF9E1"/>
        </a:accent3>
        <a:accent4>
          <a:srgbClr val="966E00"/>
        </a:accent4>
        <a:accent5>
          <a:srgbClr val="FEF4CB"/>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F8F8F8"/>
        </a:dk1>
        <a:lt1>
          <a:srgbClr val="FFFFFF"/>
        </a:lt1>
        <a:dk2>
          <a:srgbClr val="000000"/>
        </a:dk2>
        <a:lt2>
          <a:srgbClr val="333333"/>
        </a:lt2>
        <a:accent1>
          <a:srgbClr val="C0C0C0"/>
        </a:accent1>
        <a:accent2>
          <a:srgbClr val="808080"/>
        </a:accent2>
        <a:accent3>
          <a:srgbClr val="FFFFFF"/>
        </a:accent3>
        <a:accent4>
          <a:srgbClr val="D4D4D4"/>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Default Design 3">
        <a:dk1>
          <a:srgbClr val="2D2015"/>
        </a:dk1>
        <a:lt1>
          <a:srgbClr val="FFFFFF"/>
        </a:lt1>
        <a:dk2>
          <a:srgbClr val="808000"/>
        </a:dk2>
        <a:lt2>
          <a:srgbClr val="DFC08D"/>
        </a:lt2>
        <a:accent1>
          <a:srgbClr val="8F8F6D"/>
        </a:accent1>
        <a:accent2>
          <a:srgbClr val="8F5F2F"/>
        </a:accent2>
        <a:accent3>
          <a:srgbClr val="C0C0AA"/>
        </a:accent3>
        <a:accent4>
          <a:srgbClr val="DADADA"/>
        </a:accent4>
        <a:accent5>
          <a:srgbClr val="C6C6BA"/>
        </a:accent5>
        <a:accent6>
          <a:srgbClr val="81552A"/>
        </a:accent6>
        <a:hlink>
          <a:srgbClr val="CCB400"/>
        </a:hlink>
        <a:folHlink>
          <a:srgbClr val="4C5A5C"/>
        </a:folHlink>
      </a:clrScheme>
      <a:clrMap bg1="dk2" tx1="lt1" bg2="dk1" tx2="lt2" accent1="accent1" accent2="accent2" accent3="accent3" accent4="accent4" accent5="accent5" accent6="accent6" hlink="hlink" folHlink="folHlink"/>
    </a:extraClrScheme>
    <a:extraClrScheme>
      <a:clrScheme name="Default Design 4">
        <a:dk1>
          <a:srgbClr val="777777"/>
        </a:dk1>
        <a:lt1>
          <a:srgbClr val="FFEFB5"/>
        </a:lt1>
        <a:dk2>
          <a:srgbClr val="818573"/>
        </a:dk2>
        <a:lt2>
          <a:srgbClr val="D1D1CB"/>
        </a:lt2>
        <a:accent1>
          <a:srgbClr val="909082"/>
        </a:accent1>
        <a:accent2>
          <a:srgbClr val="809EA8"/>
        </a:accent2>
        <a:accent3>
          <a:srgbClr val="C1C2BC"/>
        </a:accent3>
        <a:accent4>
          <a:srgbClr val="DACC9A"/>
        </a:accent4>
        <a:accent5>
          <a:srgbClr val="C6C6C1"/>
        </a:accent5>
        <a:accent6>
          <a:srgbClr val="738F98"/>
        </a:accent6>
        <a:hlink>
          <a:srgbClr val="FFCC66"/>
        </a:hlink>
        <a:folHlink>
          <a:srgbClr val="F8A166"/>
        </a:folHlink>
      </a:clrScheme>
      <a:clrMap bg1="dk2" tx1="lt1" bg2="dk1" tx2="lt2" accent1="accent1" accent2="accent2" accent3="accent3" accent4="accent4" accent5="accent5" accent6="accent6" hlink="hlink" folHlink="folHlink"/>
    </a:extraClrScheme>
    <a:extraClrScheme>
      <a:clrScheme name="Default Design 5">
        <a:dk1>
          <a:srgbClr val="3E3E5C"/>
        </a:dk1>
        <a:lt1>
          <a:srgbClr val="FFFFFF"/>
        </a:lt1>
        <a:dk2>
          <a:srgbClr val="8080AA"/>
        </a:dk2>
        <a:lt2>
          <a:srgbClr val="FFFFFF"/>
        </a:lt2>
        <a:accent1>
          <a:srgbClr val="8982A4"/>
        </a:accent1>
        <a:accent2>
          <a:srgbClr val="9C62CC"/>
        </a:accent2>
        <a:accent3>
          <a:srgbClr val="C0C0D2"/>
        </a:accent3>
        <a:accent4>
          <a:srgbClr val="DADADA"/>
        </a:accent4>
        <a:accent5>
          <a:srgbClr val="C4C1CF"/>
        </a:accent5>
        <a:accent6>
          <a:srgbClr val="8D58B9"/>
        </a:accent6>
        <a:hlink>
          <a:srgbClr val="FDE065"/>
        </a:hlink>
        <a:folHlink>
          <a:srgbClr val="FFFF99"/>
        </a:folHlink>
      </a:clrScheme>
      <a:clrMap bg1="dk2" tx1="lt1" bg2="dk1" tx2="lt2" accent1="accent1" accent2="accent2" accent3="accent3" accent4="accent4" accent5="accent5" accent6="accent6" hlink="hlink" folHlink="folHlink"/>
    </a:extraClrScheme>
    <a:extraClrScheme>
      <a:clrScheme name="Default Design 6">
        <a:dk1>
          <a:srgbClr val="989400"/>
        </a:dk1>
        <a:lt1>
          <a:srgbClr val="FF9900"/>
        </a:lt1>
        <a:dk2>
          <a:srgbClr val="DFD293"/>
        </a:dk2>
        <a:lt2>
          <a:srgbClr val="5C1F00"/>
        </a:lt2>
        <a:accent1>
          <a:srgbClr val="FFCC00"/>
        </a:accent1>
        <a:accent2>
          <a:srgbClr val="BE7960"/>
        </a:accent2>
        <a:accent3>
          <a:srgbClr val="FFCAAA"/>
        </a:accent3>
        <a:accent4>
          <a:srgbClr val="817E00"/>
        </a:accent4>
        <a:accent5>
          <a:srgbClr val="FFE2AA"/>
        </a:accent5>
        <a:accent6>
          <a:srgbClr val="AC6D56"/>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Default Design 7">
        <a:dk1>
          <a:srgbClr val="005A58"/>
        </a:dk1>
        <a:lt1>
          <a:srgbClr val="FFFFCC"/>
        </a:lt1>
        <a:dk2>
          <a:srgbClr val="008080"/>
        </a:dk2>
        <a:lt2>
          <a:srgbClr val="FFFF99"/>
        </a:lt2>
        <a:accent1>
          <a:srgbClr val="006462"/>
        </a:accent1>
        <a:accent2>
          <a:srgbClr val="6D6FC7"/>
        </a:accent2>
        <a:accent3>
          <a:srgbClr val="AAC0C0"/>
        </a:accent3>
        <a:accent4>
          <a:srgbClr val="DADAAE"/>
        </a:accent4>
        <a:accent5>
          <a:srgbClr val="AAB8B7"/>
        </a:accent5>
        <a:accent6>
          <a:srgbClr val="6264B4"/>
        </a:accent6>
        <a:hlink>
          <a:srgbClr val="CCCC00"/>
        </a:hlink>
        <a:folHlink>
          <a:srgbClr val="FFCC66"/>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DFFCD"/>
        </a:lt1>
        <a:dk2>
          <a:srgbClr val="0066CC"/>
        </a:dk2>
        <a:lt2>
          <a:srgbClr val="CCFFFF"/>
        </a:lt2>
        <a:accent1>
          <a:srgbClr val="3366CC"/>
        </a:accent1>
        <a:accent2>
          <a:srgbClr val="00B000"/>
        </a:accent2>
        <a:accent3>
          <a:srgbClr val="AAB8E2"/>
        </a:accent3>
        <a:accent4>
          <a:srgbClr val="D8DAAF"/>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E2A700"/>
        </a:lt1>
        <a:dk2>
          <a:srgbClr val="808000"/>
        </a:dk2>
        <a:lt2>
          <a:srgbClr val="E3EBF1"/>
        </a:lt2>
        <a:accent1>
          <a:srgbClr val="767300"/>
        </a:accent1>
        <a:accent2>
          <a:srgbClr val="468A4B"/>
        </a:accent2>
        <a:accent3>
          <a:srgbClr val="C0C0AA"/>
        </a:accent3>
        <a:accent4>
          <a:srgbClr val="C18E00"/>
        </a:accent4>
        <a:accent5>
          <a:srgbClr val="BDBCAA"/>
        </a:accent5>
        <a:accent6>
          <a:srgbClr val="3F7D43"/>
        </a:accent6>
        <a:hlink>
          <a:srgbClr val="CC9900"/>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669900"/>
        </a:dk1>
        <a:lt1>
          <a:srgbClr val="FFFFAD"/>
        </a:lt1>
        <a:dk2>
          <a:srgbClr val="666699"/>
        </a:dk2>
        <a:lt2>
          <a:srgbClr val="808080"/>
        </a:lt2>
        <a:accent1>
          <a:srgbClr val="F9FECE"/>
        </a:accent1>
        <a:accent2>
          <a:srgbClr val="CCC200"/>
        </a:accent2>
        <a:accent3>
          <a:srgbClr val="FFFFD3"/>
        </a:accent3>
        <a:accent4>
          <a:srgbClr val="568200"/>
        </a:accent4>
        <a:accent5>
          <a:srgbClr val="FBFEE3"/>
        </a:accent5>
        <a:accent6>
          <a:srgbClr val="B9B000"/>
        </a:accent6>
        <a:hlink>
          <a:srgbClr val="0099CC"/>
        </a:hlink>
        <a:folHlink>
          <a:srgbClr val="AF67FF"/>
        </a:folHlink>
      </a:clrScheme>
      <a:clrMap bg1="lt1" tx1="dk1" bg2="lt2" tx2="dk2" accent1="accent1" accent2="accent2" accent3="accent3" accent4="accent4" accent5="accent5" accent6="accent6" hlink="hlink" folHlink="folHlink"/>
    </a:extraClrScheme>
    <a:extraClrScheme>
      <a:clrScheme name="Default Design 11">
        <a:dk1>
          <a:srgbClr val="FEF3D8"/>
        </a:dk1>
        <a:lt1>
          <a:srgbClr val="FCF9E2"/>
        </a:lt1>
        <a:dk2>
          <a:srgbClr val="808000"/>
        </a:dk2>
        <a:lt2>
          <a:srgbClr val="969696"/>
        </a:lt2>
        <a:accent1>
          <a:srgbClr val="C7AD2D"/>
        </a:accent1>
        <a:accent2>
          <a:srgbClr val="8DC6FF"/>
        </a:accent2>
        <a:accent3>
          <a:srgbClr val="FDFBEE"/>
        </a:accent3>
        <a:accent4>
          <a:srgbClr val="D9D0B8"/>
        </a:accent4>
        <a:accent5>
          <a:srgbClr val="E0D3AD"/>
        </a:accent5>
        <a:accent6>
          <a:srgbClr val="7FB3E7"/>
        </a:accent6>
        <a:hlink>
          <a:srgbClr val="0066CC"/>
        </a:hlink>
        <a:folHlink>
          <a:srgbClr val="768D01"/>
        </a:folHlink>
      </a:clrScheme>
      <a:clrMap bg1="lt1" tx1="dk1" bg2="lt2" tx2="dk2" accent1="accent1" accent2="accent2" accent3="accent3" accent4="accent4" accent5="accent5" accent6="accent6" hlink="hlink" folHlink="folHlink"/>
    </a:extraClrScheme>
    <a:extraClrScheme>
      <a:clrScheme name="Default Design 12">
        <a:dk1>
          <a:srgbClr val="CC9900"/>
        </a:dk1>
        <a:lt1>
          <a:srgbClr val="FFF9CF"/>
        </a:lt1>
        <a:dk2>
          <a:srgbClr val="996600"/>
        </a:dk2>
        <a:lt2>
          <a:srgbClr val="808080"/>
        </a:lt2>
        <a:accent1>
          <a:srgbClr val="E9E3B7"/>
        </a:accent1>
        <a:accent2>
          <a:srgbClr val="333399"/>
        </a:accent2>
        <a:accent3>
          <a:srgbClr val="FFFBE4"/>
        </a:accent3>
        <a:accent4>
          <a:srgbClr val="AE8200"/>
        </a:accent4>
        <a:accent5>
          <a:srgbClr val="F2EFD8"/>
        </a:accent5>
        <a:accent6>
          <a:srgbClr val="2D2D8A"/>
        </a:accent6>
        <a:hlink>
          <a:srgbClr val="009999"/>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Theme5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heme103">
  <a:themeElements>
    <a:clrScheme name="Office Them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F8F8F8"/>
        </a:dk1>
        <a:lt1>
          <a:srgbClr val="FFFFFF"/>
        </a:lt1>
        <a:dk2>
          <a:srgbClr val="FCD4DE"/>
        </a:dk2>
        <a:lt2>
          <a:srgbClr val="333333"/>
        </a:lt2>
        <a:accent1>
          <a:srgbClr val="B2B2B2"/>
        </a:accent1>
        <a:accent2>
          <a:srgbClr val="808080"/>
        </a:accent2>
        <a:accent3>
          <a:srgbClr val="FFFFFF"/>
        </a:accent3>
        <a:accent4>
          <a:srgbClr val="D4D4D4"/>
        </a:accent4>
        <a:accent5>
          <a:srgbClr val="D5D5D5"/>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Office Theme 2">
        <a:dk1>
          <a:srgbClr val="DDDDDD"/>
        </a:dk1>
        <a:lt1>
          <a:srgbClr val="FFFFFF"/>
        </a:lt1>
        <a:dk2>
          <a:srgbClr val="FED2D2"/>
        </a:dk2>
        <a:lt2>
          <a:srgbClr val="808080"/>
        </a:lt2>
        <a:accent1>
          <a:srgbClr val="BF97A1"/>
        </a:accent1>
        <a:accent2>
          <a:srgbClr val="333399"/>
        </a:accent2>
        <a:accent3>
          <a:srgbClr val="FFFFFF"/>
        </a:accent3>
        <a:accent4>
          <a:srgbClr val="BDBDBD"/>
        </a:accent4>
        <a:accent5>
          <a:srgbClr val="DCC9CD"/>
        </a:accent5>
        <a:accent6>
          <a:srgbClr val="2D2D8A"/>
        </a:accent6>
        <a:hlink>
          <a:srgbClr val="FFCCCC"/>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F5E7E8"/>
        </a:dk1>
        <a:lt1>
          <a:srgbClr val="FFFFFF"/>
        </a:lt1>
        <a:dk2>
          <a:srgbClr val="FFCCCC"/>
        </a:dk2>
        <a:lt2>
          <a:srgbClr val="969696"/>
        </a:lt2>
        <a:accent1>
          <a:srgbClr val="C38BA3"/>
        </a:accent1>
        <a:accent2>
          <a:srgbClr val="FF9966"/>
        </a:accent2>
        <a:accent3>
          <a:srgbClr val="FFFFFF"/>
        </a:accent3>
        <a:accent4>
          <a:srgbClr val="D1C5C6"/>
        </a:accent4>
        <a:accent5>
          <a:srgbClr val="DEC4CE"/>
        </a:accent5>
        <a:accent6>
          <a:srgbClr val="E78A5C"/>
        </a:accent6>
        <a:hlink>
          <a:srgbClr val="CC3300"/>
        </a:hlink>
        <a:folHlink>
          <a:srgbClr val="663300"/>
        </a:folHlink>
      </a:clrScheme>
      <a:clrMap bg1="lt1" tx1="dk1" bg2="lt2" tx2="dk2" accent1="accent1" accent2="accent2" accent3="accent3" accent4="accent4" accent5="accent5" accent6="accent6" hlink="hlink" folHlink="folHlink"/>
    </a:extraClrScheme>
    <a:extraClrScheme>
      <a:clrScheme name="Office Theme 4">
        <a:dk1>
          <a:srgbClr val="FFF3F3"/>
        </a:dk1>
        <a:lt1>
          <a:srgbClr val="FFFFFF"/>
        </a:lt1>
        <a:dk2>
          <a:srgbClr val="FFB9BE"/>
        </a:dk2>
        <a:lt2>
          <a:srgbClr val="808080"/>
        </a:lt2>
        <a:accent1>
          <a:srgbClr val="E5B3CC"/>
        </a:accent1>
        <a:accent2>
          <a:srgbClr val="F9DFE8"/>
        </a:accent2>
        <a:accent3>
          <a:srgbClr val="FFFFFF"/>
        </a:accent3>
        <a:accent4>
          <a:srgbClr val="DAD0D0"/>
        </a:accent4>
        <a:accent5>
          <a:srgbClr val="F0D6E2"/>
        </a:accent5>
        <a:accent6>
          <a:srgbClr val="E2CAD2"/>
        </a:accent6>
        <a:hlink>
          <a:srgbClr val="993366"/>
        </a:hlink>
        <a:folHlink>
          <a:srgbClr val="E45A9F"/>
        </a:folHlink>
      </a:clrScheme>
      <a:clrMap bg1="lt1" tx1="dk1" bg2="lt2" tx2="dk2" accent1="accent1" accent2="accent2" accent3="accent3" accent4="accent4" accent5="accent5" accent6="accent6" hlink="hlink" folHlink="folHlink"/>
    </a:extraClrScheme>
    <a:extraClrScheme>
      <a:clrScheme name="Office Theme 5">
        <a:dk1>
          <a:srgbClr val="ED9DBD"/>
        </a:dk1>
        <a:lt1>
          <a:srgbClr val="F7DDE6"/>
        </a:lt1>
        <a:dk2>
          <a:srgbClr val="FFCCCC"/>
        </a:dk2>
        <a:lt2>
          <a:srgbClr val="969696"/>
        </a:lt2>
        <a:accent1>
          <a:srgbClr val="FFFFFF"/>
        </a:accent1>
        <a:accent2>
          <a:srgbClr val="8DC6FF"/>
        </a:accent2>
        <a:accent3>
          <a:srgbClr val="FAEBF0"/>
        </a:accent3>
        <a:accent4>
          <a:srgbClr val="CA85A1"/>
        </a:accent4>
        <a:accent5>
          <a:srgbClr val="FFFFFF"/>
        </a:accent5>
        <a:accent6>
          <a:srgbClr val="7FB3E7"/>
        </a:accent6>
        <a:hlink>
          <a:srgbClr val="D67CA5"/>
        </a:hlink>
        <a:folHlink>
          <a:srgbClr val="5E2A7E"/>
        </a:folHlink>
      </a:clrScheme>
      <a:clrMap bg1="lt1" tx1="dk1" bg2="lt2" tx2="dk2" accent1="accent1" accent2="accent2" accent3="accent3" accent4="accent4" accent5="accent5" accent6="accent6" hlink="hlink" folHlink="folHlink"/>
    </a:extraClrScheme>
    <a:extraClrScheme>
      <a:clrScheme name="Office Theme 6">
        <a:dk1>
          <a:srgbClr val="B2B2B2"/>
        </a:dk1>
        <a:lt1>
          <a:srgbClr val="DDDDDD"/>
        </a:lt1>
        <a:dk2>
          <a:srgbClr val="F0A8B2"/>
        </a:dk2>
        <a:lt2>
          <a:srgbClr val="777777"/>
        </a:lt2>
        <a:accent1>
          <a:srgbClr val="FFFFF7"/>
        </a:accent1>
        <a:accent2>
          <a:srgbClr val="D9496F"/>
        </a:accent2>
        <a:accent3>
          <a:srgbClr val="EBEBEB"/>
        </a:accent3>
        <a:accent4>
          <a:srgbClr val="979797"/>
        </a:accent4>
        <a:accent5>
          <a:srgbClr val="FFFFFA"/>
        </a:accent5>
        <a:accent6>
          <a:srgbClr val="C44164"/>
        </a:accent6>
        <a:hlink>
          <a:srgbClr val="993366"/>
        </a:hlink>
        <a:folHlink>
          <a:srgbClr val="FF9900"/>
        </a:folHlink>
      </a:clrScheme>
      <a:clrMap bg1="lt1" tx1="dk1" bg2="lt2" tx2="dk2" accent1="accent1" accent2="accent2" accent3="accent3" accent4="accent4" accent5="accent5" accent6="accent6" hlink="hlink" folHlink="folHlink"/>
    </a:extraClrScheme>
    <a:extraClrScheme>
      <a:clrScheme name="Office Theme 7">
        <a:dk1>
          <a:srgbClr val="005A58"/>
        </a:dk1>
        <a:lt1>
          <a:srgbClr val="FFCCCC"/>
        </a:lt1>
        <a:dk2>
          <a:srgbClr val="5F9095"/>
        </a:dk2>
        <a:lt2>
          <a:srgbClr val="FFCCCC"/>
        </a:lt2>
        <a:accent1>
          <a:srgbClr val="640032"/>
        </a:accent1>
        <a:accent2>
          <a:srgbClr val="EAC4DD"/>
        </a:accent2>
        <a:accent3>
          <a:srgbClr val="B6C6C8"/>
        </a:accent3>
        <a:accent4>
          <a:srgbClr val="DAAEAE"/>
        </a:accent4>
        <a:accent5>
          <a:srgbClr val="B8AAAD"/>
        </a:accent5>
        <a:accent6>
          <a:srgbClr val="D4B1C8"/>
        </a:accent6>
        <a:hlink>
          <a:srgbClr val="DC7AAB"/>
        </a:hlink>
        <a:folHlink>
          <a:srgbClr val="FFCC99"/>
        </a:folHlink>
      </a:clrScheme>
      <a:clrMap bg1="dk2" tx1="lt1" bg2="dk1" tx2="lt2" accent1="accent1" accent2="accent2" accent3="accent3" accent4="accent4" accent5="accent5" accent6="accent6" hlink="hlink" folHlink="folHlink"/>
    </a:extraClrScheme>
    <a:extraClrScheme>
      <a:clrScheme name="Office Theme 8">
        <a:dk1>
          <a:srgbClr val="5C1F00"/>
        </a:dk1>
        <a:lt1>
          <a:srgbClr val="FFCCCC"/>
        </a:lt1>
        <a:dk2>
          <a:srgbClr val="D3014C"/>
        </a:dk2>
        <a:lt2>
          <a:srgbClr val="E29096"/>
        </a:lt2>
        <a:accent1>
          <a:srgbClr val="A50021"/>
        </a:accent1>
        <a:accent2>
          <a:srgbClr val="BE7960"/>
        </a:accent2>
        <a:accent3>
          <a:srgbClr val="E6AAB2"/>
        </a:accent3>
        <a:accent4>
          <a:srgbClr val="DAAEAE"/>
        </a:accent4>
        <a:accent5>
          <a:srgbClr val="CFAAAB"/>
        </a:accent5>
        <a:accent6>
          <a:srgbClr val="AC6D56"/>
        </a:accent6>
        <a:hlink>
          <a:srgbClr val="EEAAB7"/>
        </a:hlink>
        <a:folHlink>
          <a:srgbClr val="D3A219"/>
        </a:folHlink>
      </a:clrScheme>
      <a:clrMap bg1="dk2" tx1="lt1" bg2="dk1" tx2="lt2" accent1="accent1" accent2="accent2" accent3="accent3" accent4="accent4" accent5="accent5" accent6="accent6" hlink="hlink" folHlink="folHlink"/>
    </a:extraClrScheme>
    <a:extraClrScheme>
      <a:clrScheme name="Office Theme 9">
        <a:dk1>
          <a:srgbClr val="003366"/>
        </a:dk1>
        <a:lt1>
          <a:srgbClr val="FFCCCC"/>
        </a:lt1>
        <a:dk2>
          <a:srgbClr val="EBC1CF"/>
        </a:dk2>
        <a:lt2>
          <a:srgbClr val="FFCCCC"/>
        </a:lt2>
        <a:accent1>
          <a:srgbClr val="D18192"/>
        </a:accent1>
        <a:accent2>
          <a:srgbClr val="DF9D6B"/>
        </a:accent2>
        <a:accent3>
          <a:srgbClr val="F3DDE4"/>
        </a:accent3>
        <a:accent4>
          <a:srgbClr val="DAAEAE"/>
        </a:accent4>
        <a:accent5>
          <a:srgbClr val="E5C1C7"/>
        </a:accent5>
        <a:accent6>
          <a:srgbClr val="CA8E60"/>
        </a:accent6>
        <a:hlink>
          <a:srgbClr val="FFBDD3"/>
        </a:hlink>
        <a:folHlink>
          <a:srgbClr val="800000"/>
        </a:folHlink>
      </a:clrScheme>
      <a:clrMap bg1="dk2" tx1="lt1" bg2="dk1" tx2="lt2" accent1="accent1" accent2="accent2" accent3="accent3" accent4="accent4" accent5="accent5" accent6="accent6" hlink="hlink" folHlink="folHlink"/>
    </a:extraClrScheme>
    <a:extraClrScheme>
      <a:clrScheme name="Office Theme 10">
        <a:dk1>
          <a:srgbClr val="336699"/>
        </a:dk1>
        <a:lt1>
          <a:srgbClr val="F0D8E2"/>
        </a:lt1>
        <a:dk2>
          <a:srgbClr val="C0C0C0"/>
        </a:dk2>
        <a:lt2>
          <a:srgbClr val="F2E2E5"/>
        </a:lt2>
        <a:accent1>
          <a:srgbClr val="990033"/>
        </a:accent1>
        <a:accent2>
          <a:srgbClr val="969696"/>
        </a:accent2>
        <a:accent3>
          <a:srgbClr val="DCDCDC"/>
        </a:accent3>
        <a:accent4>
          <a:srgbClr val="CDB8C1"/>
        </a:accent4>
        <a:accent5>
          <a:srgbClr val="CAAAAD"/>
        </a:accent5>
        <a:accent6>
          <a:srgbClr val="878787"/>
        </a:accent6>
        <a:hlink>
          <a:srgbClr val="CE98A5"/>
        </a:hlink>
        <a:folHlink>
          <a:srgbClr val="FE8AA3"/>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9E6269"/>
        </a:dk2>
        <a:lt2>
          <a:srgbClr val="FFFFFF"/>
        </a:lt2>
        <a:accent1>
          <a:srgbClr val="805459"/>
        </a:accent1>
        <a:accent2>
          <a:srgbClr val="990033"/>
        </a:accent2>
        <a:accent3>
          <a:srgbClr val="CCB7B9"/>
        </a:accent3>
        <a:accent4>
          <a:srgbClr val="DADADA"/>
        </a:accent4>
        <a:accent5>
          <a:srgbClr val="C0B3B5"/>
        </a:accent5>
        <a:accent6>
          <a:srgbClr val="8A002D"/>
        </a:accent6>
        <a:hlink>
          <a:srgbClr val="FFCCCC"/>
        </a:hlink>
        <a:folHlink>
          <a:srgbClr val="EAEAEA"/>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heme3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heme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heme5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Theme103">
  <a:themeElements>
    <a:clrScheme name="Office Them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F8F8F8"/>
        </a:dk1>
        <a:lt1>
          <a:srgbClr val="FFFFFF"/>
        </a:lt1>
        <a:dk2>
          <a:srgbClr val="FCD4DE"/>
        </a:dk2>
        <a:lt2>
          <a:srgbClr val="333333"/>
        </a:lt2>
        <a:accent1>
          <a:srgbClr val="B2B2B2"/>
        </a:accent1>
        <a:accent2>
          <a:srgbClr val="808080"/>
        </a:accent2>
        <a:accent3>
          <a:srgbClr val="FFFFFF"/>
        </a:accent3>
        <a:accent4>
          <a:srgbClr val="D4D4D4"/>
        </a:accent4>
        <a:accent5>
          <a:srgbClr val="D5D5D5"/>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Office Theme 2">
        <a:dk1>
          <a:srgbClr val="DDDDDD"/>
        </a:dk1>
        <a:lt1>
          <a:srgbClr val="FFFFFF"/>
        </a:lt1>
        <a:dk2>
          <a:srgbClr val="FED2D2"/>
        </a:dk2>
        <a:lt2>
          <a:srgbClr val="808080"/>
        </a:lt2>
        <a:accent1>
          <a:srgbClr val="BF97A1"/>
        </a:accent1>
        <a:accent2>
          <a:srgbClr val="333399"/>
        </a:accent2>
        <a:accent3>
          <a:srgbClr val="FFFFFF"/>
        </a:accent3>
        <a:accent4>
          <a:srgbClr val="BDBDBD"/>
        </a:accent4>
        <a:accent5>
          <a:srgbClr val="DCC9CD"/>
        </a:accent5>
        <a:accent6>
          <a:srgbClr val="2D2D8A"/>
        </a:accent6>
        <a:hlink>
          <a:srgbClr val="FFCCCC"/>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F5E7E8"/>
        </a:dk1>
        <a:lt1>
          <a:srgbClr val="FFFFFF"/>
        </a:lt1>
        <a:dk2>
          <a:srgbClr val="FFCCCC"/>
        </a:dk2>
        <a:lt2>
          <a:srgbClr val="969696"/>
        </a:lt2>
        <a:accent1>
          <a:srgbClr val="C38BA3"/>
        </a:accent1>
        <a:accent2>
          <a:srgbClr val="FF9966"/>
        </a:accent2>
        <a:accent3>
          <a:srgbClr val="FFFFFF"/>
        </a:accent3>
        <a:accent4>
          <a:srgbClr val="D1C5C6"/>
        </a:accent4>
        <a:accent5>
          <a:srgbClr val="DEC4CE"/>
        </a:accent5>
        <a:accent6>
          <a:srgbClr val="E78A5C"/>
        </a:accent6>
        <a:hlink>
          <a:srgbClr val="CC3300"/>
        </a:hlink>
        <a:folHlink>
          <a:srgbClr val="663300"/>
        </a:folHlink>
      </a:clrScheme>
      <a:clrMap bg1="lt1" tx1="dk1" bg2="lt2" tx2="dk2" accent1="accent1" accent2="accent2" accent3="accent3" accent4="accent4" accent5="accent5" accent6="accent6" hlink="hlink" folHlink="folHlink"/>
    </a:extraClrScheme>
    <a:extraClrScheme>
      <a:clrScheme name="Office Theme 4">
        <a:dk1>
          <a:srgbClr val="FFF3F3"/>
        </a:dk1>
        <a:lt1>
          <a:srgbClr val="FFFFFF"/>
        </a:lt1>
        <a:dk2>
          <a:srgbClr val="FFB9BE"/>
        </a:dk2>
        <a:lt2>
          <a:srgbClr val="808080"/>
        </a:lt2>
        <a:accent1>
          <a:srgbClr val="E5B3CC"/>
        </a:accent1>
        <a:accent2>
          <a:srgbClr val="F9DFE8"/>
        </a:accent2>
        <a:accent3>
          <a:srgbClr val="FFFFFF"/>
        </a:accent3>
        <a:accent4>
          <a:srgbClr val="DAD0D0"/>
        </a:accent4>
        <a:accent5>
          <a:srgbClr val="F0D6E2"/>
        </a:accent5>
        <a:accent6>
          <a:srgbClr val="E2CAD2"/>
        </a:accent6>
        <a:hlink>
          <a:srgbClr val="993366"/>
        </a:hlink>
        <a:folHlink>
          <a:srgbClr val="E45A9F"/>
        </a:folHlink>
      </a:clrScheme>
      <a:clrMap bg1="lt1" tx1="dk1" bg2="lt2" tx2="dk2" accent1="accent1" accent2="accent2" accent3="accent3" accent4="accent4" accent5="accent5" accent6="accent6" hlink="hlink" folHlink="folHlink"/>
    </a:extraClrScheme>
    <a:extraClrScheme>
      <a:clrScheme name="Office Theme 5">
        <a:dk1>
          <a:srgbClr val="ED9DBD"/>
        </a:dk1>
        <a:lt1>
          <a:srgbClr val="F7DDE6"/>
        </a:lt1>
        <a:dk2>
          <a:srgbClr val="FFCCCC"/>
        </a:dk2>
        <a:lt2>
          <a:srgbClr val="969696"/>
        </a:lt2>
        <a:accent1>
          <a:srgbClr val="FFFFFF"/>
        </a:accent1>
        <a:accent2>
          <a:srgbClr val="8DC6FF"/>
        </a:accent2>
        <a:accent3>
          <a:srgbClr val="FAEBF0"/>
        </a:accent3>
        <a:accent4>
          <a:srgbClr val="CA85A1"/>
        </a:accent4>
        <a:accent5>
          <a:srgbClr val="FFFFFF"/>
        </a:accent5>
        <a:accent6>
          <a:srgbClr val="7FB3E7"/>
        </a:accent6>
        <a:hlink>
          <a:srgbClr val="D67CA5"/>
        </a:hlink>
        <a:folHlink>
          <a:srgbClr val="5E2A7E"/>
        </a:folHlink>
      </a:clrScheme>
      <a:clrMap bg1="lt1" tx1="dk1" bg2="lt2" tx2="dk2" accent1="accent1" accent2="accent2" accent3="accent3" accent4="accent4" accent5="accent5" accent6="accent6" hlink="hlink" folHlink="folHlink"/>
    </a:extraClrScheme>
    <a:extraClrScheme>
      <a:clrScheme name="Office Theme 6">
        <a:dk1>
          <a:srgbClr val="B2B2B2"/>
        </a:dk1>
        <a:lt1>
          <a:srgbClr val="DDDDDD"/>
        </a:lt1>
        <a:dk2>
          <a:srgbClr val="F0A8B2"/>
        </a:dk2>
        <a:lt2>
          <a:srgbClr val="777777"/>
        </a:lt2>
        <a:accent1>
          <a:srgbClr val="FFFFF7"/>
        </a:accent1>
        <a:accent2>
          <a:srgbClr val="D9496F"/>
        </a:accent2>
        <a:accent3>
          <a:srgbClr val="EBEBEB"/>
        </a:accent3>
        <a:accent4>
          <a:srgbClr val="979797"/>
        </a:accent4>
        <a:accent5>
          <a:srgbClr val="FFFFFA"/>
        </a:accent5>
        <a:accent6>
          <a:srgbClr val="C44164"/>
        </a:accent6>
        <a:hlink>
          <a:srgbClr val="993366"/>
        </a:hlink>
        <a:folHlink>
          <a:srgbClr val="FF9900"/>
        </a:folHlink>
      </a:clrScheme>
      <a:clrMap bg1="lt1" tx1="dk1" bg2="lt2" tx2="dk2" accent1="accent1" accent2="accent2" accent3="accent3" accent4="accent4" accent5="accent5" accent6="accent6" hlink="hlink" folHlink="folHlink"/>
    </a:extraClrScheme>
    <a:extraClrScheme>
      <a:clrScheme name="Office Theme 7">
        <a:dk1>
          <a:srgbClr val="005A58"/>
        </a:dk1>
        <a:lt1>
          <a:srgbClr val="FFCCCC"/>
        </a:lt1>
        <a:dk2>
          <a:srgbClr val="5F9095"/>
        </a:dk2>
        <a:lt2>
          <a:srgbClr val="FFCCCC"/>
        </a:lt2>
        <a:accent1>
          <a:srgbClr val="640032"/>
        </a:accent1>
        <a:accent2>
          <a:srgbClr val="EAC4DD"/>
        </a:accent2>
        <a:accent3>
          <a:srgbClr val="B6C6C8"/>
        </a:accent3>
        <a:accent4>
          <a:srgbClr val="DAAEAE"/>
        </a:accent4>
        <a:accent5>
          <a:srgbClr val="B8AAAD"/>
        </a:accent5>
        <a:accent6>
          <a:srgbClr val="D4B1C8"/>
        </a:accent6>
        <a:hlink>
          <a:srgbClr val="DC7AAB"/>
        </a:hlink>
        <a:folHlink>
          <a:srgbClr val="FFCC99"/>
        </a:folHlink>
      </a:clrScheme>
      <a:clrMap bg1="dk2" tx1="lt1" bg2="dk1" tx2="lt2" accent1="accent1" accent2="accent2" accent3="accent3" accent4="accent4" accent5="accent5" accent6="accent6" hlink="hlink" folHlink="folHlink"/>
    </a:extraClrScheme>
    <a:extraClrScheme>
      <a:clrScheme name="Office Theme 8">
        <a:dk1>
          <a:srgbClr val="5C1F00"/>
        </a:dk1>
        <a:lt1>
          <a:srgbClr val="FFCCCC"/>
        </a:lt1>
        <a:dk2>
          <a:srgbClr val="D3014C"/>
        </a:dk2>
        <a:lt2>
          <a:srgbClr val="E29096"/>
        </a:lt2>
        <a:accent1>
          <a:srgbClr val="A50021"/>
        </a:accent1>
        <a:accent2>
          <a:srgbClr val="BE7960"/>
        </a:accent2>
        <a:accent3>
          <a:srgbClr val="E6AAB2"/>
        </a:accent3>
        <a:accent4>
          <a:srgbClr val="DAAEAE"/>
        </a:accent4>
        <a:accent5>
          <a:srgbClr val="CFAAAB"/>
        </a:accent5>
        <a:accent6>
          <a:srgbClr val="AC6D56"/>
        </a:accent6>
        <a:hlink>
          <a:srgbClr val="EEAAB7"/>
        </a:hlink>
        <a:folHlink>
          <a:srgbClr val="D3A219"/>
        </a:folHlink>
      </a:clrScheme>
      <a:clrMap bg1="dk2" tx1="lt1" bg2="dk1" tx2="lt2" accent1="accent1" accent2="accent2" accent3="accent3" accent4="accent4" accent5="accent5" accent6="accent6" hlink="hlink" folHlink="folHlink"/>
    </a:extraClrScheme>
    <a:extraClrScheme>
      <a:clrScheme name="Office Theme 9">
        <a:dk1>
          <a:srgbClr val="003366"/>
        </a:dk1>
        <a:lt1>
          <a:srgbClr val="FFCCCC"/>
        </a:lt1>
        <a:dk2>
          <a:srgbClr val="EBC1CF"/>
        </a:dk2>
        <a:lt2>
          <a:srgbClr val="FFCCCC"/>
        </a:lt2>
        <a:accent1>
          <a:srgbClr val="D18192"/>
        </a:accent1>
        <a:accent2>
          <a:srgbClr val="DF9D6B"/>
        </a:accent2>
        <a:accent3>
          <a:srgbClr val="F3DDE4"/>
        </a:accent3>
        <a:accent4>
          <a:srgbClr val="DAAEAE"/>
        </a:accent4>
        <a:accent5>
          <a:srgbClr val="E5C1C7"/>
        </a:accent5>
        <a:accent6>
          <a:srgbClr val="CA8E60"/>
        </a:accent6>
        <a:hlink>
          <a:srgbClr val="FFBDD3"/>
        </a:hlink>
        <a:folHlink>
          <a:srgbClr val="800000"/>
        </a:folHlink>
      </a:clrScheme>
      <a:clrMap bg1="dk2" tx1="lt1" bg2="dk1" tx2="lt2" accent1="accent1" accent2="accent2" accent3="accent3" accent4="accent4" accent5="accent5" accent6="accent6" hlink="hlink" folHlink="folHlink"/>
    </a:extraClrScheme>
    <a:extraClrScheme>
      <a:clrScheme name="Office Theme 10">
        <a:dk1>
          <a:srgbClr val="336699"/>
        </a:dk1>
        <a:lt1>
          <a:srgbClr val="F0D8E2"/>
        </a:lt1>
        <a:dk2>
          <a:srgbClr val="C0C0C0"/>
        </a:dk2>
        <a:lt2>
          <a:srgbClr val="F2E2E5"/>
        </a:lt2>
        <a:accent1>
          <a:srgbClr val="990033"/>
        </a:accent1>
        <a:accent2>
          <a:srgbClr val="969696"/>
        </a:accent2>
        <a:accent3>
          <a:srgbClr val="DCDCDC"/>
        </a:accent3>
        <a:accent4>
          <a:srgbClr val="CDB8C1"/>
        </a:accent4>
        <a:accent5>
          <a:srgbClr val="CAAAAD"/>
        </a:accent5>
        <a:accent6>
          <a:srgbClr val="878787"/>
        </a:accent6>
        <a:hlink>
          <a:srgbClr val="CE98A5"/>
        </a:hlink>
        <a:folHlink>
          <a:srgbClr val="FE8AA3"/>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9E6269"/>
        </a:dk2>
        <a:lt2>
          <a:srgbClr val="FFFFFF"/>
        </a:lt2>
        <a:accent1>
          <a:srgbClr val="805459"/>
        </a:accent1>
        <a:accent2>
          <a:srgbClr val="990033"/>
        </a:accent2>
        <a:accent3>
          <a:srgbClr val="CCB7B9"/>
        </a:accent3>
        <a:accent4>
          <a:srgbClr val="DADADA"/>
        </a:accent4>
        <a:accent5>
          <a:srgbClr val="C0B3B5"/>
        </a:accent5>
        <a:accent6>
          <a:srgbClr val="8A002D"/>
        </a:accent6>
        <a:hlink>
          <a:srgbClr val="FFCCCC"/>
        </a:hlink>
        <a:folHlink>
          <a:srgbClr val="EAEAEA"/>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heme103">
  <a:themeElements>
    <a:clrScheme name="Office Them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F8F8F8"/>
        </a:dk1>
        <a:lt1>
          <a:srgbClr val="FFFFFF"/>
        </a:lt1>
        <a:dk2>
          <a:srgbClr val="FCD4DE"/>
        </a:dk2>
        <a:lt2>
          <a:srgbClr val="333333"/>
        </a:lt2>
        <a:accent1>
          <a:srgbClr val="B2B2B2"/>
        </a:accent1>
        <a:accent2>
          <a:srgbClr val="808080"/>
        </a:accent2>
        <a:accent3>
          <a:srgbClr val="FFFFFF"/>
        </a:accent3>
        <a:accent4>
          <a:srgbClr val="D4D4D4"/>
        </a:accent4>
        <a:accent5>
          <a:srgbClr val="D5D5D5"/>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Office Theme 2">
        <a:dk1>
          <a:srgbClr val="DDDDDD"/>
        </a:dk1>
        <a:lt1>
          <a:srgbClr val="FFFFFF"/>
        </a:lt1>
        <a:dk2>
          <a:srgbClr val="FED2D2"/>
        </a:dk2>
        <a:lt2>
          <a:srgbClr val="808080"/>
        </a:lt2>
        <a:accent1>
          <a:srgbClr val="BF97A1"/>
        </a:accent1>
        <a:accent2>
          <a:srgbClr val="333399"/>
        </a:accent2>
        <a:accent3>
          <a:srgbClr val="FFFFFF"/>
        </a:accent3>
        <a:accent4>
          <a:srgbClr val="BDBDBD"/>
        </a:accent4>
        <a:accent5>
          <a:srgbClr val="DCC9CD"/>
        </a:accent5>
        <a:accent6>
          <a:srgbClr val="2D2D8A"/>
        </a:accent6>
        <a:hlink>
          <a:srgbClr val="FFCCCC"/>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F5E7E8"/>
        </a:dk1>
        <a:lt1>
          <a:srgbClr val="FFFFFF"/>
        </a:lt1>
        <a:dk2>
          <a:srgbClr val="FFCCCC"/>
        </a:dk2>
        <a:lt2>
          <a:srgbClr val="969696"/>
        </a:lt2>
        <a:accent1>
          <a:srgbClr val="C38BA3"/>
        </a:accent1>
        <a:accent2>
          <a:srgbClr val="FF9966"/>
        </a:accent2>
        <a:accent3>
          <a:srgbClr val="FFFFFF"/>
        </a:accent3>
        <a:accent4>
          <a:srgbClr val="D1C5C6"/>
        </a:accent4>
        <a:accent5>
          <a:srgbClr val="DEC4CE"/>
        </a:accent5>
        <a:accent6>
          <a:srgbClr val="E78A5C"/>
        </a:accent6>
        <a:hlink>
          <a:srgbClr val="CC3300"/>
        </a:hlink>
        <a:folHlink>
          <a:srgbClr val="663300"/>
        </a:folHlink>
      </a:clrScheme>
      <a:clrMap bg1="lt1" tx1="dk1" bg2="lt2" tx2="dk2" accent1="accent1" accent2="accent2" accent3="accent3" accent4="accent4" accent5="accent5" accent6="accent6" hlink="hlink" folHlink="folHlink"/>
    </a:extraClrScheme>
    <a:extraClrScheme>
      <a:clrScheme name="Office Theme 4">
        <a:dk1>
          <a:srgbClr val="FFF3F3"/>
        </a:dk1>
        <a:lt1>
          <a:srgbClr val="FFFFFF"/>
        </a:lt1>
        <a:dk2>
          <a:srgbClr val="FFB9BE"/>
        </a:dk2>
        <a:lt2>
          <a:srgbClr val="808080"/>
        </a:lt2>
        <a:accent1>
          <a:srgbClr val="E5B3CC"/>
        </a:accent1>
        <a:accent2>
          <a:srgbClr val="F9DFE8"/>
        </a:accent2>
        <a:accent3>
          <a:srgbClr val="FFFFFF"/>
        </a:accent3>
        <a:accent4>
          <a:srgbClr val="DAD0D0"/>
        </a:accent4>
        <a:accent5>
          <a:srgbClr val="F0D6E2"/>
        </a:accent5>
        <a:accent6>
          <a:srgbClr val="E2CAD2"/>
        </a:accent6>
        <a:hlink>
          <a:srgbClr val="993366"/>
        </a:hlink>
        <a:folHlink>
          <a:srgbClr val="E45A9F"/>
        </a:folHlink>
      </a:clrScheme>
      <a:clrMap bg1="lt1" tx1="dk1" bg2="lt2" tx2="dk2" accent1="accent1" accent2="accent2" accent3="accent3" accent4="accent4" accent5="accent5" accent6="accent6" hlink="hlink" folHlink="folHlink"/>
    </a:extraClrScheme>
    <a:extraClrScheme>
      <a:clrScheme name="Office Theme 5">
        <a:dk1>
          <a:srgbClr val="ED9DBD"/>
        </a:dk1>
        <a:lt1>
          <a:srgbClr val="F7DDE6"/>
        </a:lt1>
        <a:dk2>
          <a:srgbClr val="FFCCCC"/>
        </a:dk2>
        <a:lt2>
          <a:srgbClr val="969696"/>
        </a:lt2>
        <a:accent1>
          <a:srgbClr val="FFFFFF"/>
        </a:accent1>
        <a:accent2>
          <a:srgbClr val="8DC6FF"/>
        </a:accent2>
        <a:accent3>
          <a:srgbClr val="FAEBF0"/>
        </a:accent3>
        <a:accent4>
          <a:srgbClr val="CA85A1"/>
        </a:accent4>
        <a:accent5>
          <a:srgbClr val="FFFFFF"/>
        </a:accent5>
        <a:accent6>
          <a:srgbClr val="7FB3E7"/>
        </a:accent6>
        <a:hlink>
          <a:srgbClr val="D67CA5"/>
        </a:hlink>
        <a:folHlink>
          <a:srgbClr val="5E2A7E"/>
        </a:folHlink>
      </a:clrScheme>
      <a:clrMap bg1="lt1" tx1="dk1" bg2="lt2" tx2="dk2" accent1="accent1" accent2="accent2" accent3="accent3" accent4="accent4" accent5="accent5" accent6="accent6" hlink="hlink" folHlink="folHlink"/>
    </a:extraClrScheme>
    <a:extraClrScheme>
      <a:clrScheme name="Office Theme 6">
        <a:dk1>
          <a:srgbClr val="B2B2B2"/>
        </a:dk1>
        <a:lt1>
          <a:srgbClr val="DDDDDD"/>
        </a:lt1>
        <a:dk2>
          <a:srgbClr val="F0A8B2"/>
        </a:dk2>
        <a:lt2>
          <a:srgbClr val="777777"/>
        </a:lt2>
        <a:accent1>
          <a:srgbClr val="FFFFF7"/>
        </a:accent1>
        <a:accent2>
          <a:srgbClr val="D9496F"/>
        </a:accent2>
        <a:accent3>
          <a:srgbClr val="EBEBEB"/>
        </a:accent3>
        <a:accent4>
          <a:srgbClr val="979797"/>
        </a:accent4>
        <a:accent5>
          <a:srgbClr val="FFFFFA"/>
        </a:accent5>
        <a:accent6>
          <a:srgbClr val="C44164"/>
        </a:accent6>
        <a:hlink>
          <a:srgbClr val="993366"/>
        </a:hlink>
        <a:folHlink>
          <a:srgbClr val="FF9900"/>
        </a:folHlink>
      </a:clrScheme>
      <a:clrMap bg1="lt1" tx1="dk1" bg2="lt2" tx2="dk2" accent1="accent1" accent2="accent2" accent3="accent3" accent4="accent4" accent5="accent5" accent6="accent6" hlink="hlink" folHlink="folHlink"/>
    </a:extraClrScheme>
    <a:extraClrScheme>
      <a:clrScheme name="Office Theme 7">
        <a:dk1>
          <a:srgbClr val="005A58"/>
        </a:dk1>
        <a:lt1>
          <a:srgbClr val="FFCCCC"/>
        </a:lt1>
        <a:dk2>
          <a:srgbClr val="5F9095"/>
        </a:dk2>
        <a:lt2>
          <a:srgbClr val="FFCCCC"/>
        </a:lt2>
        <a:accent1>
          <a:srgbClr val="640032"/>
        </a:accent1>
        <a:accent2>
          <a:srgbClr val="EAC4DD"/>
        </a:accent2>
        <a:accent3>
          <a:srgbClr val="B6C6C8"/>
        </a:accent3>
        <a:accent4>
          <a:srgbClr val="DAAEAE"/>
        </a:accent4>
        <a:accent5>
          <a:srgbClr val="B8AAAD"/>
        </a:accent5>
        <a:accent6>
          <a:srgbClr val="D4B1C8"/>
        </a:accent6>
        <a:hlink>
          <a:srgbClr val="DC7AAB"/>
        </a:hlink>
        <a:folHlink>
          <a:srgbClr val="FFCC99"/>
        </a:folHlink>
      </a:clrScheme>
      <a:clrMap bg1="dk2" tx1="lt1" bg2="dk1" tx2="lt2" accent1="accent1" accent2="accent2" accent3="accent3" accent4="accent4" accent5="accent5" accent6="accent6" hlink="hlink" folHlink="folHlink"/>
    </a:extraClrScheme>
    <a:extraClrScheme>
      <a:clrScheme name="Office Theme 8">
        <a:dk1>
          <a:srgbClr val="5C1F00"/>
        </a:dk1>
        <a:lt1>
          <a:srgbClr val="FFCCCC"/>
        </a:lt1>
        <a:dk2>
          <a:srgbClr val="D3014C"/>
        </a:dk2>
        <a:lt2>
          <a:srgbClr val="E29096"/>
        </a:lt2>
        <a:accent1>
          <a:srgbClr val="A50021"/>
        </a:accent1>
        <a:accent2>
          <a:srgbClr val="BE7960"/>
        </a:accent2>
        <a:accent3>
          <a:srgbClr val="E6AAB2"/>
        </a:accent3>
        <a:accent4>
          <a:srgbClr val="DAAEAE"/>
        </a:accent4>
        <a:accent5>
          <a:srgbClr val="CFAAAB"/>
        </a:accent5>
        <a:accent6>
          <a:srgbClr val="AC6D56"/>
        </a:accent6>
        <a:hlink>
          <a:srgbClr val="EEAAB7"/>
        </a:hlink>
        <a:folHlink>
          <a:srgbClr val="D3A219"/>
        </a:folHlink>
      </a:clrScheme>
      <a:clrMap bg1="dk2" tx1="lt1" bg2="dk1" tx2="lt2" accent1="accent1" accent2="accent2" accent3="accent3" accent4="accent4" accent5="accent5" accent6="accent6" hlink="hlink" folHlink="folHlink"/>
    </a:extraClrScheme>
    <a:extraClrScheme>
      <a:clrScheme name="Office Theme 9">
        <a:dk1>
          <a:srgbClr val="003366"/>
        </a:dk1>
        <a:lt1>
          <a:srgbClr val="FFCCCC"/>
        </a:lt1>
        <a:dk2>
          <a:srgbClr val="EBC1CF"/>
        </a:dk2>
        <a:lt2>
          <a:srgbClr val="FFCCCC"/>
        </a:lt2>
        <a:accent1>
          <a:srgbClr val="D18192"/>
        </a:accent1>
        <a:accent2>
          <a:srgbClr val="DF9D6B"/>
        </a:accent2>
        <a:accent3>
          <a:srgbClr val="F3DDE4"/>
        </a:accent3>
        <a:accent4>
          <a:srgbClr val="DAAEAE"/>
        </a:accent4>
        <a:accent5>
          <a:srgbClr val="E5C1C7"/>
        </a:accent5>
        <a:accent6>
          <a:srgbClr val="CA8E60"/>
        </a:accent6>
        <a:hlink>
          <a:srgbClr val="FFBDD3"/>
        </a:hlink>
        <a:folHlink>
          <a:srgbClr val="800000"/>
        </a:folHlink>
      </a:clrScheme>
      <a:clrMap bg1="dk2" tx1="lt1" bg2="dk1" tx2="lt2" accent1="accent1" accent2="accent2" accent3="accent3" accent4="accent4" accent5="accent5" accent6="accent6" hlink="hlink" folHlink="folHlink"/>
    </a:extraClrScheme>
    <a:extraClrScheme>
      <a:clrScheme name="Office Theme 10">
        <a:dk1>
          <a:srgbClr val="336699"/>
        </a:dk1>
        <a:lt1>
          <a:srgbClr val="F0D8E2"/>
        </a:lt1>
        <a:dk2>
          <a:srgbClr val="C0C0C0"/>
        </a:dk2>
        <a:lt2>
          <a:srgbClr val="F2E2E5"/>
        </a:lt2>
        <a:accent1>
          <a:srgbClr val="990033"/>
        </a:accent1>
        <a:accent2>
          <a:srgbClr val="969696"/>
        </a:accent2>
        <a:accent3>
          <a:srgbClr val="DCDCDC"/>
        </a:accent3>
        <a:accent4>
          <a:srgbClr val="CDB8C1"/>
        </a:accent4>
        <a:accent5>
          <a:srgbClr val="CAAAAD"/>
        </a:accent5>
        <a:accent6>
          <a:srgbClr val="878787"/>
        </a:accent6>
        <a:hlink>
          <a:srgbClr val="CE98A5"/>
        </a:hlink>
        <a:folHlink>
          <a:srgbClr val="FE8AA3"/>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9E6269"/>
        </a:dk2>
        <a:lt2>
          <a:srgbClr val="FFFFFF"/>
        </a:lt2>
        <a:accent1>
          <a:srgbClr val="805459"/>
        </a:accent1>
        <a:accent2>
          <a:srgbClr val="990033"/>
        </a:accent2>
        <a:accent3>
          <a:srgbClr val="CCB7B9"/>
        </a:accent3>
        <a:accent4>
          <a:srgbClr val="DADADA"/>
        </a:accent4>
        <a:accent5>
          <a:srgbClr val="C0B3B5"/>
        </a:accent5>
        <a:accent6>
          <a:srgbClr val="8A002D"/>
        </a:accent6>
        <a:hlink>
          <a:srgbClr val="FFCCCC"/>
        </a:hlink>
        <a:folHlink>
          <a:srgbClr val="EAEAEA"/>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Theme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Theme12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heme83">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Theme9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Theme14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3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Bookman Old Style"/>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2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10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eme5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eme50">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eme5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COPPERPATINA</Template>
  <TotalTime>80542</TotalTime>
  <Words>7325</Words>
  <Application>Microsoft Office PowerPoint</Application>
  <PresentationFormat>On-screen Show (4:3)</PresentationFormat>
  <Paragraphs>593</Paragraphs>
  <Slides>126</Slides>
  <Notes>126</Notes>
  <HiddenSlides>0</HiddenSlides>
  <MMClips>0</MMClips>
  <ScaleCrop>false</ScaleCrop>
  <HeadingPairs>
    <vt:vector size="4" baseType="variant">
      <vt:variant>
        <vt:lpstr>Theme</vt:lpstr>
      </vt:variant>
      <vt:variant>
        <vt:i4>30</vt:i4>
      </vt:variant>
      <vt:variant>
        <vt:lpstr>Slide Titles</vt:lpstr>
      </vt:variant>
      <vt:variant>
        <vt:i4>126</vt:i4>
      </vt:variant>
    </vt:vector>
  </HeadingPairs>
  <TitlesOfParts>
    <vt:vector size="156" baseType="lpstr">
      <vt:lpstr>COPPERPATINA</vt:lpstr>
      <vt:lpstr>Theme112</vt:lpstr>
      <vt:lpstr>Theme93</vt:lpstr>
      <vt:lpstr>Theme35</vt:lpstr>
      <vt:lpstr>Theme22</vt:lpstr>
      <vt:lpstr>Theme108</vt:lpstr>
      <vt:lpstr>Theme54</vt:lpstr>
      <vt:lpstr>Theme50</vt:lpstr>
      <vt:lpstr>Theme57</vt:lpstr>
      <vt:lpstr>Theme110</vt:lpstr>
      <vt:lpstr>Theme42</vt:lpstr>
      <vt:lpstr>Theme47</vt:lpstr>
      <vt:lpstr>Theme23</vt:lpstr>
      <vt:lpstr>Theme115</vt:lpstr>
      <vt:lpstr>1_Theme50</vt:lpstr>
      <vt:lpstr>Theme55</vt:lpstr>
      <vt:lpstr>Theme5</vt:lpstr>
      <vt:lpstr>White with Courier font for code slides</vt:lpstr>
      <vt:lpstr>Theme71</vt:lpstr>
      <vt:lpstr>1_Theme54</vt:lpstr>
      <vt:lpstr>Theme103</vt:lpstr>
      <vt:lpstr>Theme34</vt:lpstr>
      <vt:lpstr>Theme17</vt:lpstr>
      <vt:lpstr>Theme58</vt:lpstr>
      <vt:lpstr>1_Theme103</vt:lpstr>
      <vt:lpstr>2_Theme103</vt:lpstr>
      <vt:lpstr>1_Theme17</vt:lpstr>
      <vt:lpstr>Theme121</vt:lpstr>
      <vt:lpstr>Theme83</vt:lpstr>
      <vt:lpstr>Theme142</vt:lpstr>
      <vt:lpstr>Assurance of Salvation  In Scripture and Ellen White  </vt:lpstr>
      <vt:lpstr> The Problem</vt:lpstr>
      <vt:lpstr>Assurance and Witness</vt:lpstr>
      <vt:lpstr>Slide 4</vt:lpstr>
      <vt:lpstr>Is it true?</vt:lpstr>
      <vt:lpstr>Slide 6</vt:lpstr>
      <vt:lpstr>The Opposite Problem— False Assurance</vt:lpstr>
      <vt:lpstr>Working Definitions</vt:lpstr>
      <vt:lpstr>Working Definitions</vt:lpstr>
      <vt:lpstr>Working Definitions</vt:lpstr>
      <vt:lpstr>Three Essentials of Assurance according to Scripture</vt:lpstr>
      <vt:lpstr>Unpacking Step 1</vt:lpstr>
      <vt:lpstr>New Birth includes 2 elements</vt:lpstr>
      <vt:lpstr>New Birth includes 2 elements</vt:lpstr>
      <vt:lpstr>New Birth includes 2 elements</vt:lpstr>
      <vt:lpstr>New Birth includes 2 elements</vt:lpstr>
      <vt:lpstr>Three Steps to Biblical Assurance</vt:lpstr>
      <vt:lpstr>Three Steps to Biblical Assurance</vt:lpstr>
      <vt:lpstr>Once saved, always saved?</vt:lpstr>
      <vt:lpstr>Once saved, always saved?</vt:lpstr>
      <vt:lpstr>Once saved, always saved?</vt:lpstr>
      <vt:lpstr>A truer perspective</vt:lpstr>
      <vt:lpstr>A truer perspective</vt:lpstr>
      <vt:lpstr>A truer perspective</vt:lpstr>
      <vt:lpstr>Slide 25</vt:lpstr>
      <vt:lpstr>EGW’s Concept of Assurance</vt:lpstr>
      <vt:lpstr>EGW’s Concept of Assurance</vt:lpstr>
      <vt:lpstr>1. The Objective Basis of Assurance</vt:lpstr>
      <vt:lpstr>1. The Objective Basis of Assurance</vt:lpstr>
      <vt:lpstr>1. The Objective Basis of Assurance</vt:lpstr>
      <vt:lpstr>1. The Objective Basis of Assurance</vt:lpstr>
      <vt:lpstr>1. The Objective Basis of Assurance</vt:lpstr>
      <vt:lpstr>1. The Objective Basis of Assurance</vt:lpstr>
      <vt:lpstr>1. The Objective Basis of Assurance</vt:lpstr>
      <vt:lpstr>1. The Objective Basis of Assurance</vt:lpstr>
      <vt:lpstr>The Truth about  the Basis of Assurance</vt:lpstr>
      <vt:lpstr>The Truth about the Basis of Assurance</vt:lpstr>
      <vt:lpstr>Let’s look again at what EGW says about  1. The Objective Basis of Assurance</vt:lpstr>
      <vt:lpstr>EGW on the Objective Basis of Assurance</vt:lpstr>
      <vt:lpstr>EGW on the Objective Basis of Assurance</vt:lpstr>
      <vt:lpstr>Why is this so hard to grasp?</vt:lpstr>
      <vt:lpstr>Why is this so hard to grasp?</vt:lpstr>
      <vt:lpstr>How EGW’s View of Justification differs from “once saved, always saved”</vt:lpstr>
      <vt:lpstr>3 Parts to EGW’s Definition of Faith</vt:lpstr>
      <vt:lpstr>Slide 45</vt:lpstr>
      <vt:lpstr>Slide 46</vt:lpstr>
      <vt:lpstr>Slide 47</vt:lpstr>
      <vt:lpstr>Slide 48</vt:lpstr>
      <vt:lpstr>Slide 49</vt:lpstr>
      <vt:lpstr>Slide 50</vt:lpstr>
      <vt:lpstr>EGW’s Definition of Faith</vt:lpstr>
      <vt:lpstr>Step 2 in EGW’s view of Assurance: Ongoing Life in the Soul</vt:lpstr>
      <vt:lpstr>The Critical Difference</vt:lpstr>
      <vt:lpstr>Slide 54</vt:lpstr>
      <vt:lpstr>Slide 55</vt:lpstr>
      <vt:lpstr>Slide 56</vt:lpstr>
      <vt:lpstr>Slide 57</vt:lpstr>
      <vt:lpstr>The Goal is Life, but the  Means to the Goal is by Dying</vt:lpstr>
      <vt:lpstr>Slide 59</vt:lpstr>
      <vt:lpstr>Slide 60</vt:lpstr>
      <vt:lpstr>Slide 61</vt:lpstr>
      <vt:lpstr>Slide 62</vt:lpstr>
      <vt:lpstr>Slide 63</vt:lpstr>
      <vt:lpstr>Slide 64</vt:lpstr>
      <vt:lpstr>Slide 65</vt:lpstr>
      <vt:lpstr>The Third Element of Assurance is the External Evidence of Salvation</vt:lpstr>
      <vt:lpstr>Slide 67</vt:lpstr>
      <vt:lpstr>External Evidence of Salvation</vt:lpstr>
      <vt:lpstr>Relation between Steps 1, 2, and 3</vt:lpstr>
      <vt:lpstr>Slide 70</vt:lpstr>
      <vt:lpstr>Summarizing</vt:lpstr>
      <vt:lpstr>Slide 72</vt:lpstr>
      <vt:lpstr>Slide 73</vt:lpstr>
      <vt:lpstr>Related Aspects of Assurance</vt:lpstr>
      <vt:lpstr>Slide 75</vt:lpstr>
      <vt:lpstr>A Biblical Concept of Security</vt:lpstr>
      <vt:lpstr>Slide 77</vt:lpstr>
      <vt:lpstr>Slide 78</vt:lpstr>
      <vt:lpstr>Slide 79</vt:lpstr>
      <vt:lpstr>Slide 80</vt:lpstr>
      <vt:lpstr>Slide 81</vt:lpstr>
      <vt:lpstr>Slide 82</vt:lpstr>
      <vt:lpstr>Slide 83</vt:lpstr>
      <vt:lpstr>Slide 84</vt:lpstr>
      <vt:lpstr>One of Her Most Powerful Appeals to Trust in Christ</vt:lpstr>
      <vt:lpstr>Slide 86</vt:lpstr>
      <vt:lpstr>How to Find True Assurance</vt:lpstr>
      <vt:lpstr>Slide 88</vt:lpstr>
      <vt:lpstr>Slide 89</vt:lpstr>
      <vt:lpstr>Slide 90</vt:lpstr>
      <vt:lpstr>Slide 91</vt:lpstr>
      <vt:lpstr>The Danger of False Assurance</vt:lpstr>
      <vt:lpstr>The Danger of False Assurance</vt:lpstr>
      <vt:lpstr>The Danger of False Assurance</vt:lpstr>
      <vt:lpstr>The Danger of False Assurance</vt:lpstr>
      <vt:lpstr>The Danger of False Assurance</vt:lpstr>
      <vt:lpstr>How EGW Thinks on  Righteousness by Faith</vt:lpstr>
      <vt:lpstr>EGW on Righteousness by Faith</vt:lpstr>
      <vt:lpstr>EGW on Righteousness by Faith</vt:lpstr>
      <vt:lpstr>EGW on Righteousness by Faith</vt:lpstr>
      <vt:lpstr>EGW on Righteousness by Faith</vt:lpstr>
      <vt:lpstr>EGW on Righteousness by Faith</vt:lpstr>
      <vt:lpstr>EGW on Righteousness by Faith</vt:lpstr>
      <vt:lpstr>The Necessity of True Assurance</vt:lpstr>
      <vt:lpstr>The Necessity of True Assurance</vt:lpstr>
      <vt:lpstr>The Necessity of True Assurance</vt:lpstr>
      <vt:lpstr>What Happens to Assurance  When We Sin?</vt:lpstr>
      <vt:lpstr>What Happens to Assurance  When We Sin?</vt:lpstr>
      <vt:lpstr>What Happens to Assurance  When We Sin?</vt:lpstr>
      <vt:lpstr>What Happens to Assurance  When We Sin?</vt:lpstr>
      <vt:lpstr>What Happens to Assurance  When We Sin?</vt:lpstr>
      <vt:lpstr>What Happens to Assurance  When We Sin?</vt:lpstr>
      <vt:lpstr>What Happens to Assurance  When We Sin?</vt:lpstr>
      <vt:lpstr>What Happens to Assurance  When We Sin?</vt:lpstr>
      <vt:lpstr>Learning to Trust</vt:lpstr>
      <vt:lpstr>Learning to Trust</vt:lpstr>
      <vt:lpstr>Learning to Abide</vt:lpstr>
      <vt:lpstr>Conclusion</vt:lpstr>
      <vt:lpstr>Conclusion</vt:lpstr>
      <vt:lpstr>Conclusion</vt:lpstr>
      <vt:lpstr>Sinner’s Prayer</vt:lpstr>
      <vt:lpstr>Believer’s Prayer</vt:lpstr>
      <vt:lpstr>Morning Prayer</vt:lpstr>
      <vt:lpstr>Morning Prayer</vt:lpstr>
      <vt:lpstr>Slide 125</vt:lpstr>
      <vt:lpstr>The Sinners Need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Assurance of Salvation </dc:title>
  <dc:creator>joseph  nesbit</dc:creator>
  <cp:lastModifiedBy>Jerry Moon</cp:lastModifiedBy>
  <cp:revision>255</cp:revision>
  <dcterms:created xsi:type="dcterms:W3CDTF">2009-02-05T22:56:54Z</dcterms:created>
  <dcterms:modified xsi:type="dcterms:W3CDTF">2010-11-20T21:41:44Z</dcterms:modified>
</cp:coreProperties>
</file>