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124.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Layouts/slideLayout1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76.xml" ContentType="application/vnd.openxmlformats-officedocument.presentationml.slideLayout+xml"/>
  <Override PartName="/ppt/slideLayouts/slideLayout118.xml" ContentType="application/vnd.openxmlformats-officedocument.presentationml.slideLayout+xml"/>
  <Override PartName="/ppt/slideLayouts/slideLayout129.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36" r:id="rId1"/>
    <p:sldMasterId id="2147483853" r:id="rId2"/>
    <p:sldMasterId id="2147483865" r:id="rId3"/>
    <p:sldMasterId id="2147483878" r:id="rId4"/>
    <p:sldMasterId id="2147483890" r:id="rId5"/>
    <p:sldMasterId id="2147483902" r:id="rId6"/>
    <p:sldMasterId id="2147483915" r:id="rId7"/>
    <p:sldMasterId id="2147483927" r:id="rId8"/>
    <p:sldMasterId id="2147483939" r:id="rId9"/>
    <p:sldMasterId id="2147483956" r:id="rId10"/>
    <p:sldMasterId id="2147483965" r:id="rId11"/>
  </p:sldMasterIdLst>
  <p:notesMasterIdLst>
    <p:notesMasterId r:id="rId100"/>
  </p:notesMasterIdLst>
  <p:handoutMasterIdLst>
    <p:handoutMasterId r:id="rId101"/>
  </p:handoutMasterIdLst>
  <p:sldIdLst>
    <p:sldId id="405" r:id="rId12"/>
    <p:sldId id="360" r:id="rId13"/>
    <p:sldId id="444" r:id="rId14"/>
    <p:sldId id="371" r:id="rId15"/>
    <p:sldId id="270" r:id="rId16"/>
    <p:sldId id="369" r:id="rId17"/>
    <p:sldId id="445" r:id="rId18"/>
    <p:sldId id="260" r:id="rId19"/>
    <p:sldId id="261" r:id="rId20"/>
    <p:sldId id="388" r:id="rId21"/>
    <p:sldId id="262" r:id="rId22"/>
    <p:sldId id="410" r:id="rId23"/>
    <p:sldId id="409" r:id="rId24"/>
    <p:sldId id="408" r:id="rId25"/>
    <p:sldId id="418" r:id="rId26"/>
    <p:sldId id="288" r:id="rId27"/>
    <p:sldId id="264" r:id="rId28"/>
    <p:sldId id="287" r:id="rId29"/>
    <p:sldId id="265" r:id="rId30"/>
    <p:sldId id="291" r:id="rId31"/>
    <p:sldId id="272" r:id="rId32"/>
    <p:sldId id="267" r:id="rId33"/>
    <p:sldId id="293" r:id="rId34"/>
    <p:sldId id="373" r:id="rId35"/>
    <p:sldId id="292" r:id="rId36"/>
    <p:sldId id="417" r:id="rId37"/>
    <p:sldId id="268" r:id="rId38"/>
    <p:sldId id="273" r:id="rId39"/>
    <p:sldId id="274" r:id="rId40"/>
    <p:sldId id="415" r:id="rId41"/>
    <p:sldId id="414" r:id="rId42"/>
    <p:sldId id="416" r:id="rId43"/>
    <p:sldId id="275" r:id="rId44"/>
    <p:sldId id="419" r:id="rId45"/>
    <p:sldId id="436" r:id="rId46"/>
    <p:sldId id="432" r:id="rId47"/>
    <p:sldId id="433" r:id="rId48"/>
    <p:sldId id="431" r:id="rId49"/>
    <p:sldId id="439" r:id="rId50"/>
    <p:sldId id="452" r:id="rId51"/>
    <p:sldId id="454" r:id="rId52"/>
    <p:sldId id="456" r:id="rId53"/>
    <p:sldId id="459" r:id="rId54"/>
    <p:sldId id="460" r:id="rId55"/>
    <p:sldId id="461" r:id="rId56"/>
    <p:sldId id="463" r:id="rId57"/>
    <p:sldId id="464" r:id="rId58"/>
    <p:sldId id="465" r:id="rId59"/>
    <p:sldId id="467" r:id="rId60"/>
    <p:sldId id="468" r:id="rId61"/>
    <p:sldId id="453" r:id="rId62"/>
    <p:sldId id="469" r:id="rId63"/>
    <p:sldId id="470" r:id="rId64"/>
    <p:sldId id="471" r:id="rId65"/>
    <p:sldId id="472" r:id="rId66"/>
    <p:sldId id="448" r:id="rId67"/>
    <p:sldId id="282" r:id="rId68"/>
    <p:sldId id="435" r:id="rId69"/>
    <p:sldId id="283" r:id="rId70"/>
    <p:sldId id="284" r:id="rId71"/>
    <p:sldId id="277" r:id="rId72"/>
    <p:sldId id="279" r:id="rId73"/>
    <p:sldId id="280" r:id="rId74"/>
    <p:sldId id="294" r:id="rId75"/>
    <p:sldId id="295" r:id="rId76"/>
    <p:sldId id="298" r:id="rId77"/>
    <p:sldId id="299" r:id="rId78"/>
    <p:sldId id="302" r:id="rId79"/>
    <p:sldId id="317" r:id="rId80"/>
    <p:sldId id="332" r:id="rId81"/>
    <p:sldId id="477" r:id="rId82"/>
    <p:sldId id="478" r:id="rId83"/>
    <p:sldId id="327" r:id="rId84"/>
    <p:sldId id="376" r:id="rId85"/>
    <p:sldId id="313" r:id="rId86"/>
    <p:sldId id="329" r:id="rId87"/>
    <p:sldId id="330" r:id="rId88"/>
    <p:sldId id="331" r:id="rId89"/>
    <p:sldId id="366" r:id="rId90"/>
    <p:sldId id="398" r:id="rId91"/>
    <p:sldId id="407" r:id="rId92"/>
    <p:sldId id="368" r:id="rId93"/>
    <p:sldId id="425" r:id="rId94"/>
    <p:sldId id="481" r:id="rId95"/>
    <p:sldId id="484" r:id="rId96"/>
    <p:sldId id="446" r:id="rId97"/>
    <p:sldId id="482" r:id="rId98"/>
    <p:sldId id="355" r:id="rId99"/>
  </p:sldIdLst>
  <p:sldSz cx="9144000" cy="6858000" type="screen4x3"/>
  <p:notesSz cx="7004050" cy="9290050"/>
  <p:defaultTextStyle>
    <a:defPPr>
      <a:defRPr lang="en-US"/>
    </a:defPPr>
    <a:lvl1pPr algn="l" rtl="0" fontAlgn="base">
      <a:spcBef>
        <a:spcPct val="0"/>
      </a:spcBef>
      <a:spcAft>
        <a:spcPct val="0"/>
      </a:spcAft>
      <a:defRPr sz="2000" kern="1200">
        <a:solidFill>
          <a:schemeClr val="tx1"/>
        </a:solidFill>
        <a:latin typeface="Garamond" pitchFamily="18" charset="0"/>
        <a:ea typeface="ＭＳ Ｐゴシック" pitchFamily="-65" charset="-128"/>
        <a:cs typeface="+mn-cs"/>
      </a:defRPr>
    </a:lvl1pPr>
    <a:lvl2pPr marL="457200" algn="l" rtl="0" fontAlgn="base">
      <a:spcBef>
        <a:spcPct val="0"/>
      </a:spcBef>
      <a:spcAft>
        <a:spcPct val="0"/>
      </a:spcAft>
      <a:defRPr sz="2000" kern="1200">
        <a:solidFill>
          <a:schemeClr val="tx1"/>
        </a:solidFill>
        <a:latin typeface="Garamond" pitchFamily="18" charset="0"/>
        <a:ea typeface="ＭＳ Ｐゴシック" pitchFamily="-65" charset="-128"/>
        <a:cs typeface="+mn-cs"/>
      </a:defRPr>
    </a:lvl2pPr>
    <a:lvl3pPr marL="914400" algn="l" rtl="0" fontAlgn="base">
      <a:spcBef>
        <a:spcPct val="0"/>
      </a:spcBef>
      <a:spcAft>
        <a:spcPct val="0"/>
      </a:spcAft>
      <a:defRPr sz="2000" kern="1200">
        <a:solidFill>
          <a:schemeClr val="tx1"/>
        </a:solidFill>
        <a:latin typeface="Garamond" pitchFamily="18" charset="0"/>
        <a:ea typeface="ＭＳ Ｐゴシック" pitchFamily="-65" charset="-128"/>
        <a:cs typeface="+mn-cs"/>
      </a:defRPr>
    </a:lvl3pPr>
    <a:lvl4pPr marL="1371600" algn="l" rtl="0" fontAlgn="base">
      <a:spcBef>
        <a:spcPct val="0"/>
      </a:spcBef>
      <a:spcAft>
        <a:spcPct val="0"/>
      </a:spcAft>
      <a:defRPr sz="2000" kern="1200">
        <a:solidFill>
          <a:schemeClr val="tx1"/>
        </a:solidFill>
        <a:latin typeface="Garamond" pitchFamily="18" charset="0"/>
        <a:ea typeface="ＭＳ Ｐゴシック" pitchFamily="-65" charset="-128"/>
        <a:cs typeface="+mn-cs"/>
      </a:defRPr>
    </a:lvl4pPr>
    <a:lvl5pPr marL="1828800" algn="l" rtl="0" fontAlgn="base">
      <a:spcBef>
        <a:spcPct val="0"/>
      </a:spcBef>
      <a:spcAft>
        <a:spcPct val="0"/>
      </a:spcAft>
      <a:defRPr sz="2000" kern="1200">
        <a:solidFill>
          <a:schemeClr val="tx1"/>
        </a:solidFill>
        <a:latin typeface="Garamond" pitchFamily="18" charset="0"/>
        <a:ea typeface="ＭＳ Ｐゴシック" pitchFamily="-65" charset="-128"/>
        <a:cs typeface="+mn-cs"/>
      </a:defRPr>
    </a:lvl5pPr>
    <a:lvl6pPr marL="2286000" algn="l" defTabSz="914400" rtl="0" eaLnBrk="1" latinLnBrk="0" hangingPunct="1">
      <a:defRPr sz="2000" kern="1200">
        <a:solidFill>
          <a:schemeClr val="tx1"/>
        </a:solidFill>
        <a:latin typeface="Garamond" pitchFamily="18" charset="0"/>
        <a:ea typeface="ＭＳ Ｐゴシック" pitchFamily="-65" charset="-128"/>
        <a:cs typeface="+mn-cs"/>
      </a:defRPr>
    </a:lvl6pPr>
    <a:lvl7pPr marL="2743200" algn="l" defTabSz="914400" rtl="0" eaLnBrk="1" latinLnBrk="0" hangingPunct="1">
      <a:defRPr sz="2000" kern="1200">
        <a:solidFill>
          <a:schemeClr val="tx1"/>
        </a:solidFill>
        <a:latin typeface="Garamond" pitchFamily="18" charset="0"/>
        <a:ea typeface="ＭＳ Ｐゴシック" pitchFamily="-65" charset="-128"/>
        <a:cs typeface="+mn-cs"/>
      </a:defRPr>
    </a:lvl7pPr>
    <a:lvl8pPr marL="3200400" algn="l" defTabSz="914400" rtl="0" eaLnBrk="1" latinLnBrk="0" hangingPunct="1">
      <a:defRPr sz="2000" kern="1200">
        <a:solidFill>
          <a:schemeClr val="tx1"/>
        </a:solidFill>
        <a:latin typeface="Garamond" pitchFamily="18" charset="0"/>
        <a:ea typeface="ＭＳ Ｐゴシック" pitchFamily="-65" charset="-128"/>
        <a:cs typeface="+mn-cs"/>
      </a:defRPr>
    </a:lvl8pPr>
    <a:lvl9pPr marL="3657600" algn="l" defTabSz="914400" rtl="0" eaLnBrk="1" latinLnBrk="0" hangingPunct="1">
      <a:defRPr sz="2000" kern="1200">
        <a:solidFill>
          <a:schemeClr val="tx1"/>
        </a:solidFill>
        <a:latin typeface="Garamond" pitchFamily="18" charset="0"/>
        <a:ea typeface="ＭＳ Ｐゴシック" pitchFamily="-65" charset="-128"/>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ander P. Rybachok" initials="APR"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CDDC4"/>
    <a:srgbClr val="FF0000"/>
    <a:srgbClr val="0000FF"/>
    <a:srgbClr val="FFFF66"/>
    <a:srgbClr val="FFE593"/>
    <a:srgbClr val="919E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1" d="100"/>
          <a:sy n="71" d="100"/>
        </p:scale>
        <p:origin x="-1134" y="-1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slide" Target="slides/slide73.xml"/><Relationship Id="rId89" Type="http://schemas.openxmlformats.org/officeDocument/2006/relationships/slide" Target="slides/slide78.xml"/><Relationship Id="rId7" Type="http://schemas.openxmlformats.org/officeDocument/2006/relationships/slideMaster" Target="slideMasters/slideMaster7.xml"/><Relationship Id="rId71" Type="http://schemas.openxmlformats.org/officeDocument/2006/relationships/slide" Target="slides/slide60.xml"/><Relationship Id="rId92" Type="http://schemas.openxmlformats.org/officeDocument/2006/relationships/slide" Target="slides/slide81.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slide" Target="slides/slide55.xml"/><Relationship Id="rId74" Type="http://schemas.openxmlformats.org/officeDocument/2006/relationships/slide" Target="slides/slide63.xml"/><Relationship Id="rId79" Type="http://schemas.openxmlformats.org/officeDocument/2006/relationships/slide" Target="slides/slide68.xml"/><Relationship Id="rId87" Type="http://schemas.openxmlformats.org/officeDocument/2006/relationships/slide" Target="slides/slide76.xml"/><Relationship Id="rId102"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0.xml"/><Relationship Id="rId82" Type="http://schemas.openxmlformats.org/officeDocument/2006/relationships/slide" Target="slides/slide71.xml"/><Relationship Id="rId90" Type="http://schemas.openxmlformats.org/officeDocument/2006/relationships/slide" Target="slides/slide79.xml"/><Relationship Id="rId95" Type="http://schemas.openxmlformats.org/officeDocument/2006/relationships/slide" Target="slides/slide84.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100" Type="http://schemas.openxmlformats.org/officeDocument/2006/relationships/notesMaster" Target="notesMasters/notesMaster1.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slide" Target="slides/slide74.xml"/><Relationship Id="rId93" Type="http://schemas.openxmlformats.org/officeDocument/2006/relationships/slide" Target="slides/slide82.xml"/><Relationship Id="rId98" Type="http://schemas.openxmlformats.org/officeDocument/2006/relationships/slide" Target="slides/slide87.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103"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slide" Target="slides/slide77.xml"/><Relationship Id="rId91" Type="http://schemas.openxmlformats.org/officeDocument/2006/relationships/slide" Target="slides/slide80.xml"/><Relationship Id="rId96" Type="http://schemas.openxmlformats.org/officeDocument/2006/relationships/slide" Target="slides/slide8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slide" Target="slides/slide75.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0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42" name="Rectangle 2"/>
          <p:cNvSpPr>
            <a:spLocks noGrp="1" noChangeArrowheads="1"/>
          </p:cNvSpPr>
          <p:nvPr>
            <p:ph type="hdr" sz="quarter"/>
          </p:nvPr>
        </p:nvSpPr>
        <p:spPr bwMode="auto">
          <a:xfrm>
            <a:off x="0" y="0"/>
            <a:ext cx="3035300" cy="46513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defTabSz="930275">
              <a:defRPr sz="1200">
                <a:latin typeface="Arial" pitchFamily="34" charset="0"/>
              </a:defRPr>
            </a:lvl1pPr>
          </a:lstStyle>
          <a:p>
            <a:endParaRPr lang="en-US"/>
          </a:p>
        </p:txBody>
      </p:sp>
      <p:sp>
        <p:nvSpPr>
          <p:cNvPr id="215043" name="Rectangle 3"/>
          <p:cNvSpPr>
            <a:spLocks noGrp="1" noChangeArrowheads="1"/>
          </p:cNvSpPr>
          <p:nvPr>
            <p:ph type="dt" sz="quarter" idx="1"/>
          </p:nvPr>
        </p:nvSpPr>
        <p:spPr bwMode="auto">
          <a:xfrm>
            <a:off x="3967163" y="0"/>
            <a:ext cx="3035300" cy="465138"/>
          </a:xfrm>
          <a:prstGeom prst="rect">
            <a:avLst/>
          </a:prstGeom>
          <a:noFill/>
          <a:ln w="9525">
            <a:noFill/>
            <a:miter lim="800000"/>
            <a:headEnd/>
            <a:tailEnd/>
          </a:ln>
          <a:effectLst/>
        </p:spPr>
        <p:txBody>
          <a:bodyPr vert="horz" wrap="square" lIns="93104" tIns="46552" rIns="93104" bIns="46552" numCol="1" anchor="t" anchorCtr="0" compatLnSpc="1">
            <a:prstTxWarp prst="textNoShape">
              <a:avLst/>
            </a:prstTxWarp>
          </a:bodyPr>
          <a:lstStyle>
            <a:lvl1pPr algn="r" defTabSz="930275">
              <a:defRPr sz="1200">
                <a:latin typeface="Arial" pitchFamily="34" charset="0"/>
              </a:defRPr>
            </a:lvl1pPr>
          </a:lstStyle>
          <a:p>
            <a:endParaRPr lang="en-US"/>
          </a:p>
        </p:txBody>
      </p:sp>
      <p:sp>
        <p:nvSpPr>
          <p:cNvPr id="215044" name="Rectangle 4"/>
          <p:cNvSpPr>
            <a:spLocks noGrp="1" noChangeArrowheads="1"/>
          </p:cNvSpPr>
          <p:nvPr>
            <p:ph type="ftr" sz="quarter" idx="2"/>
          </p:nvPr>
        </p:nvSpPr>
        <p:spPr bwMode="auto">
          <a:xfrm>
            <a:off x="0" y="8823325"/>
            <a:ext cx="3035300" cy="465138"/>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defTabSz="930275">
              <a:defRPr sz="1200">
                <a:latin typeface="Arial" pitchFamily="34" charset="0"/>
              </a:defRPr>
            </a:lvl1pPr>
          </a:lstStyle>
          <a:p>
            <a:endParaRPr lang="en-US"/>
          </a:p>
        </p:txBody>
      </p:sp>
      <p:sp>
        <p:nvSpPr>
          <p:cNvPr id="215045" name="Rectangle 5"/>
          <p:cNvSpPr>
            <a:spLocks noGrp="1" noChangeArrowheads="1"/>
          </p:cNvSpPr>
          <p:nvPr>
            <p:ph type="sldNum" sz="quarter" idx="3"/>
          </p:nvPr>
        </p:nvSpPr>
        <p:spPr bwMode="auto">
          <a:xfrm>
            <a:off x="3967163" y="8823325"/>
            <a:ext cx="3035300" cy="465138"/>
          </a:xfrm>
          <a:prstGeom prst="rect">
            <a:avLst/>
          </a:prstGeom>
          <a:noFill/>
          <a:ln w="9525">
            <a:noFill/>
            <a:miter lim="800000"/>
            <a:headEnd/>
            <a:tailEnd/>
          </a:ln>
          <a:effectLst/>
        </p:spPr>
        <p:txBody>
          <a:bodyPr vert="horz" wrap="square" lIns="93104" tIns="46552" rIns="93104" bIns="46552" numCol="1" anchor="b" anchorCtr="0" compatLnSpc="1">
            <a:prstTxWarp prst="textNoShape">
              <a:avLst/>
            </a:prstTxWarp>
          </a:bodyPr>
          <a:lstStyle>
            <a:lvl1pPr algn="r" defTabSz="930275">
              <a:defRPr sz="1200">
                <a:latin typeface="Arial" pitchFamily="34" charset="0"/>
              </a:defRPr>
            </a:lvl1pPr>
          </a:lstStyle>
          <a:p>
            <a:fld id="{BFDEA723-CF2B-4E92-948D-1FF741E05264}" type="slidenum">
              <a:rPr lang="en-US"/>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hdr" sz="quarter"/>
          </p:nvPr>
        </p:nvSpPr>
        <p:spPr bwMode="auto">
          <a:xfrm>
            <a:off x="0" y="0"/>
            <a:ext cx="30353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defRPr>
            </a:lvl1pPr>
          </a:lstStyle>
          <a:p>
            <a:endParaRPr lang="en-US"/>
          </a:p>
        </p:txBody>
      </p:sp>
      <p:sp>
        <p:nvSpPr>
          <p:cNvPr id="236547" name="Rectangle 3"/>
          <p:cNvSpPr>
            <a:spLocks noGrp="1" noChangeArrowheads="1"/>
          </p:cNvSpPr>
          <p:nvPr>
            <p:ph type="dt" idx="1"/>
          </p:nvPr>
        </p:nvSpPr>
        <p:spPr bwMode="auto">
          <a:xfrm>
            <a:off x="3967163" y="0"/>
            <a:ext cx="30353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34" charset="0"/>
              </a:defRPr>
            </a:lvl1pPr>
          </a:lstStyle>
          <a:p>
            <a:endParaRPr lang="en-US"/>
          </a:p>
        </p:txBody>
      </p:sp>
      <p:sp>
        <p:nvSpPr>
          <p:cNvPr id="19460" name="Rectangle 4"/>
          <p:cNvSpPr>
            <a:spLocks noGrp="1" noRot="1" noChangeAspect="1" noChangeArrowheads="1" noTextEdit="1"/>
          </p:cNvSpPr>
          <p:nvPr>
            <p:ph type="sldImg" idx="2"/>
          </p:nvPr>
        </p:nvSpPr>
        <p:spPr bwMode="auto">
          <a:xfrm>
            <a:off x="1179513" y="696913"/>
            <a:ext cx="4645025" cy="3482975"/>
          </a:xfrm>
          <a:prstGeom prst="rect">
            <a:avLst/>
          </a:prstGeom>
          <a:noFill/>
          <a:ln w="9525">
            <a:solidFill>
              <a:srgbClr val="000000"/>
            </a:solidFill>
            <a:miter lim="800000"/>
            <a:headEnd/>
            <a:tailEnd/>
          </a:ln>
        </p:spPr>
      </p:sp>
      <p:sp>
        <p:nvSpPr>
          <p:cNvPr id="236549" name="Rectangle 5"/>
          <p:cNvSpPr>
            <a:spLocks noGrp="1" noChangeArrowheads="1"/>
          </p:cNvSpPr>
          <p:nvPr>
            <p:ph type="body" sz="quarter" idx="3"/>
          </p:nvPr>
        </p:nvSpPr>
        <p:spPr bwMode="auto">
          <a:xfrm>
            <a:off x="700088" y="4413250"/>
            <a:ext cx="5603875" cy="4179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6550" name="Rectangle 6"/>
          <p:cNvSpPr>
            <a:spLocks noGrp="1" noChangeArrowheads="1"/>
          </p:cNvSpPr>
          <p:nvPr>
            <p:ph type="ftr" sz="quarter" idx="4"/>
          </p:nvPr>
        </p:nvSpPr>
        <p:spPr bwMode="auto">
          <a:xfrm>
            <a:off x="0" y="8823325"/>
            <a:ext cx="30353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34" charset="0"/>
              </a:defRPr>
            </a:lvl1pPr>
          </a:lstStyle>
          <a:p>
            <a:endParaRPr lang="en-US"/>
          </a:p>
        </p:txBody>
      </p:sp>
      <p:sp>
        <p:nvSpPr>
          <p:cNvPr id="236551" name="Rectangle 7"/>
          <p:cNvSpPr>
            <a:spLocks noGrp="1" noChangeArrowheads="1"/>
          </p:cNvSpPr>
          <p:nvPr>
            <p:ph type="sldNum" sz="quarter" idx="5"/>
          </p:nvPr>
        </p:nvSpPr>
        <p:spPr bwMode="auto">
          <a:xfrm>
            <a:off x="3967163" y="8823325"/>
            <a:ext cx="30353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defRPr>
            </a:lvl1pPr>
          </a:lstStyle>
          <a:p>
            <a:fld id="{D0711482-802C-4597-80B5-5F2B4CAF7998}" type="slidenum">
              <a:rPr lang="en-US"/>
              <a:pPr/>
              <a:t>‹#›</a:t>
            </a:fld>
            <a:endParaRPr lang="en-US"/>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4968FC7F-A207-446D-BA3E-183780C16D60}" type="slidenum">
              <a:rPr lang="en-US"/>
              <a:pPr/>
              <a:t>1</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AC6AB05B-D78E-431A-B462-2FBDB4B98D56}" type="slidenum">
              <a:rPr lang="en-US"/>
              <a:pPr/>
              <a:t>10</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C52E174-644D-4AC0-9F7C-74CA9D9345F4}" type="slidenum">
              <a:rPr lang="en-US"/>
              <a:pPr/>
              <a:t>11</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E126612A-5203-454B-A792-2310C97F0CED}" type="slidenum">
              <a:rPr lang="en-US"/>
              <a:pPr/>
              <a:t>12</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0BBAA70B-5C53-4D1E-9686-C02F8D789F0D}" type="slidenum">
              <a:rPr lang="en-US"/>
              <a:pPr/>
              <a:t>13</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B6C91B9E-A062-45D3-90BE-8D46AF6EEADE}" type="slidenum">
              <a:rPr lang="en-US"/>
              <a:pPr/>
              <a:t>14</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3132E0F4-CD34-47E7-B6D4-49379A225A49}" type="slidenum">
              <a:rPr lang="en-US"/>
              <a:pPr/>
              <a:t>15</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30D74040-E86D-44E0-B19A-843641391ACA}" type="slidenum">
              <a:rPr lang="en-US"/>
              <a:pPr/>
              <a:t>16</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1DD8BBCD-FE10-4C84-990F-48B03D07B192}" type="slidenum">
              <a:rPr lang="en-US"/>
              <a:pPr/>
              <a:t>17</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AD0DF0E1-2287-46D5-8198-47467689A6CE}" type="slidenum">
              <a:rPr lang="en-US"/>
              <a:pPr/>
              <a:t>18</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6BC0FB4-9F1C-4F3D-8DED-3AB12F745658}" type="slidenum">
              <a:rPr lang="en-US"/>
              <a:pPr/>
              <a:t>19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5A122EA-1EFB-45DB-B646-B047685E48C4}" type="slidenum">
              <a:rPr lang="en-US"/>
              <a:pPr/>
              <a:t>2</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65" charset="-128"/>
              </a:rPr>
              <a:t>The contention of some that Ellen White had a “19</a:t>
            </a:r>
            <a:r>
              <a:rPr lang="en-US" baseline="30000" smtClean="0">
                <a:latin typeface="Arial" pitchFamily="34" charset="0"/>
                <a:ea typeface="ＭＳ Ｐゴシック" pitchFamily="-65" charset="-128"/>
              </a:rPr>
              <a:t>th</a:t>
            </a:r>
            <a:r>
              <a:rPr lang="en-US" smtClean="0">
                <a:latin typeface="Arial" pitchFamily="34" charset="0"/>
                <a:ea typeface="ＭＳ Ｐゴシック" pitchFamily="-65" charset="-128"/>
              </a:rPr>
              <a:t> century eschatology” that is irrelevant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B0A8FFA7-4221-4DB9-A56C-9784B79E47E0}" type="slidenum">
              <a:rPr lang="en-US"/>
              <a:pPr/>
              <a:t>20</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3F7229FA-5505-4961-AD99-E972E6A65A89}" type="slidenum">
              <a:rPr lang="en-US"/>
              <a:pPr/>
              <a:t>21</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9E2534C3-C8D2-409E-A490-DE39F555DA61}" type="slidenum">
              <a:rPr lang="en-US"/>
              <a:pPr/>
              <a:t>22</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331C2DC-C809-4B7E-B216-C8DBC3FA3C92}" type="slidenum">
              <a:rPr lang="en-US"/>
              <a:pPr/>
              <a:t>23</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67FA7A58-7EBE-4C5C-ACD5-F022BEA36A5B}" type="slidenum">
              <a:rPr lang="en-US"/>
              <a:pPr/>
              <a:t>24</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D4819978-428F-4A33-A356-A102E5855964}" type="slidenum">
              <a:rPr lang="en-US"/>
              <a:pPr/>
              <a:t>25</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FED8005-A20C-40DA-861C-7173B46CB0B9}" type="slidenum">
              <a:rPr lang="en-US"/>
              <a:pPr/>
              <a:t>26</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64F5877-98A3-426E-B1E0-E8623A7293E7}" type="slidenum">
              <a:rPr lang="en-US"/>
              <a:pPr/>
              <a:t>27</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B99E531C-AC81-4191-B068-0FABE4E094E2}" type="slidenum">
              <a:rPr lang="en-US"/>
              <a:pPr/>
              <a:t>28</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01CDEE0-FFC8-4A1B-88C1-2DBDC18F933C}" type="slidenum">
              <a:rPr lang="en-US"/>
              <a:pPr/>
              <a:t>29</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30EFF104-30AF-49D1-98A0-7DE600D23F3F}" type="slidenum">
              <a:rPr lang="en-US"/>
              <a:pPr/>
              <a:t>30</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8182A5AD-DD91-45B4-8715-10D2D2A016E9}" type="slidenum">
              <a:rPr lang="en-US"/>
              <a:pPr/>
              <a:t>31</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71E6D63-7126-41BF-B442-7C545562AC25}" type="slidenum">
              <a:rPr lang="en-US"/>
              <a:pPr/>
              <a:t>32</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F3CADC26-3E3C-4C8D-8AEE-CBB4A7E7B4CF}" type="slidenum">
              <a:rPr lang="en-US"/>
              <a:pPr/>
              <a:t>33</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1E0D2662-9F52-447F-BF26-1B7EB6D2C344}" type="slidenum">
              <a:rPr lang="en-US"/>
              <a:pPr/>
              <a:t>34</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65" charset="-128"/>
              </a:rPr>
              <a:t>A student in my class in Spring 2007 said that Deis Domini paraphrases some thoughts from Bacchiocchi’s dissertation, though it doesn’t quote him.</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A4B6F88-C456-4831-BE8A-310AC5B24036}" type="slidenum">
              <a:rPr lang="en-US"/>
              <a:pPr/>
              <a:t>35</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65" charset="-128"/>
              </a:rPr>
              <a:t>A student in my class in Spring 2007 said that Deis Domini paraphrases some thoughts from Bacchiocchi’s dissertation, though it doesn’t quote him.</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BB5083BD-4AA1-40F6-AB2E-5325FD643A1F}" type="slidenum">
              <a:rPr lang="en-US"/>
              <a:pPr/>
              <a:t>36</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65" charset="-128"/>
              </a:rPr>
              <a:t>A student in my class in Spring 2007 said that Deis Domini paraphrases some thoughts from Bacchiocchi’s dissertation, though it doesn’t quote him.</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770D1D43-9C18-4F49-8023-C16CE7028759}" type="slidenum">
              <a:rPr lang="en-US"/>
              <a:pPr/>
              <a:t>37</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mtClean="0">
                <a:latin typeface="Arial" pitchFamily="34" charset="0"/>
                <a:ea typeface="ＭＳ Ｐゴシック" pitchFamily="-65" charset="-128"/>
              </a:rPr>
              <a:t>A student in my class in Spring 2007 said that Deis Domini paraphrases some thoughts from Bacchiocchi’s dissertation, though it doesn’t quote him.</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8831542-EB76-4584-9E63-305B207753D5}" type="slidenum">
              <a:rPr lang="en-US"/>
              <a:pPr/>
              <a:t>38</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010BA49E-FA6B-4E6A-B455-708DAB04B1A9}" type="slidenum">
              <a:rPr lang="en-US"/>
              <a:pPr/>
              <a:t>39</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136DB7E8-C2F6-4535-A72A-7DAA55714AE4}" type="slidenum">
              <a:rPr lang="en-US"/>
              <a:pPr/>
              <a:t>4</a:t>
            </a:fld>
            <a:endParaRPr lang="en-US"/>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anchor="b"/>
          <a:lstStyle/>
          <a:p>
            <a:pPr algn="r"/>
            <a:fld id="{7799C626-6CC5-4BCF-BB65-727112212C04}" type="slidenum">
              <a:rPr lang="en-US" sz="1200">
                <a:latin typeface="Arial" pitchFamily="34" charset="0"/>
              </a:rPr>
              <a:pPr algn="r"/>
              <a:t>40</a:t>
            </a:fld>
            <a:endParaRPr lang="en-US" sz="1200">
              <a:latin typeface="Arial" pitchFamily="34" charset="0"/>
            </a:endParaRPr>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anchor="b"/>
          <a:lstStyle/>
          <a:p>
            <a:pPr algn="r"/>
            <a:fld id="{83B87E12-E8B5-43F2-BEE4-75F94F8EE134}" type="slidenum">
              <a:rPr lang="en-US" sz="1200">
                <a:latin typeface="Arial" pitchFamily="34" charset="0"/>
              </a:rPr>
              <a:pPr algn="r"/>
              <a:t>41</a:t>
            </a:fld>
            <a:endParaRPr lang="en-US" sz="1200">
              <a:latin typeface="Arial" pitchFamily="34" charset="0"/>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225F7F86-C92D-4973-9CAD-CDCB7D072518}" type="slidenum">
              <a:rPr lang="en-US"/>
              <a:pPr/>
              <a:t>5</a:t>
            </a:fld>
            <a:endParaRPr lang="en-US"/>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anchor="b"/>
          <a:lstStyle/>
          <a:p>
            <a:pPr algn="r"/>
            <a:fld id="{14FCB9BF-6CCC-4384-A541-5CA920872625}" type="slidenum">
              <a:rPr lang="en-US" sz="1200">
                <a:latin typeface="Arial" pitchFamily="34" charset="0"/>
              </a:rPr>
              <a:pPr algn="r"/>
              <a:t>50</a:t>
            </a:fld>
            <a:endParaRPr lang="en-US" sz="1200">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anchor="b"/>
          <a:lstStyle/>
          <a:p>
            <a:pPr algn="r"/>
            <a:fld id="{AE07037A-D358-49F0-A4EA-5FD4BFF07AA5}" type="slidenum">
              <a:rPr lang="en-US" sz="1200">
                <a:latin typeface="Arial" pitchFamily="34" charset="0"/>
              </a:rPr>
              <a:pPr algn="r"/>
              <a:t>54</a:t>
            </a:fld>
            <a:endParaRPr lang="en-US" sz="1200">
              <a:latin typeface="Arial" pitchFamily="34" charset="0"/>
            </a:endParaRP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txBox="1">
            <a:spLocks noGrp="1" noChangeArrowheads="1"/>
          </p:cNvSpPr>
          <p:nvPr/>
        </p:nvSpPr>
        <p:spPr bwMode="auto">
          <a:xfrm>
            <a:off x="3967163" y="8823325"/>
            <a:ext cx="3035300" cy="465138"/>
          </a:xfrm>
          <a:prstGeom prst="rect">
            <a:avLst/>
          </a:prstGeom>
          <a:noFill/>
          <a:ln w="9525">
            <a:noFill/>
            <a:miter lim="800000"/>
            <a:headEnd/>
            <a:tailEnd/>
          </a:ln>
        </p:spPr>
        <p:txBody>
          <a:bodyPr anchor="b"/>
          <a:lstStyle/>
          <a:p>
            <a:pPr algn="r"/>
            <a:fld id="{6AE968A8-494A-479E-B9A0-1AC1D8DF149C}" type="slidenum">
              <a:rPr lang="en-US" sz="1200">
                <a:latin typeface="Arial" pitchFamily="34" charset="0"/>
              </a:rPr>
              <a:pPr algn="r"/>
              <a:t>55</a:t>
            </a:fld>
            <a:endParaRPr lang="en-US" sz="1200">
              <a:latin typeface="Arial" pitchFamily="34" charset="0"/>
            </a:endParaRP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7B381FED-1302-4765-ABFA-A59731C25F33}" type="slidenum">
              <a:rPr lang="en-US"/>
              <a:pPr/>
              <a:t>57</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A13A8D44-996D-44C0-B58D-34F8DBD05078}" type="slidenum">
              <a:rPr lang="en-US"/>
              <a:pPr/>
              <a:t>58</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96E7CE1-DAFD-4667-BC29-DD61932572D3}" type="slidenum">
              <a:rPr lang="en-US"/>
              <a:pPr/>
              <a:t>59</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CA1C0259-8293-4331-AD8A-9690B95E7D1B}" type="slidenum">
              <a:rPr lang="en-US"/>
              <a:pPr/>
              <a:t>6</a:t>
            </a:fld>
            <a:endParaRPr lang="en-US"/>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329D95D-A365-4279-A45E-C28E197E78BB}" type="slidenum">
              <a:rPr lang="en-US"/>
              <a:pPr/>
              <a:t>60</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E9FECBAE-8028-476B-8CD9-9DEDD2A3B49B}" type="slidenum">
              <a:rPr lang="en-US"/>
              <a:pPr/>
              <a:t>61</a:t>
            </a:fld>
            <a:endParaRPr lang="en-US"/>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65E0527F-F82E-4CF0-B250-FDF4DAD910E0}" type="slidenum">
              <a:rPr lang="en-US"/>
              <a:pPr/>
              <a:t>62</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2E38B01B-F74C-4C15-BA83-D779EAEDB016}" type="slidenum">
              <a:rPr lang="en-US"/>
              <a:pPr/>
              <a:t>63</a:t>
            </a:fld>
            <a:endParaRPr lang="en-US"/>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7B76FA6F-07BC-47B9-96E2-4E42A34370B9}" type="slidenum">
              <a:rPr lang="en-US"/>
              <a:pPr/>
              <a:t>64</a:t>
            </a:fld>
            <a:endParaRPr lang="en-US"/>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F213DD6B-9311-43B4-A6C5-3AB11D5AA4DA}" type="slidenum">
              <a:rPr lang="en-US"/>
              <a:pPr/>
              <a:t>65</a:t>
            </a:fld>
            <a:endParaRPr lang="en-US"/>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6078F810-557C-49DD-8028-7FD251861BD1}" type="slidenum">
              <a:rPr lang="en-US"/>
              <a:pPr/>
              <a:t>66</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A7711359-6A43-4C22-A37E-409D710E9637}" type="slidenum">
              <a:rPr lang="en-US"/>
              <a:pPr/>
              <a:t>67</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5CD230DB-7102-407D-94A8-5E91335B8101}" type="slidenum">
              <a:rPr lang="en-US"/>
              <a:pPr/>
              <a:t>68</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B99775A2-9281-4949-B52C-721B1491A17C}" type="slidenum">
              <a:rPr lang="en-US"/>
              <a:pPr/>
              <a:t>69</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6966F3FF-9724-4D69-9AD5-E647F4F59439}" type="slidenum">
              <a:rPr lang="en-US"/>
              <a:pPr/>
              <a:t>70</a:t>
            </a:fld>
            <a:endParaRPr lang="en-US"/>
          </a:p>
        </p:txBody>
      </p:sp>
      <p:sp>
        <p:nvSpPr>
          <p:cNvPr id="130051" name="Rectangle 2"/>
          <p:cNvSpPr>
            <a:spLocks noGrp="1" noRot="1" noChangeAspect="1" noChangeArrowheads="1" noTextEdit="1"/>
          </p:cNvSpPr>
          <p:nvPr>
            <p:ph type="sldImg"/>
          </p:nvPr>
        </p:nvSpPr>
        <p:spPr>
          <a:ln/>
        </p:spPr>
      </p:sp>
      <p:sp>
        <p:nvSpPr>
          <p:cNvPr id="13005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479D26F0-5D88-49D9-B115-2585085C326F}" type="slidenum">
              <a:rPr lang="en-US"/>
              <a:pPr/>
              <a:t>71</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479D26F0-5D88-49D9-B115-2585085C326F}" type="slidenum">
              <a:rPr lang="en-US"/>
              <a:pPr/>
              <a:t>72</a:t>
            </a:fld>
            <a:endParaRPr lang="en-US"/>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C1F548F0-1E99-4732-B11D-E6A91CC4CB56}" type="slidenum">
              <a:rPr lang="en-US"/>
              <a:pPr/>
              <a:t>73</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5BADE478-C328-448D-8979-DAE411BEAFF0}" type="slidenum">
              <a:rPr lang="en-US"/>
              <a:pPr/>
              <a:t>74</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E3ACA0C-B38E-476B-8D67-1EF4B9C48187}" type="slidenum">
              <a:rPr lang="en-US"/>
              <a:pPr/>
              <a:t>75</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13C30B4-4BEC-4F38-8241-26E308AECA54}" type="slidenum">
              <a:rPr lang="en-US"/>
              <a:pPr/>
              <a:t>76</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BB1054A3-1E82-413E-87E7-B0B8316A7173}" type="slidenum">
              <a:rPr lang="en-US"/>
              <a:pPr/>
              <a:t>77</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4F8B8459-83E0-46CB-82A7-72DE36D58C55}" type="slidenum">
              <a:rPr lang="en-US"/>
              <a:pPr/>
              <a:t>78</a:t>
            </a:fld>
            <a:endParaRPr lang="en-US"/>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0B61F1C1-0530-4AED-9C78-BA41304A7C25}" type="slidenum">
              <a:rPr lang="en-US"/>
              <a:pPr/>
              <a:t>79</a:t>
            </a:fld>
            <a:endParaRPr lang="en-US"/>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096CED14-E2BD-4CAC-8BBF-6EE3448CDCA2}" type="slidenum">
              <a:rPr lang="en-US"/>
              <a:pPr/>
              <a:t>8</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81EC415A-C074-4EC1-81C4-C39AE3EBDD56}" type="slidenum">
              <a:rPr lang="en-US"/>
              <a:pPr/>
              <a:t>80</a:t>
            </a:fld>
            <a:endParaRPr lang="en-US"/>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E33D42FB-5E87-47FE-901B-504D070626C7}" type="slidenum">
              <a:rPr lang="en-US"/>
              <a:pPr/>
              <a:t>81</a:t>
            </a:fld>
            <a:endParaRPr lang="en-US"/>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99A6F2A8-3F32-4AA7-8809-77C36E697E2D}" type="slidenum">
              <a:rPr lang="en-US"/>
              <a:pPr/>
              <a:t>82</a:t>
            </a:fld>
            <a:endParaRPr lang="en-US"/>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6C3C265-3D21-4861-B90C-FB477601378F}" type="slidenum">
              <a:rPr lang="en-US"/>
              <a:pPr/>
              <a:t>83</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6C3C265-3D21-4861-B90C-FB477601378F}" type="slidenum">
              <a:rPr lang="en-US"/>
              <a:pPr/>
              <a:t>84</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6C3C265-3D21-4861-B90C-FB477601378F}" type="slidenum">
              <a:rPr lang="en-US"/>
              <a:pPr/>
              <a:t>85</a:t>
            </a:fld>
            <a:endParaRPr lang="en-US"/>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0711482-802C-4597-80B5-5F2B4CAF7998}" type="slidenum">
              <a:rPr lang="en-US" smtClean="0"/>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A95D9997-AB31-4837-A65F-A1C4B6EDCEFD}" type="slidenum">
              <a:rPr lang="en-US"/>
              <a:pPr/>
              <a:t>88</a:t>
            </a:fld>
            <a:endParaRPr lang="en-US"/>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B83ABEF5-22B6-4311-A6C2-FB26F4618B4E}" type="slidenum">
              <a:rPr lang="en-US"/>
              <a:pPr/>
              <a:t>9</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smtClean="0">
              <a:latin typeface="Arial" pitchFamily="34" charset="0"/>
              <a:ea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1.jpe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9.xml"/><Relationship Id="rId5" Type="http://schemas.openxmlformats.org/officeDocument/2006/relationships/image" Target="../media/image11.jpeg"/><Relationship Id="rId4" Type="http://schemas.openxmlformats.org/officeDocument/2006/relationships/image" Target="../media/image12.jpeg"/></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9.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eg"/><Relationship Id="rId1" Type="http://schemas.openxmlformats.org/officeDocument/2006/relationships/slideMaster" Target="../slideMasters/slideMaster9.xml"/><Relationship Id="rId4" Type="http://schemas.openxmlformats.org/officeDocument/2006/relationships/image" Target="../media/image11.jpe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0E3139-E3BB-426D-9CD6-E63022A7616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31E7AD-FF2F-4D7C-91A7-BAEC701A83FC}" type="slidenum">
              <a:rPr lang="en-US"/>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obj" preserve="1">
  <p:cSld name="3_Title and Content">
    <p:spTree>
      <p:nvGrpSpPr>
        <p:cNvPr id="1" name=""/>
        <p:cNvGrpSpPr/>
        <p:nvPr/>
      </p:nvGrpSpPr>
      <p:grpSpPr>
        <a:xfrm>
          <a:off x="0" y="0"/>
          <a:ext cx="0" cy="0"/>
          <a:chOff x="0" y="0"/>
          <a:chExt cx="0" cy="0"/>
        </a:xfrm>
      </p:grpSpPr>
      <p:sp>
        <p:nvSpPr>
          <p:cNvPr id="7" name="Header BG Accent 1"/>
          <p:cNvSpPr/>
          <p:nvPr/>
        </p:nvSpPr>
        <p:spPr>
          <a:xfrm>
            <a:off x="-9526" y="0"/>
            <a:ext cx="9153525" cy="10972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p:cNvSpPr>
            <a:spLocks noGrp="1"/>
          </p:cNvSpPr>
          <p:nvPr>
            <p:ph type="title"/>
          </p:nvPr>
        </p:nvSpPr>
        <p:spPr>
          <a:xfrm>
            <a:off x="457200" y="0"/>
            <a:ext cx="7924800" cy="10668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848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7E55FC5-C9E0-4872-8B45-AF3C11CB6A4A}" type="slidenum">
              <a:rPr lang="en-US" smtClean="0"/>
              <a:pPr/>
              <a:t>‹#›</a:t>
            </a:fld>
            <a:endParaRPr lang="en-US"/>
          </a:p>
        </p:txBody>
      </p:sp>
      <p:sp>
        <p:nvSpPr>
          <p:cNvPr id="10" name="Bar Accent 1"/>
          <p:cNvSpPr/>
          <p:nvPr/>
        </p:nvSpPr>
        <p:spPr>
          <a:xfrm rot="16200000">
            <a:off x="4495800" y="-3429000"/>
            <a:ext cx="152400" cy="914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pic>
        <p:nvPicPr>
          <p:cNvPr id="9" name="Lady" descr="PPP_BUSI_TLE_Networking_2007_elements3.jpg"/>
          <p:cNvPicPr>
            <a:picLocks noChangeAspect="1"/>
          </p:cNvPicPr>
          <p:nvPr/>
        </p:nvPicPr>
        <p:blipFill>
          <a:blip r:embed="rId2" cstate="print"/>
          <a:stretch>
            <a:fillRect/>
          </a:stretch>
        </p:blipFill>
        <p:spPr>
          <a:xfrm>
            <a:off x="0" y="5590821"/>
            <a:ext cx="787122" cy="779988"/>
          </a:xfrm>
          <a:prstGeom prst="rect">
            <a:avLst/>
          </a:prstGeom>
          <a:noFill/>
          <a:ln w="3175">
            <a:solidFill>
              <a:schemeClr val="tx2"/>
            </a:solidFill>
          </a:ln>
        </p:spPr>
      </p:pic>
      <p:pic>
        <p:nvPicPr>
          <p:cNvPr id="11" name="Brown Suit Guy" descr="PPP_BUSI_TLE_Networking_2007_elements4.jpg"/>
          <p:cNvPicPr>
            <a:picLocks noChangeAspect="1"/>
          </p:cNvPicPr>
          <p:nvPr/>
        </p:nvPicPr>
        <p:blipFill>
          <a:blip r:embed="rId3" cstate="print"/>
          <a:stretch>
            <a:fillRect/>
          </a:stretch>
        </p:blipFill>
        <p:spPr>
          <a:xfrm>
            <a:off x="228600" y="6200421"/>
            <a:ext cx="657579" cy="657579"/>
          </a:xfrm>
          <a:prstGeom prst="rect">
            <a:avLst/>
          </a:prstGeom>
          <a:noFill/>
          <a:ln w="3175">
            <a:solidFill>
              <a:schemeClr val="tx2"/>
            </a:solidFill>
          </a:ln>
        </p:spPr>
      </p:pic>
      <p:pic>
        <p:nvPicPr>
          <p:cNvPr id="12" name="Back of Head" descr="PPP_BUSI_TLE_Networking_2007_elements2.jpg"/>
          <p:cNvPicPr preferRelativeResize="0">
            <a:picLocks/>
          </p:cNvPicPr>
          <p:nvPr/>
        </p:nvPicPr>
        <p:blipFill>
          <a:blip r:embed="rId4" cstate="print"/>
          <a:stretch>
            <a:fillRect/>
          </a:stretch>
        </p:blipFill>
        <p:spPr>
          <a:xfrm>
            <a:off x="838200" y="5944645"/>
            <a:ext cx="685800" cy="754380"/>
          </a:xfrm>
          <a:prstGeom prst="rect">
            <a:avLst/>
          </a:prstGeom>
          <a:noFill/>
          <a:ln w="3175">
            <a:solidFill>
              <a:schemeClr val="tx2"/>
            </a:solidFill>
          </a:ln>
        </p:spPr>
      </p:pic>
    </p:spTree>
  </p:cSld>
  <p:clrMapOvr>
    <a:masterClrMapping/>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sp>
        <p:nvSpPr>
          <p:cNvPr id="7" name="Header BG Accent 1"/>
          <p:cNvSpPr/>
          <p:nvPr/>
        </p:nvSpPr>
        <p:spPr>
          <a:xfrm>
            <a:off x="-9526" y="0"/>
            <a:ext cx="9153525" cy="10972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
        <p:nvSpPr>
          <p:cNvPr id="2" name="Title 1"/>
          <p:cNvSpPr>
            <a:spLocks noGrp="1"/>
          </p:cNvSpPr>
          <p:nvPr>
            <p:ph type="title"/>
          </p:nvPr>
        </p:nvSpPr>
        <p:spPr>
          <a:xfrm>
            <a:off x="457200" y="0"/>
            <a:ext cx="7924800" cy="10668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848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77E55FC5-C9E0-4872-8B45-AF3C11CB6A4A}" type="slidenum">
              <a:rPr lang="en-US" smtClean="0"/>
              <a:pPr/>
              <a:t>‹#›</a:t>
            </a:fld>
            <a:endParaRPr lang="en-US"/>
          </a:p>
        </p:txBody>
      </p:sp>
      <p:sp>
        <p:nvSpPr>
          <p:cNvPr id="10" name="Bar Accent 1"/>
          <p:cNvSpPr/>
          <p:nvPr/>
        </p:nvSpPr>
        <p:spPr>
          <a:xfrm rot="16200000">
            <a:off x="4495800" y="-3429000"/>
            <a:ext cx="152400" cy="914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Tree>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DFB84-EED3-46E9-BECA-E534B8AA9D5D}"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BF14F-019A-4EDF-82E7-5796059C3FFA}"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7C72EE-BA1C-45D6-943C-F979294650C4}"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F89E9-EA10-48B7-9039-BF5F57BF6049}"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9E2923-D407-46B1-941D-8FF439C2C3D8}" type="slidenum">
              <a:rPr lang="en-US" smtClean="0"/>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84A6BA-C58B-4980-B60E-BF23DC000CDB}"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AC6084-05EF-42A0-AAD6-112B29D3D954}" type="slidenum">
              <a:rPr lang="en-US" smtClean="0"/>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1E7AD-FF2F-4D7C-91A7-BAEC701A83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DDD2903-997E-483A-8AC2-8566D2F61872}" type="slidenum">
              <a:rPr lang="en-US"/>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Header BG Accent 1"/>
          <p:cNvSpPr/>
          <p:nvPr/>
        </p:nvSpPr>
        <p:spPr>
          <a:xfrm rot="5400000">
            <a:off x="5067300" y="2781300"/>
            <a:ext cx="6858000" cy="129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7" name="Big Background Pic" descr="PPP_BUSI_TLE_Networking_2007.png"/>
          <p:cNvPicPr>
            <a:picLocks noChangeAspect="1"/>
          </p:cNvPicPr>
          <p:nvPr/>
        </p:nvPicPr>
        <p:blipFill>
          <a:blip r:embed="rId2" cstate="print">
            <a:lum bright="50000" contrast="-50000"/>
          </a:blip>
          <a:stretch>
            <a:fillRect/>
          </a:stretch>
        </p:blipFill>
        <p:spPr>
          <a:xfrm rot="5400000">
            <a:off x="-2457450" y="857250"/>
            <a:ext cx="6858000" cy="5143500"/>
          </a:xfrm>
          <a:prstGeom prst="rect">
            <a:avLst/>
          </a:prstGeom>
          <a:noFill/>
          <a:ln>
            <a:noFill/>
          </a:ln>
          <a:scene3d>
            <a:camera prst="orthographicFront"/>
            <a:lightRig rig="brightRoom" dir="t">
              <a:rot lat="0" lon="0" rev="3600000"/>
            </a:lightRig>
          </a:scene3d>
          <a:sp3d prstMaterial="flat"/>
        </p:spPr>
      </p:pic>
      <p:sp>
        <p:nvSpPr>
          <p:cNvPr id="8" name="Rectangle 7"/>
          <p:cNvSpPr/>
          <p:nvPr/>
        </p:nvSpPr>
        <p:spPr>
          <a:xfrm>
            <a:off x="2743200" y="0"/>
            <a:ext cx="2286000" cy="6858000"/>
          </a:xfrm>
          <a:prstGeom prst="rect">
            <a:avLst/>
          </a:prstGeom>
          <a:gradFill flip="none" rotWithShape="1">
            <a:gsLst>
              <a:gs pos="65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001000" y="0"/>
            <a:ext cx="9906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7162800" cy="594360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Bar Accent 1"/>
          <p:cNvSpPr/>
          <p:nvPr/>
        </p:nvSpPr>
        <p:spPr>
          <a:xfrm rot="5400000">
            <a:off x="3853519" y="-3482340"/>
            <a:ext cx="137160" cy="78638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r Accent 2"/>
          <p:cNvSpPr/>
          <p:nvPr/>
        </p:nvSpPr>
        <p:spPr>
          <a:xfrm rot="5400000">
            <a:off x="8427720" y="-198120"/>
            <a:ext cx="137160" cy="1295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Lady" descr="PPP_BUSI_TLE_Networking_2007_elements3.jpg"/>
          <p:cNvPicPr>
            <a:picLocks noChangeAspect="1"/>
          </p:cNvPicPr>
          <p:nvPr/>
        </p:nvPicPr>
        <p:blipFill>
          <a:blip r:embed="rId3" cstate="print"/>
          <a:stretch>
            <a:fillRect/>
          </a:stretch>
        </p:blipFill>
        <p:spPr>
          <a:xfrm rot="5400000">
            <a:off x="902372" y="155964"/>
            <a:ext cx="787122" cy="779988"/>
          </a:xfrm>
          <a:prstGeom prst="rect">
            <a:avLst/>
          </a:prstGeom>
          <a:noFill/>
          <a:ln w="3175">
            <a:solidFill>
              <a:schemeClr val="tx2"/>
            </a:solidFill>
          </a:ln>
        </p:spPr>
      </p:pic>
      <p:pic>
        <p:nvPicPr>
          <p:cNvPr id="13" name="Brown Suit Guy" descr="PPP_BUSI_TLE_Networking_2007_elements4.jpg"/>
          <p:cNvPicPr>
            <a:picLocks noChangeAspect="1"/>
          </p:cNvPicPr>
          <p:nvPr/>
        </p:nvPicPr>
        <p:blipFill>
          <a:blip r:embed="rId4" cstate="print"/>
          <a:stretch>
            <a:fillRect/>
          </a:stretch>
        </p:blipFill>
        <p:spPr>
          <a:xfrm rot="5400000">
            <a:off x="127005" y="228600"/>
            <a:ext cx="657579" cy="657579"/>
          </a:xfrm>
          <a:prstGeom prst="rect">
            <a:avLst/>
          </a:prstGeom>
          <a:noFill/>
          <a:ln w="3175">
            <a:solidFill>
              <a:schemeClr val="tx2"/>
            </a:solidFill>
          </a:ln>
        </p:spPr>
      </p:pic>
      <p:pic>
        <p:nvPicPr>
          <p:cNvPr id="14" name="Back of Head" descr="PPP_BUSI_TLE_Networking_2007_elements2.jpg"/>
          <p:cNvPicPr preferRelativeResize="0">
            <a:picLocks/>
          </p:cNvPicPr>
          <p:nvPr/>
        </p:nvPicPr>
        <p:blipFill>
          <a:blip r:embed="rId5" cstate="print"/>
          <a:stretch>
            <a:fillRect/>
          </a:stretch>
        </p:blipFill>
        <p:spPr>
          <a:xfrm rot="5400000">
            <a:off x="440697" y="727710"/>
            <a:ext cx="685800" cy="754380"/>
          </a:xfrm>
          <a:prstGeom prst="rect">
            <a:avLst/>
          </a:prstGeom>
          <a:noFill/>
          <a:ln w="3175">
            <a:solidFill>
              <a:schemeClr val="tx2"/>
            </a:solid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vertTitleAndTx" preserve="1">
  <p:cSld name="1_Vertical Title and Text">
    <p:spTree>
      <p:nvGrpSpPr>
        <p:cNvPr id="1" name=""/>
        <p:cNvGrpSpPr/>
        <p:nvPr/>
      </p:nvGrpSpPr>
      <p:grpSpPr>
        <a:xfrm>
          <a:off x="0" y="0"/>
          <a:ext cx="0" cy="0"/>
          <a:chOff x="0" y="0"/>
          <a:chExt cx="0" cy="0"/>
        </a:xfrm>
      </p:grpSpPr>
      <p:sp>
        <p:nvSpPr>
          <p:cNvPr id="9" name="Header BG Accent 1"/>
          <p:cNvSpPr/>
          <p:nvPr/>
        </p:nvSpPr>
        <p:spPr>
          <a:xfrm rot="5400000">
            <a:off x="5067300" y="2781300"/>
            <a:ext cx="6858000" cy="1295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7" name="Big Background Pic" descr="PPP_BUSI_TLE_Networking_2007.png"/>
          <p:cNvPicPr>
            <a:picLocks noChangeAspect="1"/>
          </p:cNvPicPr>
          <p:nvPr/>
        </p:nvPicPr>
        <p:blipFill>
          <a:blip r:embed="rId2" cstate="print">
            <a:lum bright="50000" contrast="-50000"/>
          </a:blip>
          <a:stretch>
            <a:fillRect/>
          </a:stretch>
        </p:blipFill>
        <p:spPr>
          <a:xfrm rot="5400000">
            <a:off x="-2457450" y="857250"/>
            <a:ext cx="6858000" cy="5143500"/>
          </a:xfrm>
          <a:prstGeom prst="rect">
            <a:avLst/>
          </a:prstGeom>
          <a:noFill/>
          <a:ln>
            <a:noFill/>
          </a:ln>
          <a:scene3d>
            <a:camera prst="orthographicFront"/>
            <a:lightRig rig="brightRoom" dir="t">
              <a:rot lat="0" lon="0" rev="3600000"/>
            </a:lightRig>
          </a:scene3d>
          <a:sp3d prstMaterial="flat"/>
        </p:spPr>
      </p:pic>
      <p:sp>
        <p:nvSpPr>
          <p:cNvPr id="8" name="Rectangle 7"/>
          <p:cNvSpPr/>
          <p:nvPr/>
        </p:nvSpPr>
        <p:spPr>
          <a:xfrm>
            <a:off x="2743200" y="0"/>
            <a:ext cx="2286000" cy="6858000"/>
          </a:xfrm>
          <a:prstGeom prst="rect">
            <a:avLst/>
          </a:prstGeom>
          <a:gradFill flip="none" rotWithShape="1">
            <a:gsLst>
              <a:gs pos="65000">
                <a:schemeClr val="bg1"/>
              </a:gs>
              <a:gs pos="100000">
                <a:schemeClr val="bg1">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001000" y="0"/>
            <a:ext cx="99060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7162800" cy="5943600"/>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Bar Accent 1"/>
          <p:cNvSpPr/>
          <p:nvPr/>
        </p:nvSpPr>
        <p:spPr>
          <a:xfrm rot="5400000">
            <a:off x="3853519" y="-3482340"/>
            <a:ext cx="137160" cy="786384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Bar Accent 2"/>
          <p:cNvSpPr/>
          <p:nvPr/>
        </p:nvSpPr>
        <p:spPr>
          <a:xfrm rot="5400000">
            <a:off x="8427720" y="-198120"/>
            <a:ext cx="137160" cy="1295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343400" y="228600"/>
            <a:ext cx="4572000" cy="1470025"/>
          </a:xfrm>
          <a:solidFill>
            <a:srgbClr val="F7F0DE">
              <a:alpha val="40000"/>
            </a:srgbClr>
          </a:solidFill>
        </p:spPr>
        <p:txBody>
          <a:bodyPr/>
          <a:lstStyle/>
          <a:p>
            <a:r>
              <a:rPr lang="en-US" smtClean="0"/>
              <a:t>Click to edit Master title style</a:t>
            </a:r>
            <a:endParaRPr lang="en-US"/>
          </a:p>
        </p:txBody>
      </p:sp>
      <p:sp>
        <p:nvSpPr>
          <p:cNvPr id="3" name="Subtitle 2"/>
          <p:cNvSpPr>
            <a:spLocks noGrp="1"/>
          </p:cNvSpPr>
          <p:nvPr>
            <p:ph type="subTitle" idx="1"/>
          </p:nvPr>
        </p:nvSpPr>
        <p:spPr>
          <a:xfrm>
            <a:off x="4343400" y="1981200"/>
            <a:ext cx="4572000" cy="4114800"/>
          </a:xfrm>
          <a:solidFill>
            <a:srgbClr val="F7F0DE">
              <a:alpha val="40000"/>
            </a:srgbClr>
          </a:solidFill>
        </p:spPr>
        <p:txBody>
          <a:bodyPr/>
          <a:lstStyle>
            <a:lvl1pPr marL="0" indent="0" algn="ctr">
              <a:buNone/>
              <a:defRPr>
                <a:solidFill>
                  <a:schemeClr val="bg2">
                    <a:lumMod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E3139-E3BB-426D-9CD6-E63022A7616E}" type="slidenum">
              <a:rPr lang="en-US" smtClean="0"/>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006-EE86-4FC4-B057-FB8ED228720B}" type="slidenum">
              <a:rPr lang="en-US" smtClean="0"/>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343400" y="1957387"/>
            <a:ext cx="4572001" cy="2005013"/>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4343400" y="228600"/>
            <a:ext cx="45720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DFB84-EED3-46E9-BECA-E534B8AA9D5D}" type="slidenum">
              <a:rPr lang="en-US" smtClean="0"/>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267200" y="1600200"/>
            <a:ext cx="2286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29400" y="1600200"/>
            <a:ext cx="22860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BF14F-019A-4EDF-82E7-5796059C3FFA}" type="slidenum">
              <a:rPr lang="en-US" smtClean="0"/>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F89E9-EA10-48B7-9039-BF5F57BF6049}"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9E2923-D407-46B1-941D-8FF439C2C3D8}"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400" y="4724400"/>
            <a:ext cx="4572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343400" y="228600"/>
            <a:ext cx="4572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343400" y="5291138"/>
            <a:ext cx="4572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AC6084-05EF-42A0-AAD6-112B29D3D954}" type="slidenum">
              <a:rPr lang="en-US" smtClean="0"/>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1E7AD-FF2F-4D7C-91A7-BAEC701A83F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F31F750-04B5-4E51-B23E-73D00F2DB2E3}"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8" descr="PPP_SBUSC_TLE_Last_Piec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074" name="Rectangle 2"/>
          <p:cNvSpPr>
            <a:spLocks noGrp="1" noChangeArrowheads="1"/>
          </p:cNvSpPr>
          <p:nvPr>
            <p:ph type="ctrTitle"/>
          </p:nvPr>
        </p:nvSpPr>
        <p:spPr>
          <a:xfrm>
            <a:off x="152400" y="5029200"/>
            <a:ext cx="8839200" cy="990600"/>
          </a:xfrm>
        </p:spPr>
        <p:txBody>
          <a:bodyPr/>
          <a:lstStyle>
            <a:lvl1pPr algn="ctr">
              <a:defRPr sz="3200">
                <a:solidFill>
                  <a:srgbClr val="FFFFFF"/>
                </a:solidFill>
              </a:defRPr>
            </a:lvl1pPr>
          </a:lstStyle>
          <a:p>
            <a:r>
              <a:rPr lang="en-US" smtClean="0"/>
              <a:t>Click to edit Master title style</a:t>
            </a:r>
            <a:endParaRPr lang="en-US"/>
          </a:p>
        </p:txBody>
      </p:sp>
      <p:sp>
        <p:nvSpPr>
          <p:cNvPr id="3075" name="Rectangle 3"/>
          <p:cNvSpPr>
            <a:spLocks noGrp="1" noChangeArrowheads="1"/>
          </p:cNvSpPr>
          <p:nvPr>
            <p:ph type="subTitle" idx="1"/>
          </p:nvPr>
        </p:nvSpPr>
        <p:spPr>
          <a:xfrm>
            <a:off x="152400" y="6019800"/>
            <a:ext cx="8839200" cy="533400"/>
          </a:xfrm>
        </p:spPr>
        <p:txBody>
          <a:bodyPr/>
          <a:lstStyle>
            <a:lvl1pPr marL="0" indent="0" algn="ctr">
              <a:buFontTx/>
              <a:buNone/>
              <a:defRPr sz="2400">
                <a:solidFill>
                  <a:srgbClr val="FFFFFF"/>
                </a:solidFill>
              </a:defRPr>
            </a:lvl1pPr>
          </a:lstStyle>
          <a:p>
            <a:r>
              <a:rPr lang="en-US" smtClean="0"/>
              <a:t>Click to edit Master subtitle style</a:t>
            </a:r>
            <a:endParaRPr lang="en-US"/>
          </a:p>
        </p:txBody>
      </p:sp>
      <p:sp>
        <p:nvSpPr>
          <p:cNvPr id="5" name="Rectangle 4"/>
          <p:cNvSpPr>
            <a:spLocks noGrp="1" noChangeArrowheads="1"/>
          </p:cNvSpPr>
          <p:nvPr>
            <p:ph type="dt" sz="half" idx="10"/>
          </p:nvPr>
        </p:nvSpPr>
        <p:spPr/>
        <p:txBody>
          <a:bodyPr/>
          <a:lstStyle>
            <a:lvl1pPr>
              <a:defRPr smtClean="0">
                <a:solidFill>
                  <a:srgbClr val="FFFFFF"/>
                </a:solidFill>
              </a:defRPr>
            </a:lvl1pPr>
          </a:lstStyle>
          <a:p>
            <a:endParaRPr lang="en-US"/>
          </a:p>
        </p:txBody>
      </p:sp>
      <p:sp>
        <p:nvSpPr>
          <p:cNvPr id="6" name="Rectangle 5"/>
          <p:cNvSpPr>
            <a:spLocks noGrp="1" noChangeArrowheads="1"/>
          </p:cNvSpPr>
          <p:nvPr>
            <p:ph type="ftr" sz="quarter" idx="11"/>
          </p:nvPr>
        </p:nvSpPr>
        <p:spPr/>
        <p:txBody>
          <a:bodyPr/>
          <a:lstStyle>
            <a:lvl1pPr>
              <a:defRPr smtClean="0">
                <a:solidFill>
                  <a:srgbClr val="FFFFFF"/>
                </a:solidFill>
              </a:defRPr>
            </a:lvl1pPr>
          </a:lstStyle>
          <a:p>
            <a:endParaRPr lang="en-US"/>
          </a:p>
        </p:txBody>
      </p:sp>
      <p:sp>
        <p:nvSpPr>
          <p:cNvPr id="7" name="Rectangle 6"/>
          <p:cNvSpPr>
            <a:spLocks noGrp="1" noChangeArrowheads="1"/>
          </p:cNvSpPr>
          <p:nvPr>
            <p:ph type="sldNum" sz="quarter" idx="12"/>
          </p:nvPr>
        </p:nvSpPr>
        <p:spPr/>
        <p:txBody>
          <a:bodyPr/>
          <a:lstStyle>
            <a:lvl1pPr>
              <a:defRPr smtClean="0">
                <a:solidFill>
                  <a:srgbClr val="FFFFFF"/>
                </a:solidFill>
              </a:defRPr>
            </a:lvl1pPr>
          </a:lstStyle>
          <a:p>
            <a:fld id="{7F0E3139-E3BB-426D-9CD6-E63022A7616E}"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2525A006-EE86-4FC4-B057-FB8ED228720B}" type="slidenum">
              <a:rPr lang="en-US" smtClean="0"/>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C35DFB84-EED3-46E9-BECA-E534B8AA9D5D}" type="slidenum">
              <a:rPr lang="en-US" smtClean="0"/>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676400"/>
            <a:ext cx="3467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24500" y="1676400"/>
            <a:ext cx="34671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EB4BF14F-019A-4EDF-82E7-5796059C3FFA}" type="slidenum">
              <a:rPr lang="en-US" smtClean="0"/>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endParaRPr lang="en-US"/>
          </a:p>
        </p:txBody>
      </p:sp>
      <p:sp>
        <p:nvSpPr>
          <p:cNvPr id="8" name="Rectangle 8"/>
          <p:cNvSpPr>
            <a:spLocks noGrp="1" noChangeArrowheads="1"/>
          </p:cNvSpPr>
          <p:nvPr>
            <p:ph type="ftr" sz="quarter" idx="11"/>
          </p:nvPr>
        </p:nvSpPr>
        <p:spPr>
          <a:ln/>
        </p:spPr>
        <p:txBody>
          <a:bodyPr/>
          <a:lstStyle>
            <a:lvl1pPr>
              <a:defRPr/>
            </a:lvl1pPr>
          </a:lstStyle>
          <a:p>
            <a:endParaRPr lang="en-US"/>
          </a:p>
        </p:txBody>
      </p:sp>
      <p:sp>
        <p:nvSpPr>
          <p:cNvPr id="9" name="Rectangle 9"/>
          <p:cNvSpPr>
            <a:spLocks noGrp="1" noChangeArrowheads="1"/>
          </p:cNvSpPr>
          <p:nvPr>
            <p:ph type="sldNum" sz="quarter" idx="12"/>
          </p:nvPr>
        </p:nvSpPr>
        <p:spPr>
          <a:ln/>
        </p:spPr>
        <p:txBody>
          <a:bodyPr/>
          <a:lstStyle>
            <a:lvl1pPr>
              <a:defRPr/>
            </a:lvl1pPr>
          </a:lstStyle>
          <a:p>
            <a:fld id="{9F7C72EE-BA1C-45D6-943C-F979294650C4}" type="slidenum">
              <a:rPr lang="en-US" smtClean="0"/>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endParaRPr lang="en-US"/>
          </a:p>
        </p:txBody>
      </p:sp>
      <p:sp>
        <p:nvSpPr>
          <p:cNvPr id="4" name="Rectangle 8"/>
          <p:cNvSpPr>
            <a:spLocks noGrp="1" noChangeArrowheads="1"/>
          </p:cNvSpPr>
          <p:nvPr>
            <p:ph type="ftr" sz="quarter" idx="11"/>
          </p:nvPr>
        </p:nvSpPr>
        <p:spPr>
          <a:ln/>
        </p:spPr>
        <p:txBody>
          <a:bodyPr/>
          <a:lstStyle>
            <a:lvl1pPr>
              <a:defRPr/>
            </a:lvl1pPr>
          </a:lstStyle>
          <a:p>
            <a:endParaRPr lang="en-US"/>
          </a:p>
        </p:txBody>
      </p:sp>
      <p:sp>
        <p:nvSpPr>
          <p:cNvPr id="5" name="Rectangle 9"/>
          <p:cNvSpPr>
            <a:spLocks noGrp="1" noChangeArrowheads="1"/>
          </p:cNvSpPr>
          <p:nvPr>
            <p:ph type="sldNum" sz="quarter" idx="12"/>
          </p:nvPr>
        </p:nvSpPr>
        <p:spPr>
          <a:ln/>
        </p:spPr>
        <p:txBody>
          <a:bodyPr/>
          <a:lstStyle>
            <a:lvl1pPr>
              <a:defRPr/>
            </a:lvl1pPr>
          </a:lstStyle>
          <a:p>
            <a:fld id="{783F89E9-EA10-48B7-9039-BF5F57BF6049}" type="slidenum">
              <a:rPr lang="en-US" smtClean="0"/>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p>
        </p:txBody>
      </p:sp>
      <p:sp>
        <p:nvSpPr>
          <p:cNvPr id="3" name="Rectangle 8"/>
          <p:cNvSpPr>
            <a:spLocks noGrp="1" noChangeArrowheads="1"/>
          </p:cNvSpPr>
          <p:nvPr>
            <p:ph type="ftr" sz="quarter" idx="11"/>
          </p:nvPr>
        </p:nvSpPr>
        <p:spPr>
          <a:ln/>
        </p:spPr>
        <p:txBody>
          <a:bodyPr/>
          <a:lstStyle>
            <a:lvl1pPr>
              <a:defRPr/>
            </a:lvl1pPr>
          </a:lstStyle>
          <a:p>
            <a:endParaRPr lang="en-US"/>
          </a:p>
        </p:txBody>
      </p:sp>
      <p:sp>
        <p:nvSpPr>
          <p:cNvPr id="4" name="Rectangle 9"/>
          <p:cNvSpPr>
            <a:spLocks noGrp="1" noChangeArrowheads="1"/>
          </p:cNvSpPr>
          <p:nvPr>
            <p:ph type="sldNum" sz="quarter" idx="12"/>
          </p:nvPr>
        </p:nvSpPr>
        <p:spPr>
          <a:ln/>
        </p:spPr>
        <p:txBody>
          <a:bodyPr/>
          <a:lstStyle>
            <a:lvl1pPr>
              <a:defRPr/>
            </a:lvl1pPr>
          </a:lstStyle>
          <a:p>
            <a:fld id="{FC9E2923-D407-46B1-941D-8FF439C2C3D8}" type="slidenum">
              <a:rPr lang="en-US" smtClean="0"/>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9884A6BA-C58B-4980-B60E-BF23DC000CDB}" type="slidenum">
              <a:rPr lang="en-US" smtClean="0"/>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p>
        </p:txBody>
      </p:sp>
      <p:sp>
        <p:nvSpPr>
          <p:cNvPr id="6" name="Rectangle 8"/>
          <p:cNvSpPr>
            <a:spLocks noGrp="1" noChangeArrowheads="1"/>
          </p:cNvSpPr>
          <p:nvPr>
            <p:ph type="ftr" sz="quarter" idx="11"/>
          </p:nvPr>
        </p:nvSpPr>
        <p:spPr>
          <a:ln/>
        </p:spPr>
        <p:txBody>
          <a:bodyPr/>
          <a:lstStyle>
            <a:lvl1pPr>
              <a:defRPr/>
            </a:lvl1pPr>
          </a:lstStyle>
          <a:p>
            <a:endParaRPr lang="en-US"/>
          </a:p>
        </p:txBody>
      </p:sp>
      <p:sp>
        <p:nvSpPr>
          <p:cNvPr id="7" name="Rectangle 9"/>
          <p:cNvSpPr>
            <a:spLocks noGrp="1" noChangeArrowheads="1"/>
          </p:cNvSpPr>
          <p:nvPr>
            <p:ph type="sldNum" sz="quarter" idx="12"/>
          </p:nvPr>
        </p:nvSpPr>
        <p:spPr>
          <a:ln/>
        </p:spPr>
        <p:txBody>
          <a:bodyPr/>
          <a:lstStyle>
            <a:lvl1pPr>
              <a:defRPr/>
            </a:lvl1pPr>
          </a:lstStyle>
          <a:p>
            <a:fld id="{ABAC6084-05EF-42A0-AAD6-112B29D3D954}" type="slidenum">
              <a:rPr lang="en-US" smtClean="0"/>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D631E7AD-FF2F-4D7C-91A7-BAEC701A83F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4648200" y="1600200"/>
            <a:ext cx="4038600" cy="4525963"/>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5AFAC1AA-6A77-4348-9A29-B6D981798C88}" type="slidenum">
              <a:rPr lang="en-US"/>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152400"/>
            <a:ext cx="180975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752600" y="152400"/>
            <a:ext cx="527685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endParaRPr lang="en-US"/>
          </a:p>
        </p:txBody>
      </p:sp>
      <p:sp>
        <p:nvSpPr>
          <p:cNvPr id="5" name="Rectangle 8"/>
          <p:cNvSpPr>
            <a:spLocks noGrp="1" noChangeArrowheads="1"/>
          </p:cNvSpPr>
          <p:nvPr>
            <p:ph type="ftr" sz="quarter" idx="11"/>
          </p:nvPr>
        </p:nvSpPr>
        <p:spPr>
          <a:ln/>
        </p:spPr>
        <p:txBody>
          <a:bodyPr/>
          <a:lstStyle>
            <a:lvl1pPr>
              <a:defRPr/>
            </a:lvl1pPr>
          </a:lstStyle>
          <a:p>
            <a:endParaRPr lang="en-US"/>
          </a:p>
        </p:txBody>
      </p:sp>
      <p:sp>
        <p:nvSpPr>
          <p:cNvPr id="6" name="Rectangle 9"/>
          <p:cNvSpPr>
            <a:spLocks noGrp="1" noChangeArrowheads="1"/>
          </p:cNvSpPr>
          <p:nvPr>
            <p:ph type="sldNum" sz="quarter" idx="12"/>
          </p:nvPr>
        </p:nvSpPr>
        <p:spPr>
          <a:ln/>
        </p:spPr>
        <p:txBody>
          <a:bodyPr/>
          <a:lstStyle>
            <a:lvl1pPr>
              <a:defRPr/>
            </a:lvl1pPr>
          </a:lstStyle>
          <a:p>
            <a:fld id="{1DDD2903-997E-483A-8AC2-8566D2F61872}"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9FF6664-2AF8-4325-8CE4-583F2401FD21}"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D00E814E-67DB-466A-BE7E-F2943B10FFD0}"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7CE544D-E6DB-44C3-971F-AD844250AE2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lvl1pPr>
              <a:defRPr sz="4000" b="1" cap="none" spc="0">
                <a:ln w="11430">
                  <a:solidFill>
                    <a:sysClr val="windowText" lastClr="000000"/>
                  </a:solidFill>
                </a:ln>
                <a:solidFill>
                  <a:srgbClr val="FFC000"/>
                </a:solidFill>
                <a:effectLst/>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b="1">
                <a:ln>
                  <a:solidFill>
                    <a:sysClr val="windowText" lastClr="000000"/>
                  </a:solidFill>
                </a:ln>
                <a:latin typeface="Arial" pitchFamily="34" charset="0"/>
                <a:cs typeface="Arial" pitchFamily="34" charset="0"/>
              </a:defRPr>
            </a:lvl1pPr>
            <a:lvl2pPr>
              <a:defRPr b="1">
                <a:ln>
                  <a:solidFill>
                    <a:sysClr val="windowText" lastClr="000000"/>
                  </a:solidFill>
                </a:ln>
                <a:latin typeface="Arial" pitchFamily="34" charset="0"/>
                <a:cs typeface="Arial" pitchFamily="34" charset="0"/>
              </a:defRPr>
            </a:lvl2pPr>
            <a:lvl3pPr>
              <a:defRPr b="1">
                <a:ln>
                  <a:solidFill>
                    <a:sysClr val="windowText" lastClr="000000"/>
                  </a:solidFill>
                </a:ln>
                <a:latin typeface="Arial" pitchFamily="34" charset="0"/>
                <a:cs typeface="Arial" pitchFamily="34" charset="0"/>
              </a:defRPr>
            </a:lvl3pPr>
            <a:lvl4pPr>
              <a:defRPr b="1">
                <a:ln>
                  <a:solidFill>
                    <a:sysClr val="windowText" lastClr="000000"/>
                  </a:solidFill>
                </a:ln>
                <a:latin typeface="Arial" pitchFamily="34" charset="0"/>
                <a:cs typeface="Arial" pitchFamily="34" charset="0"/>
              </a:defRPr>
            </a:lvl4pPr>
            <a:lvl5pPr>
              <a:defRPr b="1">
                <a:ln>
                  <a:solidFill>
                    <a:sysClr val="windowText" lastClr="000000"/>
                  </a:solidFill>
                </a:ln>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525A006-EE86-4FC4-B057-FB8ED228720B}" type="slidenum">
              <a:rPr lang="en-US"/>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lvl1pPr>
              <a:defRPr sz="4000" b="1" cap="none" spc="0">
                <a:ln w="11430">
                  <a:solidFill>
                    <a:sysClr val="windowText" lastClr="000000"/>
                  </a:solidFill>
                </a:ln>
                <a:solidFill>
                  <a:srgbClr val="FFC000"/>
                </a:solidFill>
                <a:effectLst/>
                <a:latin typeface="Arial" pitchFamily="34" charset="0"/>
                <a:cs typeface="Arial"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sz="2800" b="1">
                <a:ln>
                  <a:solidFill>
                    <a:sysClr val="windowText" lastClr="000000"/>
                  </a:solidFill>
                </a:ln>
                <a:latin typeface="Arial" pitchFamily="34" charset="0"/>
                <a:cs typeface="Arial" pitchFamily="34" charset="0"/>
              </a:defRPr>
            </a:lvl1pPr>
            <a:lvl2pPr>
              <a:defRPr b="1">
                <a:ln>
                  <a:solidFill>
                    <a:sysClr val="windowText" lastClr="000000"/>
                  </a:solidFill>
                </a:ln>
                <a:latin typeface="Arial" pitchFamily="34" charset="0"/>
                <a:cs typeface="Arial" pitchFamily="34" charset="0"/>
              </a:defRPr>
            </a:lvl2pPr>
            <a:lvl3pPr>
              <a:defRPr b="1">
                <a:ln>
                  <a:solidFill>
                    <a:sysClr val="windowText" lastClr="000000"/>
                  </a:solidFill>
                </a:ln>
                <a:latin typeface="Arial" pitchFamily="34" charset="0"/>
                <a:cs typeface="Arial" pitchFamily="34" charset="0"/>
              </a:defRPr>
            </a:lvl3pPr>
            <a:lvl4pPr>
              <a:defRPr b="1">
                <a:ln>
                  <a:solidFill>
                    <a:sysClr val="windowText" lastClr="000000"/>
                  </a:solidFill>
                </a:ln>
                <a:latin typeface="Arial" pitchFamily="34" charset="0"/>
                <a:cs typeface="Arial" pitchFamily="34" charset="0"/>
              </a:defRPr>
            </a:lvl4pPr>
            <a:lvl5pPr>
              <a:defRPr b="1">
                <a:ln>
                  <a:solidFill>
                    <a:sysClr val="windowText" lastClr="000000"/>
                  </a:solidFill>
                </a:ln>
                <a:latin typeface="Arial" pitchFamily="34" charset="0"/>
                <a:cs typeface="Arial"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35DFB84-EED3-46E9-BECA-E534B8AA9D5D}" type="slidenum">
              <a:rPr lang="en-US"/>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8229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47CE544D-E6DB-44C3-971F-AD844250AE2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EB4BF14F-019A-4EDF-82E7-5796059C3FFA}" type="slidenum">
              <a:rPr lang="en-US"/>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1 Título"/>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42910" y="274638"/>
            <a:ext cx="8043890" cy="939784"/>
          </a:xfrm>
        </p:spPr>
        <p:txBody>
          <a:bodyPr>
            <a:noAutofit/>
          </a:bodyPr>
          <a:lstStyle>
            <a:lvl1pPr>
              <a:defRPr sz="3500" b="1">
                <a:latin typeface="Eras Medium ITC" pitchFamily="34" charset="0"/>
              </a:defRPr>
            </a:lvl1pPr>
          </a:lstStyle>
          <a:p>
            <a:r>
              <a:rPr lang="en-US" smtClean="0"/>
              <a:t>Click to edit Master title style</a:t>
            </a:r>
            <a:endParaRPr lang="en-US" dirty="0"/>
          </a:p>
        </p:txBody>
      </p:sp>
      <p:sp>
        <p:nvSpPr>
          <p:cNvPr id="3" name="2 Marcador de contenido"/>
          <p:cNvSpPr>
            <a:spLocks noGrp="1"/>
          </p:cNvSpPr>
          <p:nvPr>
            <p:ph idx="1"/>
          </p:nvPr>
        </p:nvSpPr>
        <p:spPr/>
        <p:txBody>
          <a:bodyPr/>
          <a:lstStyle>
            <a:lvl1pPr>
              <a:defRPr sz="2700">
                <a:latin typeface="Eras Medium ITC" pitchFamily="34" charset="0"/>
              </a:defRPr>
            </a:lvl1pPr>
            <a:lvl2pPr>
              <a:defRPr sz="2600">
                <a:latin typeface="Eras Medium ITC" pitchFamily="34" charset="0"/>
              </a:defRPr>
            </a:lvl2pPr>
            <a:lvl3pPr>
              <a:defRPr>
                <a:latin typeface="Eras Medium ITC" pitchFamily="34" charset="0"/>
              </a:defRPr>
            </a:lvl3pPr>
            <a:lvl4pPr>
              <a:defRPr>
                <a:latin typeface="Eras Medium ITC" pitchFamily="34" charset="0"/>
              </a:defRPr>
            </a:lvl4pPr>
            <a:lvl5pPr>
              <a:defRPr>
                <a:latin typeface="Eras Medium IT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9F7C72EE-BA1C-45D6-943C-F979294650C4}" type="slidenum">
              <a:rPr lang="en-US"/>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2" name="1 Título"/>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42910" y="274638"/>
            <a:ext cx="8043890" cy="939784"/>
          </a:xfrm>
        </p:spPr>
        <p:txBody>
          <a:bodyPr>
            <a:noAutofit/>
          </a:bodyPr>
          <a:lstStyle>
            <a:lvl1pPr>
              <a:defRPr sz="3500" b="1">
                <a:latin typeface="Eras Medium ITC" pitchFamily="34" charset="0"/>
              </a:defRPr>
            </a:lvl1pPr>
          </a:lstStyle>
          <a:p>
            <a:r>
              <a:rPr lang="en-US" smtClean="0"/>
              <a:t>Click to edit Master title style</a:t>
            </a:r>
            <a:endParaRPr lang="en-US" dirty="0"/>
          </a:p>
        </p:txBody>
      </p:sp>
      <p:sp>
        <p:nvSpPr>
          <p:cNvPr id="3" name="2 Marcador de contenido"/>
          <p:cNvSpPr>
            <a:spLocks noGrp="1"/>
          </p:cNvSpPr>
          <p:nvPr>
            <p:ph idx="1"/>
          </p:nvPr>
        </p:nvSpPr>
        <p:spPr/>
        <p:txBody>
          <a:bodyPr/>
          <a:lstStyle>
            <a:lvl1pPr>
              <a:defRPr sz="2700">
                <a:latin typeface="Eras Medium ITC" pitchFamily="34" charset="0"/>
              </a:defRPr>
            </a:lvl1pPr>
            <a:lvl2pPr>
              <a:defRPr sz="2600">
                <a:latin typeface="Eras Medium ITC" pitchFamily="34" charset="0"/>
              </a:defRPr>
            </a:lvl2pPr>
            <a:lvl3pPr>
              <a:defRPr>
                <a:latin typeface="Eras Medium ITC" pitchFamily="34" charset="0"/>
              </a:defRPr>
            </a:lvl3pPr>
            <a:lvl4pPr>
              <a:defRPr>
                <a:latin typeface="Eras Medium ITC" pitchFamily="34" charset="0"/>
              </a:defRPr>
            </a:lvl4pPr>
            <a:lvl5pPr>
              <a:defRPr>
                <a:latin typeface="Eras Medium ITC"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n-US" smtClean="0"/>
              <a:t>Click to edit Master title style</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6 Marcador de fecha"/>
          <p:cNvSpPr>
            <a:spLocks noGrp="1"/>
          </p:cNvSpPr>
          <p:nvPr>
            <p:ph type="dt" sz="half" idx="10"/>
          </p:nvPr>
        </p:nvSpPr>
        <p:spPr/>
        <p:txBody>
          <a:bodyPr/>
          <a:lstStyle/>
          <a:p>
            <a:endParaRPr lang="en-US"/>
          </a:p>
        </p:txBody>
      </p:sp>
      <p:sp>
        <p:nvSpPr>
          <p:cNvPr id="8" name="7 Marcador de pie de página"/>
          <p:cNvSpPr>
            <a:spLocks noGrp="1"/>
          </p:cNvSpPr>
          <p:nvPr>
            <p:ph type="ftr" sz="quarter" idx="11"/>
          </p:nvPr>
        </p:nvSpPr>
        <p:spPr/>
        <p:txBody>
          <a:bodyPr/>
          <a:lstStyle/>
          <a:p>
            <a:endParaRPr lang="en-US"/>
          </a:p>
        </p:txBody>
      </p:sp>
      <p:sp>
        <p:nvSpPr>
          <p:cNvPr id="9" name="8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fecha"/>
          <p:cNvSpPr>
            <a:spLocks noGrp="1"/>
          </p:cNvSpPr>
          <p:nvPr>
            <p:ph type="dt" sz="half" idx="10"/>
          </p:nvPr>
        </p:nvSpPr>
        <p:spPr/>
        <p:txBody>
          <a:bodyPr/>
          <a:lstStyle/>
          <a:p>
            <a:endParaRPr lang="en-US"/>
          </a:p>
        </p:txBody>
      </p:sp>
      <p:sp>
        <p:nvSpPr>
          <p:cNvPr id="4" name="3 Marcador de pie de página"/>
          <p:cNvSpPr>
            <a:spLocks noGrp="1"/>
          </p:cNvSpPr>
          <p:nvPr>
            <p:ph type="ftr" sz="quarter" idx="11"/>
          </p:nvPr>
        </p:nvSpPr>
        <p:spPr/>
        <p:txBody>
          <a:bodyPr/>
          <a:lstStyle/>
          <a:p>
            <a:endParaRPr lang="en-US"/>
          </a:p>
        </p:txBody>
      </p:sp>
      <p:sp>
        <p:nvSpPr>
          <p:cNvPr id="5" name="4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n-US"/>
          </a:p>
        </p:txBody>
      </p:sp>
      <p:sp>
        <p:nvSpPr>
          <p:cNvPr id="3" name="2 Marcador de pie de página"/>
          <p:cNvSpPr>
            <a:spLocks noGrp="1"/>
          </p:cNvSpPr>
          <p:nvPr>
            <p:ph type="ftr" sz="quarter" idx="11"/>
          </p:nvPr>
        </p:nvSpPr>
        <p:spPr/>
        <p:txBody>
          <a:bodyPr/>
          <a:lstStyle/>
          <a:p>
            <a:endParaRPr lang="en-US"/>
          </a:p>
        </p:txBody>
      </p:sp>
      <p:sp>
        <p:nvSpPr>
          <p:cNvPr id="4" name="3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4 Marcador de fecha"/>
          <p:cNvSpPr>
            <a:spLocks noGrp="1"/>
          </p:cNvSpPr>
          <p:nvPr>
            <p:ph type="dt" sz="half" idx="10"/>
          </p:nvPr>
        </p:nvSpPr>
        <p:spPr/>
        <p:txBody>
          <a:bodyPr/>
          <a:lstStyle/>
          <a:p>
            <a:endParaRPr lang="en-US"/>
          </a:p>
        </p:txBody>
      </p:sp>
      <p:sp>
        <p:nvSpPr>
          <p:cNvPr id="6" name="5 Marcador de pie de página"/>
          <p:cNvSpPr>
            <a:spLocks noGrp="1"/>
          </p:cNvSpPr>
          <p:nvPr>
            <p:ph type="ftr" sz="quarter" idx="11"/>
          </p:nvPr>
        </p:nvSpPr>
        <p:spPr/>
        <p:txBody>
          <a:bodyPr/>
          <a:lstStyle/>
          <a:p>
            <a:endParaRPr lang="en-US"/>
          </a:p>
        </p:txBody>
      </p:sp>
      <p:sp>
        <p:nvSpPr>
          <p:cNvPr id="7" name="6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783F89E9-EA10-48B7-9039-BF5F57BF6049}" type="slidenum">
              <a:rPr lang="en-US"/>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US" smtClean="0"/>
              <a:t>Click to edit Master title style</a:t>
            </a:r>
            <a:endParaRPr lang="en-US"/>
          </a:p>
        </p:txBody>
      </p:sp>
      <p:sp>
        <p:nvSpPr>
          <p:cNvPr id="3" name="2 Marcador de texto vertical"/>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3 Marcador de fecha"/>
          <p:cNvSpPr>
            <a:spLocks noGrp="1"/>
          </p:cNvSpPr>
          <p:nvPr>
            <p:ph type="dt" sz="half" idx="10"/>
          </p:nvPr>
        </p:nvSpPr>
        <p:spPr/>
        <p:txBody>
          <a:bodyPr/>
          <a:lstStyle/>
          <a:p>
            <a:endParaRPr lang="en-US"/>
          </a:p>
        </p:txBody>
      </p:sp>
      <p:sp>
        <p:nvSpPr>
          <p:cNvPr id="5" name="4 Marcador de pie de página"/>
          <p:cNvSpPr>
            <a:spLocks noGrp="1"/>
          </p:cNvSpPr>
          <p:nvPr>
            <p:ph type="ftr" sz="quarter" idx="11"/>
          </p:nvPr>
        </p:nvSpPr>
        <p:spPr/>
        <p:txBody>
          <a:bodyPr/>
          <a:lstStyle/>
          <a:p>
            <a:endParaRPr lang="en-US"/>
          </a:p>
        </p:txBody>
      </p:sp>
      <p:sp>
        <p:nvSpPr>
          <p:cNvPr id="6" name="5 Marcador de número de diapositiva"/>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accent4">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E3139-E3BB-426D-9CD6-E63022A7616E}"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006-EE86-4FC4-B057-FB8ED228720B}"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accent4">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DFB84-EED3-46E9-BECA-E534B8AA9D5D}"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BF14F-019A-4EDF-82E7-5796059C3FFA}"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7C72EE-BA1C-45D6-943C-F979294650C4}"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F89E9-EA10-48B7-9039-BF5F57BF6049}"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9E2923-D407-46B1-941D-8FF439C2C3D8}"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84A6BA-C58B-4980-B60E-BF23DC000CD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FC9E2923-D407-46B1-941D-8FF439C2C3D8}" type="slidenum">
              <a:rPr lang="en-US"/>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AC6084-05EF-42A0-AAD6-112B29D3D954}"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1E7AD-FF2F-4D7C-91A7-BAEC701A83FC}"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D2903-997E-483A-8AC2-8566D2F61872}"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rtlCol="0">
            <a:normAutofit/>
          </a:bodyPr>
          <a:lstStyle/>
          <a:p>
            <a:pPr lvl="0"/>
            <a:endParaRPr lang="en-US" noProof="0" smtClean="0"/>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0F31F750-04B5-4E51-B23E-73D00F2DB2E3}" type="slidenum">
              <a:rPr lang="en-US"/>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0E3139-E3BB-426D-9CD6-E63022A7616E}"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006-EE86-4FC4-B057-FB8ED228720B}"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5DFB84-EED3-46E9-BECA-E534B8AA9D5D}"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BF14F-019A-4EDF-82E7-5796059C3FFA}"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7C72EE-BA1C-45D6-943C-F979294650C4}"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3F89E9-EA10-48B7-9039-BF5F57BF604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9884A6BA-C58B-4980-B60E-BF23DC000CDB}" type="slidenum">
              <a:rPr lang="en-US"/>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9E2923-D407-46B1-941D-8FF439C2C3D8}"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84A6BA-C58B-4980-B60E-BF23DC000CDB}"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AC6084-05EF-42A0-AAD6-112B29D3D954}"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31E7AD-FF2F-4D7C-91A7-BAEC701A83FC}"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DD2903-997E-483A-8AC2-8566D2F61872}"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8270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362200"/>
            <a:ext cx="4040188" cy="4191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2"/>
            <a:ext cx="4041775" cy="82708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362200"/>
            <a:ext cx="4041775" cy="4191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ABAC6084-05EF-42A0-AAD6-112B29D3D954}" type="slidenum">
              <a:rPr lang="en-US"/>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6356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5194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6400" y="5181600"/>
            <a:ext cx="57150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676400" y="381000"/>
            <a:ext cx="5715000" cy="4800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676400" y="5748338"/>
            <a:ext cx="57150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2785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3" name="Group 20"/>
          <p:cNvGrpSpPr/>
          <p:nvPr/>
        </p:nvGrpSpPr>
        <p:grpSpPr>
          <a:xfrm>
            <a:off x="0" y="0"/>
            <a:ext cx="9144000" cy="6858000"/>
            <a:chOff x="0" y="0"/>
            <a:chExt cx="9144000" cy="6858000"/>
          </a:xfrm>
        </p:grpSpPr>
        <p:pic>
          <p:nvPicPr>
            <p:cNvPr id="7" name="Big Background Pic" descr="PPP_BUSI_TLE_Networking_2007.png"/>
            <p:cNvPicPr>
              <a:picLocks noChangeAspect="1"/>
            </p:cNvPicPr>
            <p:nvPr/>
          </p:nvPicPr>
          <p:blipFill>
            <a:blip r:embed="rId2" cstate="print"/>
            <a:stretch>
              <a:fillRect/>
            </a:stretch>
          </p:blipFill>
          <p:spPr>
            <a:xfrm>
              <a:off x="0" y="0"/>
              <a:ext cx="9144000" cy="6858000"/>
            </a:xfrm>
            <a:prstGeom prst="rect">
              <a:avLst/>
            </a:prstGeom>
            <a:noFill/>
            <a:ln>
              <a:noFill/>
            </a:ln>
          </p:spPr>
        </p:pic>
        <p:sp>
          <p:nvSpPr>
            <p:cNvPr id="8" name="Middle BG"/>
            <p:cNvSpPr/>
            <p:nvPr/>
          </p:nvSpPr>
          <p:spPr>
            <a:xfrm>
              <a:off x="0" y="2819400"/>
              <a:ext cx="9144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19" name="Header"/>
            <p:cNvGrpSpPr/>
            <p:nvPr/>
          </p:nvGrpSpPr>
          <p:grpSpPr>
            <a:xfrm>
              <a:off x="0" y="0"/>
              <a:ext cx="9144000" cy="2819400"/>
              <a:chOff x="0" y="0"/>
              <a:chExt cx="9144000" cy="2819400"/>
            </a:xfrm>
          </p:grpSpPr>
          <p:sp>
            <p:nvSpPr>
              <p:cNvPr id="9" name="Rectangle 8"/>
              <p:cNvSpPr/>
              <p:nvPr userDrawn="1"/>
            </p:nvSpPr>
            <p:spPr>
              <a:xfrm>
                <a:off x="0" y="0"/>
                <a:ext cx="9144000" cy="2667000"/>
              </a:xfrm>
              <a:prstGeom prst="rect">
                <a:avLst/>
              </a:prstGeom>
              <a:solidFill>
                <a:schemeClr val="accent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Rectangle 9"/>
              <p:cNvSpPr/>
              <p:nvPr userDrawn="1"/>
            </p:nvSpPr>
            <p:spPr>
              <a:xfrm>
                <a:off x="0" y="2667000"/>
                <a:ext cx="9144000" cy="152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Arial" pitchFamily="34" charset="0"/>
                  <a:ea typeface="+mn-ea"/>
                  <a:cs typeface="Arial" pitchFamily="34" charset="0"/>
                </a:endParaRPr>
              </a:p>
            </p:txBody>
          </p:sp>
        </p:grpSp>
        <p:sp>
          <p:nvSpPr>
            <p:cNvPr id="11" name="Footer"/>
            <p:cNvSpPr/>
            <p:nvPr/>
          </p:nvSpPr>
          <p:spPr>
            <a:xfrm>
              <a:off x="0" y="5105400"/>
              <a:ext cx="9144000" cy="175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SubTitle Back"/>
            <p:cNvSpPr/>
            <p:nvPr/>
          </p:nvSpPr>
          <p:spPr>
            <a:xfrm>
              <a:off x="4176712" y="4545808"/>
              <a:ext cx="4953000" cy="1828800"/>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nvGrpSpPr>
            <p:cNvPr id="20" name="Big Picture"/>
            <p:cNvGrpSpPr/>
            <p:nvPr/>
          </p:nvGrpSpPr>
          <p:grpSpPr>
            <a:xfrm>
              <a:off x="428625" y="1919288"/>
              <a:ext cx="4371975" cy="3686036"/>
              <a:chOff x="428625" y="1919288"/>
              <a:chExt cx="4371975" cy="3686036"/>
            </a:xfrm>
          </p:grpSpPr>
          <p:pic>
            <p:nvPicPr>
              <p:cNvPr id="14" name="Picture 13" descr="PPP_BUSI_TLE_Networking_2007_elements.jpg"/>
              <p:cNvPicPr>
                <a:picLocks noChangeAspect="1"/>
              </p:cNvPicPr>
              <p:nvPr userDrawn="1"/>
            </p:nvPicPr>
            <p:blipFill>
              <a:blip r:embed="rId3" cstate="print"/>
              <a:stretch>
                <a:fillRect/>
              </a:stretch>
            </p:blipFill>
            <p:spPr>
              <a:xfrm>
                <a:off x="428625" y="2019300"/>
                <a:ext cx="4267200" cy="3586024"/>
              </a:xfrm>
              <a:prstGeom prst="rect">
                <a:avLst/>
              </a:prstGeom>
              <a:noFill/>
              <a:ln w="3175">
                <a:solidFill>
                  <a:schemeClr val="accent1"/>
                </a:solidFill>
              </a:ln>
            </p:spPr>
          </p:pic>
          <p:sp>
            <p:nvSpPr>
              <p:cNvPr id="15" name="Rectangle 9"/>
              <p:cNvSpPr/>
              <p:nvPr userDrawn="1"/>
            </p:nvSpPr>
            <p:spPr>
              <a:xfrm>
                <a:off x="533400" y="1919288"/>
                <a:ext cx="4267200" cy="35814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grpSp>
        <p:grpSp>
          <p:nvGrpSpPr>
            <p:cNvPr id="21" name="Small Pics"/>
            <p:cNvGrpSpPr/>
            <p:nvPr/>
          </p:nvGrpSpPr>
          <p:grpSpPr>
            <a:xfrm>
              <a:off x="1828800" y="3333750"/>
              <a:ext cx="3286125" cy="2472407"/>
              <a:chOff x="1828800" y="3333750"/>
              <a:chExt cx="3286125" cy="2472407"/>
            </a:xfrm>
          </p:grpSpPr>
          <p:pic>
            <p:nvPicPr>
              <p:cNvPr id="16" name="Lady" descr="PPP_BUSI_TLE_Networking_2007_elements3.jpg"/>
              <p:cNvPicPr>
                <a:picLocks noChangeAspect="1"/>
              </p:cNvPicPr>
              <p:nvPr userDrawn="1"/>
            </p:nvPicPr>
            <p:blipFill>
              <a:blip r:embed="rId4" cstate="print"/>
              <a:stretch>
                <a:fillRect/>
              </a:stretch>
            </p:blipFill>
            <p:spPr>
              <a:xfrm>
                <a:off x="1828800" y="4601028"/>
                <a:ext cx="1216152" cy="1205129"/>
              </a:xfrm>
              <a:prstGeom prst="rect">
                <a:avLst/>
              </a:prstGeom>
              <a:noFill/>
              <a:ln w="3175">
                <a:solidFill>
                  <a:schemeClr val="tx2"/>
                </a:solidFill>
              </a:ln>
            </p:spPr>
          </p:pic>
          <p:pic>
            <p:nvPicPr>
              <p:cNvPr id="17" name="Back of Head" descr="PPP_BUSI_TLE_Networking_2007_elements2.jpg"/>
              <p:cNvPicPr preferRelativeResize="0">
                <a:picLocks/>
              </p:cNvPicPr>
              <p:nvPr userDrawn="1"/>
            </p:nvPicPr>
            <p:blipFill>
              <a:blip r:embed="rId5" cstate="print"/>
              <a:stretch>
                <a:fillRect/>
              </a:stretch>
            </p:blipFill>
            <p:spPr>
              <a:xfrm>
                <a:off x="4200525" y="3333750"/>
                <a:ext cx="914400" cy="1005840"/>
              </a:xfrm>
              <a:prstGeom prst="rect">
                <a:avLst/>
              </a:prstGeom>
              <a:noFill/>
              <a:ln w="3175">
                <a:solidFill>
                  <a:schemeClr val="tx2"/>
                </a:solidFill>
              </a:ln>
            </p:spPr>
          </p:pic>
          <p:pic>
            <p:nvPicPr>
              <p:cNvPr id="18" name="Brown Suit Guy" descr="PPP_BUSI_TLE_Networking_2007_elements4.jpg"/>
              <p:cNvPicPr>
                <a:picLocks noChangeAspect="1"/>
              </p:cNvPicPr>
              <p:nvPr userDrawn="1"/>
            </p:nvPicPr>
            <p:blipFill>
              <a:blip r:embed="rId6" cstate="print"/>
              <a:stretch>
                <a:fillRect/>
              </a:stretch>
            </p:blipFill>
            <p:spPr>
              <a:xfrm>
                <a:off x="2819400" y="3947886"/>
                <a:ext cx="1016000" cy="1016000"/>
              </a:xfrm>
              <a:prstGeom prst="rect">
                <a:avLst/>
              </a:prstGeom>
              <a:noFill/>
              <a:ln w="3175">
                <a:solidFill>
                  <a:schemeClr val="tx2"/>
                </a:solidFill>
              </a:ln>
            </p:spPr>
          </p:pic>
        </p:grpSp>
      </p:grpSp>
      <p:sp>
        <p:nvSpPr>
          <p:cNvPr id="2" name="Title 1"/>
          <p:cNvSpPr>
            <a:spLocks noGrp="1"/>
          </p:cNvSpPr>
          <p:nvPr>
            <p:ph type="ctrTitle"/>
          </p:nvPr>
        </p:nvSpPr>
        <p:spPr>
          <a:xfrm>
            <a:off x="5181600" y="2819400"/>
            <a:ext cx="3962400" cy="1676400"/>
          </a:xfrm>
        </p:spPr>
        <p:txBody>
          <a:bodyPr>
            <a:normAutofit/>
            <a:scene3d>
              <a:camera prst="perspectiveAbove"/>
              <a:lightRig rig="threePt" dir="t"/>
            </a:scene3d>
          </a:bodyPr>
          <a:lstStyle>
            <a:lvl1pPr>
              <a:defRPr sz="4000" b="1" cap="none" spc="0">
                <a:ln w="17780" cmpd="sng">
                  <a:noFill/>
                  <a:prstDash val="solid"/>
                  <a:miter lim="800000"/>
                </a:ln>
                <a:solidFill>
                  <a:schemeClr val="tx1"/>
                </a:solidFill>
                <a:effectLst>
                  <a:reflection blurRad="6350" stA="55000" endA="300" endPos="45500" dir="5400000" sy="-100000" algn="bl" rotWithShape="0"/>
                </a:effectLst>
                <a:latin typeface="Arial" pitchFamily="34" charset="0"/>
                <a:cs typeface="Arial" pitchFamily="34" charset="0"/>
              </a:defRPr>
            </a:lvl1pPr>
          </a:lstStyle>
          <a:p>
            <a:r>
              <a:rPr lang="en-US" smtClean="0"/>
              <a:t>Click to edit Master title style</a:t>
            </a:r>
            <a:endParaRPr lang="en-US"/>
          </a:p>
        </p:txBody>
      </p:sp>
      <p:sp>
        <p:nvSpPr>
          <p:cNvPr id="3" name="Subtitle 2"/>
          <p:cNvSpPr>
            <a:spLocks noGrp="1"/>
          </p:cNvSpPr>
          <p:nvPr>
            <p:ph type="subTitle" idx="1"/>
          </p:nvPr>
        </p:nvSpPr>
        <p:spPr>
          <a:xfrm>
            <a:off x="4724400" y="4876800"/>
            <a:ext cx="4343400" cy="1143000"/>
          </a:xfrm>
        </p:spPr>
        <p:txBody>
          <a:bodyPr/>
          <a:lstStyle>
            <a:lvl1pPr marL="0" indent="0" algn="ctr">
              <a:buNone/>
              <a:defRPr b="1">
                <a:solidFill>
                  <a:schemeClr val="tx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Arial" pitchFamily="34" charset="0"/>
                <a:cs typeface="Arial" pitchFamily="34" charset="0"/>
              </a:defRPr>
            </a:lvl1pPr>
          </a:lstStyle>
          <a:p>
            <a:endParaRPr lang="en-US"/>
          </a:p>
        </p:txBody>
      </p:sp>
      <p:sp>
        <p:nvSpPr>
          <p:cNvPr id="5" name="Footer Placeholder 4"/>
          <p:cNvSpPr>
            <a:spLocks noGrp="1"/>
          </p:cNvSpPr>
          <p:nvPr>
            <p:ph type="ftr" sz="quarter" idx="11"/>
          </p:nvPr>
        </p:nvSpPr>
        <p:spPr/>
        <p:txBody>
          <a:bodyPr/>
          <a:lstStyle>
            <a:lvl1pPr>
              <a:defRPr>
                <a:latin typeface="Arial" pitchFamily="34" charset="0"/>
                <a:cs typeface="Arial" pitchFamily="34" charset="0"/>
              </a:defRPr>
            </a:lvl1pPr>
          </a:lstStyle>
          <a:p>
            <a:endParaRPr lang="en-US"/>
          </a:p>
        </p:txBody>
      </p:sp>
      <p:sp>
        <p:nvSpPr>
          <p:cNvPr id="6" name="Slide Number Placeholder 5"/>
          <p:cNvSpPr>
            <a:spLocks noGrp="1"/>
          </p:cNvSpPr>
          <p:nvPr>
            <p:ph type="sldNum" sz="quarter" idx="12"/>
          </p:nvPr>
        </p:nvSpPr>
        <p:spPr/>
        <p:txBody>
          <a:bodyPr/>
          <a:lstStyle>
            <a:lvl1pPr>
              <a:defRPr>
                <a:latin typeface="Arial" pitchFamily="34" charset="0"/>
                <a:cs typeface="Arial" pitchFamily="34" charset="0"/>
              </a:defRPr>
            </a:lvl1pPr>
          </a:lstStyle>
          <a:p>
            <a:fld id="{7F0E3139-E3BB-426D-9CD6-E63022A7616E}"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25A006-EE86-4FC4-B057-FB8ED228720B}" type="slidenum">
              <a:rPr lang="en-US" smtClean="0"/>
              <a:pPr/>
              <a:t>‹#›</a:t>
            </a:fld>
            <a:endParaRPr lang="en-US"/>
          </a:p>
        </p:txBody>
      </p:sp>
      <p:pic>
        <p:nvPicPr>
          <p:cNvPr id="8" name="Lady" descr="PPP_BUSI_TLE_Networking_2007_elements3.jpg"/>
          <p:cNvPicPr>
            <a:picLocks noChangeAspect="1"/>
          </p:cNvPicPr>
          <p:nvPr/>
        </p:nvPicPr>
        <p:blipFill>
          <a:blip r:embed="rId2" cstate="print"/>
          <a:stretch>
            <a:fillRect/>
          </a:stretch>
        </p:blipFill>
        <p:spPr>
          <a:xfrm>
            <a:off x="0" y="5590821"/>
            <a:ext cx="787122" cy="779988"/>
          </a:xfrm>
          <a:prstGeom prst="rect">
            <a:avLst/>
          </a:prstGeom>
          <a:noFill/>
          <a:ln w="3175">
            <a:solidFill>
              <a:schemeClr val="tx2"/>
            </a:solidFill>
          </a:ln>
        </p:spPr>
      </p:pic>
      <p:pic>
        <p:nvPicPr>
          <p:cNvPr id="10" name="Brown Suit Guy" descr="PPP_BUSI_TLE_Networking_2007_elements4.jpg"/>
          <p:cNvPicPr>
            <a:picLocks noChangeAspect="1"/>
          </p:cNvPicPr>
          <p:nvPr/>
        </p:nvPicPr>
        <p:blipFill>
          <a:blip r:embed="rId3" cstate="print"/>
          <a:stretch>
            <a:fillRect/>
          </a:stretch>
        </p:blipFill>
        <p:spPr>
          <a:xfrm>
            <a:off x="228600" y="6200421"/>
            <a:ext cx="657579" cy="657579"/>
          </a:xfrm>
          <a:prstGeom prst="rect">
            <a:avLst/>
          </a:prstGeom>
          <a:noFill/>
          <a:ln w="3175">
            <a:solidFill>
              <a:schemeClr val="tx2"/>
            </a:solidFill>
          </a:ln>
        </p:spPr>
      </p:pic>
      <p:pic>
        <p:nvPicPr>
          <p:cNvPr id="9" name="Back of Head" descr="PPP_BUSI_TLE_Networking_2007_elements2.jpg"/>
          <p:cNvPicPr preferRelativeResize="0">
            <a:picLocks/>
          </p:cNvPicPr>
          <p:nvPr/>
        </p:nvPicPr>
        <p:blipFill>
          <a:blip r:embed="rId4" cstate="print"/>
          <a:stretch>
            <a:fillRect/>
          </a:stretch>
        </p:blipFill>
        <p:spPr>
          <a:xfrm>
            <a:off x="838200" y="5944645"/>
            <a:ext cx="685800" cy="754380"/>
          </a:xfrm>
          <a:prstGeom prst="rect">
            <a:avLst/>
          </a:prstGeom>
          <a:noFill/>
          <a:ln w="3175">
            <a:solidFill>
              <a:schemeClr val="tx2"/>
            </a:solidFill>
          </a:ln>
        </p:spPr>
      </p:pic>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8" name="Rectangle 7"/>
          <p:cNvSpPr/>
          <p:nvPr/>
        </p:nvSpPr>
        <p:spPr>
          <a:xfrm>
            <a:off x="0" y="1066800"/>
            <a:ext cx="9144000" cy="57912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eader BG Accent 1"/>
          <p:cNvSpPr/>
          <p:nvPr/>
        </p:nvSpPr>
        <p:spPr>
          <a:xfrm>
            <a:off x="-9526" y="0"/>
            <a:ext cx="9153525" cy="10972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pic>
        <p:nvPicPr>
          <p:cNvPr id="9" name="Big Background Pic" descr="PPP_BUSI_TLE_Networking_2007.png"/>
          <p:cNvPicPr>
            <a:picLocks noChangeAspect="1"/>
          </p:cNvPicPr>
          <p:nvPr/>
        </p:nvPicPr>
        <p:blipFill>
          <a:blip r:embed="rId2" cstate="print"/>
          <a:srcRect b="16250"/>
          <a:stretch>
            <a:fillRect/>
          </a:stretch>
        </p:blipFill>
        <p:spPr>
          <a:xfrm>
            <a:off x="0" y="1114424"/>
            <a:ext cx="9144000" cy="5743576"/>
          </a:xfrm>
          <a:prstGeom prst="rect">
            <a:avLst/>
          </a:prstGeom>
          <a:noFill/>
          <a:ln>
            <a:noFill/>
          </a:ln>
          <a:scene3d>
            <a:camera prst="orthographicFront"/>
            <a:lightRig rig="threePt" dir="t"/>
          </a:scene3d>
          <a:sp3d prstMaterial="softEdge"/>
        </p:spPr>
      </p:pic>
      <p:sp>
        <p:nvSpPr>
          <p:cNvPr id="2" name="Title 1"/>
          <p:cNvSpPr>
            <a:spLocks noGrp="1"/>
          </p:cNvSpPr>
          <p:nvPr>
            <p:ph type="title"/>
          </p:nvPr>
        </p:nvSpPr>
        <p:spPr>
          <a:xfrm>
            <a:off x="457200" y="0"/>
            <a:ext cx="7924800" cy="1066800"/>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784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10" name="Bar Accent 1"/>
          <p:cNvSpPr/>
          <p:nvPr/>
        </p:nvSpPr>
        <p:spPr>
          <a:xfrm rot="16200000">
            <a:off x="4495800" y="-3505199"/>
            <a:ext cx="152400" cy="9144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4" name="Bar Accent 1"/>
          <p:cNvSpPr/>
          <p:nvPr/>
        </p:nvSpPr>
        <p:spPr>
          <a:xfrm>
            <a:off x="8433858" y="1066800"/>
            <a:ext cx="100542" cy="57912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itchFamily="34" charset="0"/>
              <a:cs typeface="Arial" pitchFamily="34" charset="0"/>
            </a:endParaRPr>
          </a:p>
        </p:txBody>
      </p:sp>
      <p:sp>
        <p:nvSpPr>
          <p:cNvPr id="15" name="Bar Accent 2"/>
          <p:cNvSpPr/>
          <p:nvPr/>
        </p:nvSpPr>
        <p:spPr>
          <a:xfrm>
            <a:off x="8429625" y="0"/>
            <a:ext cx="104775" cy="1066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77E55FC5-C9E0-4872-8B45-AF3C11CB6A4A}" type="slidenum">
              <a:rPr lang="en-US" smtClean="0"/>
              <a:pPr/>
              <a:t>‹#›</a:t>
            </a:fld>
            <a:endParaRPr lang="en-US"/>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10" Type="http://schemas.openxmlformats.org/officeDocument/2006/relationships/image" Target="../media/image13.jpeg"/><Relationship Id="rId4" Type="http://schemas.openxmlformats.org/officeDocument/2006/relationships/slideLayout" Target="../slideLayouts/slideLayout115.xml"/><Relationship Id="rId9"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image" Target="../media/image14.jpeg"/><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1.jpe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2.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2.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image" Target="../media/image5.jpeg"/><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6.jpe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image" Target="../media/image7.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heme" Target="../theme/theme9.xml"/><Relationship Id="rId2" Type="http://schemas.openxmlformats.org/officeDocument/2006/relationships/slideLayout" Target="../slideLayouts/slideLayout97.xml"/><Relationship Id="rId16" Type="http://schemas.openxmlformats.org/officeDocument/2006/relationships/slideLayout" Target="../slideLayouts/slideLayout111.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defRPr>
            </a:lvl1pPr>
          </a:lstStyle>
          <a:p>
            <a:fld id="{77E55FC5-C9E0-4872-8B45-AF3C11CB6A4A}"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hf hdr="0" ftr="0" dt="0"/>
  <p:txStyles>
    <p:titleStyle>
      <a:lvl1pPr algn="ctr" defTabSz="457200" rtl="0" fontAlgn="base">
        <a:spcBef>
          <a:spcPct val="0"/>
        </a:spcBef>
        <a:spcAft>
          <a:spcPct val="0"/>
        </a:spcAft>
        <a:defRPr sz="4400" kern="1200">
          <a:solidFill>
            <a:srgbClr val="FFFFFF"/>
          </a:solidFill>
          <a:latin typeface="Times New Roman"/>
          <a:ea typeface="ＭＳ Ｐゴシック" pitchFamily="-65" charset="-128"/>
          <a:cs typeface="Times New Roman"/>
        </a:defRPr>
      </a:lvl1pPr>
      <a:lvl2pPr algn="ctr" defTabSz="457200" rtl="0" fontAlgn="base">
        <a:spcBef>
          <a:spcPct val="0"/>
        </a:spcBef>
        <a:spcAft>
          <a:spcPct val="0"/>
        </a:spcAft>
        <a:defRPr sz="4400">
          <a:solidFill>
            <a:srgbClr val="FFFFFF"/>
          </a:solidFill>
          <a:latin typeface="Times New Roman" pitchFamily="18" charset="0"/>
          <a:ea typeface="ＭＳ Ｐゴシック" pitchFamily="-65" charset="-128"/>
        </a:defRPr>
      </a:lvl2pPr>
      <a:lvl3pPr algn="ctr" defTabSz="457200" rtl="0" fontAlgn="base">
        <a:spcBef>
          <a:spcPct val="0"/>
        </a:spcBef>
        <a:spcAft>
          <a:spcPct val="0"/>
        </a:spcAft>
        <a:defRPr sz="4400">
          <a:solidFill>
            <a:srgbClr val="FFFFFF"/>
          </a:solidFill>
          <a:latin typeface="Times New Roman" pitchFamily="18" charset="0"/>
          <a:ea typeface="ＭＳ Ｐゴシック" pitchFamily="-65" charset="-128"/>
        </a:defRPr>
      </a:lvl3pPr>
      <a:lvl4pPr algn="ctr" defTabSz="457200" rtl="0" fontAlgn="base">
        <a:spcBef>
          <a:spcPct val="0"/>
        </a:spcBef>
        <a:spcAft>
          <a:spcPct val="0"/>
        </a:spcAft>
        <a:defRPr sz="4400">
          <a:solidFill>
            <a:srgbClr val="FFFFFF"/>
          </a:solidFill>
          <a:latin typeface="Times New Roman" pitchFamily="18" charset="0"/>
          <a:ea typeface="ＭＳ Ｐゴシック" pitchFamily="-65" charset="-128"/>
        </a:defRPr>
      </a:lvl4pPr>
      <a:lvl5pPr algn="ctr" defTabSz="457200" rtl="0" fontAlgn="base">
        <a:spcBef>
          <a:spcPct val="0"/>
        </a:spcBef>
        <a:spcAft>
          <a:spcPct val="0"/>
        </a:spcAft>
        <a:defRPr sz="4400">
          <a:solidFill>
            <a:srgbClr val="FFFFFF"/>
          </a:solidFill>
          <a:latin typeface="Times New Roman" pitchFamily="18" charset="0"/>
          <a:ea typeface="ＭＳ Ｐゴシック" pitchFamily="-65" charset="-128"/>
        </a:defRPr>
      </a:lvl5pPr>
      <a:lvl6pPr marL="457200" algn="ctr" defTabSz="457200" rtl="0" fontAlgn="base">
        <a:spcBef>
          <a:spcPct val="0"/>
        </a:spcBef>
        <a:spcAft>
          <a:spcPct val="0"/>
        </a:spcAft>
        <a:defRPr sz="4400">
          <a:solidFill>
            <a:srgbClr val="FFFFFF"/>
          </a:solidFill>
          <a:latin typeface="Times New Roman" pitchFamily="18" charset="0"/>
          <a:ea typeface="ＭＳ Ｐゴシック" pitchFamily="-65" charset="-128"/>
        </a:defRPr>
      </a:lvl6pPr>
      <a:lvl7pPr marL="914400" algn="ctr" defTabSz="457200" rtl="0" fontAlgn="base">
        <a:spcBef>
          <a:spcPct val="0"/>
        </a:spcBef>
        <a:spcAft>
          <a:spcPct val="0"/>
        </a:spcAft>
        <a:defRPr sz="4400">
          <a:solidFill>
            <a:srgbClr val="FFFFFF"/>
          </a:solidFill>
          <a:latin typeface="Times New Roman" pitchFamily="18" charset="0"/>
          <a:ea typeface="ＭＳ Ｐゴシック" pitchFamily="-65" charset="-128"/>
        </a:defRPr>
      </a:lvl7pPr>
      <a:lvl8pPr marL="1371600" algn="ctr" defTabSz="457200" rtl="0" fontAlgn="base">
        <a:spcBef>
          <a:spcPct val="0"/>
        </a:spcBef>
        <a:spcAft>
          <a:spcPct val="0"/>
        </a:spcAft>
        <a:defRPr sz="4400">
          <a:solidFill>
            <a:srgbClr val="FFFFFF"/>
          </a:solidFill>
          <a:latin typeface="Times New Roman" pitchFamily="18" charset="0"/>
          <a:ea typeface="ＭＳ Ｐゴシック" pitchFamily="-65" charset="-128"/>
        </a:defRPr>
      </a:lvl8pPr>
      <a:lvl9pPr marL="1828800" algn="ctr" defTabSz="457200" rtl="0" fontAlgn="base">
        <a:spcBef>
          <a:spcPct val="0"/>
        </a:spcBef>
        <a:spcAft>
          <a:spcPct val="0"/>
        </a:spcAft>
        <a:defRPr sz="4400">
          <a:solidFill>
            <a:srgbClr val="FFFFFF"/>
          </a:solidFill>
          <a:latin typeface="Times New Roman" pitchFamily="18" charset="0"/>
          <a:ea typeface="ＭＳ Ｐゴシック" pitchFamily="-65"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rgbClr val="FFFFFF"/>
          </a:solidFill>
          <a:latin typeface="Times New Roman"/>
          <a:ea typeface="ＭＳ Ｐゴシック" pitchFamily="-65" charset="-128"/>
          <a:cs typeface="Times New Roman"/>
        </a:defRPr>
      </a:lvl1pPr>
      <a:lvl2pPr marL="742950" indent="-285750" algn="l" defTabSz="457200" rtl="0" fontAlgn="base">
        <a:spcBef>
          <a:spcPct val="20000"/>
        </a:spcBef>
        <a:spcAft>
          <a:spcPct val="0"/>
        </a:spcAft>
        <a:buFont typeface="Arial" pitchFamily="34" charset="0"/>
        <a:buChar char="–"/>
        <a:defRPr sz="2800" kern="1200">
          <a:solidFill>
            <a:srgbClr val="FFFFFF"/>
          </a:solidFill>
          <a:latin typeface="Times New Roman"/>
          <a:ea typeface="ＭＳ Ｐゴシック" pitchFamily="-65" charset="-128"/>
          <a:cs typeface="Times New Roman"/>
        </a:defRPr>
      </a:lvl2pPr>
      <a:lvl3pPr marL="1143000" indent="-228600" algn="l" defTabSz="457200" rtl="0" fontAlgn="base">
        <a:spcBef>
          <a:spcPct val="20000"/>
        </a:spcBef>
        <a:spcAft>
          <a:spcPct val="0"/>
        </a:spcAft>
        <a:buFont typeface="Arial" pitchFamily="34" charset="0"/>
        <a:buChar char="•"/>
        <a:defRPr sz="2400" kern="1200">
          <a:solidFill>
            <a:srgbClr val="FFFFFF"/>
          </a:solidFill>
          <a:latin typeface="Times New Roman"/>
          <a:ea typeface="ＭＳ Ｐゴシック" pitchFamily="-65" charset="-128"/>
          <a:cs typeface="Times New Roman"/>
        </a:defRPr>
      </a:lvl3pPr>
      <a:lvl4pPr marL="1600200" indent="-228600" algn="l" defTabSz="457200" rtl="0" fontAlgn="base">
        <a:spcBef>
          <a:spcPct val="20000"/>
        </a:spcBef>
        <a:spcAft>
          <a:spcPct val="0"/>
        </a:spcAft>
        <a:buFont typeface="Arial" pitchFamily="34" charset="0"/>
        <a:buChar char="–"/>
        <a:defRPr sz="2000" kern="1200">
          <a:solidFill>
            <a:srgbClr val="FFFFFF"/>
          </a:solidFill>
          <a:latin typeface="Times New Roman"/>
          <a:ea typeface="ＭＳ Ｐゴシック" pitchFamily="-65" charset="-128"/>
          <a:cs typeface="Times New Roman"/>
        </a:defRPr>
      </a:lvl4pPr>
      <a:lvl5pPr marL="2057400" indent="-228600" algn="l" defTabSz="457200" rtl="0" fontAlgn="base">
        <a:spcBef>
          <a:spcPct val="20000"/>
        </a:spcBef>
        <a:spcAft>
          <a:spcPct val="0"/>
        </a:spcAft>
        <a:buFont typeface="Arial" pitchFamily="34" charset="0"/>
        <a:buChar char="»"/>
        <a:defRPr sz="2000" kern="1200">
          <a:solidFill>
            <a:srgbClr val="FFFFFF"/>
          </a:solidFill>
          <a:latin typeface="Times New Roman"/>
          <a:ea typeface="ＭＳ Ｐゴシック" pitchFamily="-65" charset="-128"/>
          <a:cs typeface="Times New Roman"/>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7200" y="274638"/>
            <a:ext cx="4648200" cy="1143000"/>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267200" y="1600200"/>
            <a:ext cx="4648200" cy="4525963"/>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l">
              <a:defRPr sz="1200">
                <a:solidFill>
                  <a:schemeClr val="bg2">
                    <a:lumMod val="2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ctr">
              <a:defRPr sz="1200">
                <a:solidFill>
                  <a:schemeClr val="bg2">
                    <a:lumMod val="2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a:solidFill>
            <a:schemeClr val="accent4">
              <a:lumMod val="20000"/>
              <a:lumOff val="80000"/>
            </a:schemeClr>
          </a:solidFill>
          <a:effectLst>
            <a:outerShdw blurRad="50800" dist="38100" dir="2700000" algn="tl" rotWithShape="0">
              <a:prstClr val="black">
                <a:alpha val="40000"/>
              </a:prstClr>
            </a:outerShdw>
          </a:effectLst>
        </p:spPr>
        <p:txBody>
          <a:bodyPr vert="horz" lIns="91440" tIns="45720" rIns="91440" bIns="45720" rtlCol="0" anchor="ctr"/>
          <a:lstStyle>
            <a:lvl1pPr algn="r">
              <a:defRPr sz="1200">
                <a:solidFill>
                  <a:schemeClr val="bg2">
                    <a:lumMod val="25000"/>
                  </a:schemeClr>
                </a:solidFill>
              </a:defRPr>
            </a:lvl1pPr>
          </a:lstStyle>
          <a:p>
            <a:fld id="{77E55FC5-C9E0-4872-8B45-AF3C11CB6A4A}" type="slidenum">
              <a:rPr lang="en-US" smtClean="0"/>
              <a:pPr/>
              <a:t>‹#›</a:t>
            </a:fld>
            <a:endParaRPr lang="en-US"/>
          </a:p>
        </p:txBody>
      </p:sp>
      <p:pic>
        <p:nvPicPr>
          <p:cNvPr id="1026" name="Picture 2"/>
          <p:cNvPicPr>
            <a:picLocks noChangeAspect="1" noChangeArrowheads="1"/>
          </p:cNvPicPr>
          <p:nvPr/>
        </p:nvPicPr>
        <p:blipFill>
          <a:blip r:embed="rId10" cstate="print"/>
          <a:srcRect/>
          <a:stretch>
            <a:fillRect/>
          </a:stretch>
        </p:blipFill>
        <p:spPr bwMode="auto">
          <a:xfrm>
            <a:off x="228601" y="228600"/>
            <a:ext cx="3860667" cy="5867400"/>
          </a:xfrm>
          <a:prstGeom prst="rect">
            <a:avLst/>
          </a:prstGeom>
          <a:noFill/>
          <a:ln w="9525">
            <a:noFill/>
            <a:miter lim="800000"/>
            <a:headEnd/>
            <a:tailEnd/>
          </a:ln>
          <a:effectLst>
            <a:outerShdw blurRad="50800" dist="38100" dir="2700000" algn="tl" rotWithShape="0">
              <a:prstClr val="black">
                <a:alpha val="40000"/>
              </a:prstClr>
            </a:outerShdw>
          </a:effectLst>
        </p:spPr>
      </p:pic>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Lst>
  <p:hf hdr="0" ftr="0" dt="0"/>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pic>
        <p:nvPicPr>
          <p:cNvPr id="1026" name="Picture 16" descr="PPP_SBUSC_TXT_Last_Piece"/>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1752600" y="152400"/>
            <a:ext cx="71628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1905000" y="1676400"/>
            <a:ext cx="70866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31" name="Rectangle 7"/>
          <p:cNvSpPr>
            <a:spLocks noGrp="1" noChangeArrowheads="1"/>
          </p:cNvSpPr>
          <p:nvPr>
            <p:ph type="dt" sz="half" idx="2"/>
          </p:nvPr>
        </p:nvSpPr>
        <p:spPr bwMode="auto">
          <a:xfrm>
            <a:off x="15240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endParaRPr lang="en-US"/>
          </a:p>
        </p:txBody>
      </p:sp>
      <p:sp>
        <p:nvSpPr>
          <p:cNvPr id="1032" name="Rectangle 8"/>
          <p:cNvSpPr>
            <a:spLocks noGrp="1" noChangeArrowheads="1"/>
          </p:cNvSpPr>
          <p:nvPr>
            <p:ph type="ftr" sz="quarter" idx="3"/>
          </p:nvPr>
        </p:nvSpPr>
        <p:spPr bwMode="auto">
          <a:xfrm>
            <a:off x="3124200" y="6629400"/>
            <a:ext cx="2895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endParaRPr lang="en-US"/>
          </a:p>
        </p:txBody>
      </p:sp>
      <p:sp>
        <p:nvSpPr>
          <p:cNvPr id="1033" name="Rectangle 9"/>
          <p:cNvSpPr>
            <a:spLocks noGrp="1" noChangeArrowheads="1"/>
          </p:cNvSpPr>
          <p:nvPr>
            <p:ph type="sldNum" sz="quarter" idx="4"/>
          </p:nvPr>
        </p:nvSpPr>
        <p:spPr bwMode="auto">
          <a:xfrm>
            <a:off x="6858000" y="66294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fld id="{77E55FC5-C9E0-4872-8B45-AF3C11CB6A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hf hdr="0" ftr="0" dt="0"/>
  <p:txStyles>
    <p:titleStyle>
      <a:lvl1pPr algn="l" rtl="0" eaLnBrk="1" fontAlgn="base" hangingPunct="1">
        <a:spcBef>
          <a:spcPct val="0"/>
        </a:spcBef>
        <a:spcAft>
          <a:spcPct val="0"/>
        </a:spcAft>
        <a:defRPr sz="3600">
          <a:solidFill>
            <a:srgbClr val="212747"/>
          </a:solidFill>
          <a:latin typeface="+mj-lt"/>
          <a:ea typeface="+mj-ea"/>
          <a:cs typeface="+mj-cs"/>
        </a:defRPr>
      </a:lvl1pPr>
      <a:lvl2pPr algn="l" rtl="0" eaLnBrk="1" fontAlgn="base" hangingPunct="1">
        <a:spcBef>
          <a:spcPct val="0"/>
        </a:spcBef>
        <a:spcAft>
          <a:spcPct val="0"/>
        </a:spcAft>
        <a:defRPr sz="3600">
          <a:solidFill>
            <a:srgbClr val="212747"/>
          </a:solidFill>
          <a:latin typeface="Arial" charset="0"/>
        </a:defRPr>
      </a:lvl2pPr>
      <a:lvl3pPr algn="l" rtl="0" eaLnBrk="1" fontAlgn="base" hangingPunct="1">
        <a:spcBef>
          <a:spcPct val="0"/>
        </a:spcBef>
        <a:spcAft>
          <a:spcPct val="0"/>
        </a:spcAft>
        <a:defRPr sz="3600">
          <a:solidFill>
            <a:srgbClr val="212747"/>
          </a:solidFill>
          <a:latin typeface="Arial" charset="0"/>
        </a:defRPr>
      </a:lvl3pPr>
      <a:lvl4pPr algn="l" rtl="0" eaLnBrk="1" fontAlgn="base" hangingPunct="1">
        <a:spcBef>
          <a:spcPct val="0"/>
        </a:spcBef>
        <a:spcAft>
          <a:spcPct val="0"/>
        </a:spcAft>
        <a:defRPr sz="3600">
          <a:solidFill>
            <a:srgbClr val="212747"/>
          </a:solidFill>
          <a:latin typeface="Arial" charset="0"/>
        </a:defRPr>
      </a:lvl4pPr>
      <a:lvl5pPr algn="l" rtl="0" eaLnBrk="1" fontAlgn="base" hangingPunct="1">
        <a:spcBef>
          <a:spcPct val="0"/>
        </a:spcBef>
        <a:spcAft>
          <a:spcPct val="0"/>
        </a:spcAft>
        <a:defRPr sz="3600">
          <a:solidFill>
            <a:srgbClr val="212747"/>
          </a:solidFill>
          <a:latin typeface="Arial" charset="0"/>
        </a:defRPr>
      </a:lvl5pPr>
      <a:lvl6pPr marL="457200" algn="l" rtl="0" eaLnBrk="1" fontAlgn="base" hangingPunct="1">
        <a:spcBef>
          <a:spcPct val="0"/>
        </a:spcBef>
        <a:spcAft>
          <a:spcPct val="0"/>
        </a:spcAft>
        <a:defRPr sz="3600">
          <a:solidFill>
            <a:srgbClr val="212747"/>
          </a:solidFill>
          <a:latin typeface="Arial" charset="0"/>
        </a:defRPr>
      </a:lvl6pPr>
      <a:lvl7pPr marL="914400" algn="l" rtl="0" eaLnBrk="1" fontAlgn="base" hangingPunct="1">
        <a:spcBef>
          <a:spcPct val="0"/>
        </a:spcBef>
        <a:spcAft>
          <a:spcPct val="0"/>
        </a:spcAft>
        <a:defRPr sz="3600">
          <a:solidFill>
            <a:srgbClr val="212747"/>
          </a:solidFill>
          <a:latin typeface="Arial" charset="0"/>
        </a:defRPr>
      </a:lvl7pPr>
      <a:lvl8pPr marL="1371600" algn="l" rtl="0" eaLnBrk="1" fontAlgn="base" hangingPunct="1">
        <a:spcBef>
          <a:spcPct val="0"/>
        </a:spcBef>
        <a:spcAft>
          <a:spcPct val="0"/>
        </a:spcAft>
        <a:defRPr sz="3600">
          <a:solidFill>
            <a:srgbClr val="212747"/>
          </a:solidFill>
          <a:latin typeface="Arial" charset="0"/>
        </a:defRPr>
      </a:lvl8pPr>
      <a:lvl9pPr marL="1828800" algn="l" rtl="0" eaLnBrk="1" fontAlgn="base" hangingPunct="1">
        <a:spcBef>
          <a:spcPct val="0"/>
        </a:spcBef>
        <a:spcAft>
          <a:spcPct val="0"/>
        </a:spcAft>
        <a:defRPr sz="3600">
          <a:solidFill>
            <a:srgbClr val="212747"/>
          </a:solidFill>
          <a:latin typeface="Arial" charset="0"/>
        </a:defRPr>
      </a:lvl9pPr>
    </p:titleStyle>
    <p:bodyStyle>
      <a:lvl1pPr marL="342900" indent="-342900" algn="l" rtl="0" eaLnBrk="1" fontAlgn="base" hangingPunct="1">
        <a:spcBef>
          <a:spcPct val="20000"/>
        </a:spcBef>
        <a:spcAft>
          <a:spcPct val="0"/>
        </a:spcAft>
        <a:buChar char="•"/>
        <a:defRPr sz="2800">
          <a:solidFill>
            <a:srgbClr val="212747"/>
          </a:solidFill>
          <a:latin typeface="+mn-lt"/>
          <a:ea typeface="+mn-ea"/>
          <a:cs typeface="+mn-cs"/>
        </a:defRPr>
      </a:lvl1pPr>
      <a:lvl2pPr marL="742950" indent="-285750" algn="l" rtl="0" eaLnBrk="1" fontAlgn="base" hangingPunct="1">
        <a:spcBef>
          <a:spcPct val="20000"/>
        </a:spcBef>
        <a:spcAft>
          <a:spcPct val="0"/>
        </a:spcAft>
        <a:buChar char="–"/>
        <a:defRPr sz="2400">
          <a:solidFill>
            <a:srgbClr val="212747"/>
          </a:solidFill>
          <a:latin typeface="+mn-lt"/>
        </a:defRPr>
      </a:lvl2pPr>
      <a:lvl3pPr marL="1143000" indent="-228600" algn="l" rtl="0" eaLnBrk="1" fontAlgn="base" hangingPunct="1">
        <a:spcBef>
          <a:spcPct val="20000"/>
        </a:spcBef>
        <a:spcAft>
          <a:spcPct val="0"/>
        </a:spcAft>
        <a:buChar char="•"/>
        <a:defRPr sz="2000">
          <a:solidFill>
            <a:srgbClr val="212747"/>
          </a:solidFill>
          <a:latin typeface="+mn-lt"/>
        </a:defRPr>
      </a:lvl3pPr>
      <a:lvl4pPr marL="1600200" indent="-228600" algn="l" rtl="0" eaLnBrk="1" fontAlgn="base" hangingPunct="1">
        <a:spcBef>
          <a:spcPct val="20000"/>
        </a:spcBef>
        <a:spcAft>
          <a:spcPct val="0"/>
        </a:spcAft>
        <a:buChar char="–"/>
        <a:defRPr>
          <a:solidFill>
            <a:srgbClr val="212747"/>
          </a:solidFill>
          <a:latin typeface="+mn-lt"/>
        </a:defRPr>
      </a:lvl4pPr>
      <a:lvl5pPr marL="2057400" indent="-228600" algn="l" rtl="0" eaLnBrk="1" fontAlgn="base" hangingPunct="1">
        <a:spcBef>
          <a:spcPct val="20000"/>
        </a:spcBef>
        <a:spcAft>
          <a:spcPct val="0"/>
        </a:spcAft>
        <a:buChar char="»"/>
        <a:defRPr>
          <a:solidFill>
            <a:srgbClr val="212747"/>
          </a:solidFill>
          <a:latin typeface="+mn-lt"/>
        </a:defRPr>
      </a:lvl5pPr>
      <a:lvl6pPr marL="2514600" indent="-228600" algn="l" rtl="0" eaLnBrk="1" fontAlgn="base" hangingPunct="1">
        <a:spcBef>
          <a:spcPct val="20000"/>
        </a:spcBef>
        <a:spcAft>
          <a:spcPct val="0"/>
        </a:spcAft>
        <a:buChar char="»"/>
        <a:defRPr>
          <a:solidFill>
            <a:srgbClr val="212747"/>
          </a:solidFill>
          <a:latin typeface="+mn-lt"/>
        </a:defRPr>
      </a:lvl6pPr>
      <a:lvl7pPr marL="2971800" indent="-228600" algn="l" rtl="0" eaLnBrk="1" fontAlgn="base" hangingPunct="1">
        <a:spcBef>
          <a:spcPct val="20000"/>
        </a:spcBef>
        <a:spcAft>
          <a:spcPct val="0"/>
        </a:spcAft>
        <a:buChar char="»"/>
        <a:defRPr>
          <a:solidFill>
            <a:srgbClr val="212747"/>
          </a:solidFill>
          <a:latin typeface="+mn-lt"/>
        </a:defRPr>
      </a:lvl7pPr>
      <a:lvl8pPr marL="3429000" indent="-228600" algn="l" rtl="0" eaLnBrk="1" fontAlgn="base" hangingPunct="1">
        <a:spcBef>
          <a:spcPct val="20000"/>
        </a:spcBef>
        <a:spcAft>
          <a:spcPct val="0"/>
        </a:spcAft>
        <a:buChar char="»"/>
        <a:defRPr>
          <a:solidFill>
            <a:srgbClr val="212747"/>
          </a:solidFill>
          <a:latin typeface="+mn-lt"/>
        </a:defRPr>
      </a:lvl8pPr>
      <a:lvl9pPr marL="3886200" indent="-228600" algn="l" rtl="0" eaLnBrk="1" fontAlgn="base" hangingPunct="1">
        <a:spcBef>
          <a:spcPct val="20000"/>
        </a:spcBef>
        <a:spcAft>
          <a:spcPct val="0"/>
        </a:spcAft>
        <a:buChar char="»"/>
        <a:defRPr>
          <a:solidFill>
            <a:srgbClr val="212747"/>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Documents and Settings\user\Mis documentos\IMAGENES 6\tormenta1.jpg"/>
          <p:cNvPicPr>
            <a:picLocks noChangeAspect="1" noChangeArrowheads="1"/>
          </p:cNvPicPr>
          <p:nvPr/>
        </p:nvPicPr>
        <p:blipFill>
          <a:blip r:embed="rId13"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274638"/>
            <a:ext cx="8229600" cy="1143000"/>
          </a:xfrm>
          <a:prstGeom prst="rect">
            <a:avLst/>
          </a:prstGeom>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chor="ctr">
            <a:normAutofit/>
          </a:bodyPr>
          <a:lstStyle/>
          <a:p>
            <a:r>
              <a:rPr lang="en-U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55FC5-C9E0-4872-8B45-AF3C11CB6A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Documents and Settings\user\Mis documentos\IMAGENES 6\tormenta1.jpg"/>
          <p:cNvPicPr>
            <a:picLocks noChangeAspect="1" noChangeArrowheads="1"/>
          </p:cNvPicPr>
          <p:nvPr/>
        </p:nvPicPr>
        <p:blipFill>
          <a:blip r:embed="rId14" cstate="print"/>
          <a:srcRect/>
          <a:stretch>
            <a:fillRect/>
          </a:stretch>
        </p:blipFill>
        <p:spPr bwMode="auto">
          <a:xfrm>
            <a:off x="0" y="0"/>
            <a:ext cx="9144000" cy="6858000"/>
          </a:xfrm>
          <a:prstGeom prst="rect">
            <a:avLst/>
          </a:prstGeom>
          <a:noFill/>
        </p:spPr>
      </p:pic>
      <p:sp>
        <p:nvSpPr>
          <p:cNvPr id="2" name="Title Placeholder 1"/>
          <p:cNvSpPr>
            <a:spLocks noGrp="1"/>
          </p:cNvSpPr>
          <p:nvPr>
            <p:ph type="title"/>
          </p:nvPr>
        </p:nvSpPr>
        <p:spPr>
          <a:xfrm>
            <a:off x="457200" y="274638"/>
            <a:ext cx="8229600" cy="1143000"/>
          </a:xfrm>
          <a:prstGeom prst="rect">
            <a:avLst/>
          </a:prstGeom>
          <a:ln>
            <a:noFill/>
          </a:ln>
          <a:effectLst/>
          <a:scene3d>
            <a:camera prst="orthographicFront">
              <a:rot lat="0" lon="0" rev="0"/>
            </a:camera>
            <a:lightRig rig="chilly" dir="t">
              <a:rot lat="0" lon="0" rev="18480000"/>
            </a:lightRig>
          </a:scene3d>
          <a:sp3d prstMaterial="clear">
            <a:bevelT h="63500"/>
          </a:sp3d>
        </p:spPr>
        <p:txBody>
          <a:bodyPr vert="horz" lIns="91440" tIns="45720" rIns="91440" bIns="45720" rtlCol="0" anchor="ctr">
            <a:normAutofit/>
          </a:bodyPr>
          <a:lstStyle/>
          <a:p>
            <a:r>
              <a:rPr lang="en-U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55FC5-C9E0-4872-8B45-AF3C11CB6A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Lst>
  <p:hf hdr="0" ftr="0" dt="0"/>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55FC5-C9E0-4872-8B45-AF3C11CB6A4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13" cstate="print"/>
          <a:srcRect/>
          <a:stretch>
            <a:fillRect/>
          </a:stretch>
        </p:blipFill>
        <p:spPr bwMode="auto">
          <a:xfrm>
            <a:off x="0" y="0"/>
            <a:ext cx="9144000" cy="6858000"/>
          </a:xfrm>
          <a:prstGeom prst="rect">
            <a:avLst/>
          </a:prstGeom>
          <a:noFill/>
          <a:ln w="9525">
            <a:noFill/>
            <a:miter lim="800000"/>
            <a:headEnd/>
            <a:tailEnd/>
          </a:ln>
          <a:effectLst/>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Haga clic para modificar el estilo de título del patrón</a:t>
            </a:r>
            <a:endParaRPr lang="en-U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n-U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55FC5-C9E0-4872-8B45-AF3C11CB6A4A}"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accent3">
                    <a:lumMod val="20000"/>
                    <a:lumOff val="80000"/>
                  </a:schemeClr>
                </a:solidFill>
                <a:effectLst>
                  <a:outerShdw blurRad="50800" dist="38100" dir="2700000" algn="tl" rotWithShape="0">
                    <a:prstClr val="black">
                      <a:alpha val="40000"/>
                    </a:prstClr>
                  </a:outerShdw>
                </a:effectLst>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accent3">
                    <a:lumMod val="20000"/>
                    <a:lumOff val="80000"/>
                  </a:schemeClr>
                </a:solidFill>
                <a:effectLst>
                  <a:outerShdw blurRad="50800" dist="38100" dir="2700000" algn="tl"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accent3">
                    <a:lumMod val="20000"/>
                    <a:lumOff val="80000"/>
                  </a:schemeClr>
                </a:solidFill>
                <a:effectLst>
                  <a:outerShdw blurRad="50800" dist="38100" dir="2700000" algn="tl" rotWithShape="0">
                    <a:prstClr val="black">
                      <a:alpha val="40000"/>
                    </a:prstClr>
                  </a:outerShdw>
                </a:effectLst>
              </a:defRPr>
            </a:lvl1pPr>
          </a:lstStyle>
          <a:p>
            <a:fld id="{77E55FC5-C9E0-4872-8B45-AF3C11CB6A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Lst>
  <p:hf hdr="0" ftr="0" dt="0"/>
  <p:txStyles>
    <p:titleStyle>
      <a:lvl1pPr algn="ctr" defTabSz="914400" rtl="0" eaLnBrk="1" latinLnBrk="0" hangingPunct="1">
        <a:spcBef>
          <a:spcPct val="0"/>
        </a:spcBef>
        <a:buNone/>
        <a:defRPr sz="4400" kern="1200">
          <a:solidFill>
            <a:schemeClr val="tx1">
              <a:lumMod val="95000"/>
              <a:lumOff val="5000"/>
            </a:schemeClr>
          </a:solidFill>
          <a:effectLst>
            <a:glow rad="228600">
              <a:schemeClr val="accent5">
                <a:satMod val="175000"/>
                <a:alpha val="40000"/>
              </a:schemeClr>
            </a:glo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2">
              <a:lumMod val="90000"/>
            </a:schemeClr>
          </a:solidFill>
          <a:effectLst>
            <a:outerShdw blurRad="50800" dist="38100" dir="2700000" algn="tl" rotWithShape="0">
              <a:prstClr val="black">
                <a:alpha val="40000"/>
              </a:prst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074" name="Picture 2" descr="C:\Documents and Settings\Collin McConkey\My Documents\My Pictures\CGRV0010.JPG"/>
          <p:cNvPicPr>
            <a:picLocks noChangeAspect="1" noChangeArrowheads="1"/>
          </p:cNvPicPr>
          <p:nvPr/>
        </p:nvPicPr>
        <p:blipFill>
          <a:blip r:embed="rId13" cstate="print"/>
          <a:srcRect/>
          <a:stretch>
            <a:fillRect/>
          </a:stretch>
        </p:blipFill>
        <p:spPr bwMode="auto">
          <a:xfrm>
            <a:off x="1" y="-1"/>
            <a:ext cx="9144000" cy="6858001"/>
          </a:xfrm>
          <a:prstGeom prst="rect">
            <a:avLst/>
          </a:prstGeom>
          <a:noFill/>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E55FC5-C9E0-4872-8B45-AF3C11CB6A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95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hf hdr="0" ftr="0" dt="0"/>
  <p:txStyles>
    <p:titleStyle>
      <a:lvl1pPr algn="ctr" rtl="0" eaLnBrk="1" fontAlgn="base" hangingPunct="1">
        <a:spcBef>
          <a:spcPct val="0"/>
        </a:spcBef>
        <a:spcAft>
          <a:spcPct val="0"/>
        </a:spcAft>
        <a:defRPr sz="4400" kern="1200">
          <a:solidFill>
            <a:schemeClr val="bg1"/>
          </a:solidFill>
          <a:latin typeface="Comic Sans MS" pitchFamily="66" charset="0"/>
          <a:ea typeface="+mj-ea"/>
          <a:cs typeface="+mj-cs"/>
        </a:defRPr>
      </a:lvl1pPr>
      <a:lvl2pPr algn="ctr" rtl="0" eaLnBrk="1" fontAlgn="base" hangingPunct="1">
        <a:spcBef>
          <a:spcPct val="0"/>
        </a:spcBef>
        <a:spcAft>
          <a:spcPct val="0"/>
        </a:spcAft>
        <a:defRPr sz="4400">
          <a:solidFill>
            <a:schemeClr val="bg1"/>
          </a:solidFill>
          <a:latin typeface="Comic Sans MS" pitchFamily="66" charset="0"/>
        </a:defRPr>
      </a:lvl2pPr>
      <a:lvl3pPr algn="ctr" rtl="0" eaLnBrk="1" fontAlgn="base" hangingPunct="1">
        <a:spcBef>
          <a:spcPct val="0"/>
        </a:spcBef>
        <a:spcAft>
          <a:spcPct val="0"/>
        </a:spcAft>
        <a:defRPr sz="4400">
          <a:solidFill>
            <a:schemeClr val="bg1"/>
          </a:solidFill>
          <a:latin typeface="Comic Sans MS" pitchFamily="66" charset="0"/>
        </a:defRPr>
      </a:lvl3pPr>
      <a:lvl4pPr algn="ctr" rtl="0" eaLnBrk="1" fontAlgn="base" hangingPunct="1">
        <a:spcBef>
          <a:spcPct val="0"/>
        </a:spcBef>
        <a:spcAft>
          <a:spcPct val="0"/>
        </a:spcAft>
        <a:defRPr sz="4400">
          <a:solidFill>
            <a:schemeClr val="bg1"/>
          </a:solidFill>
          <a:latin typeface="Comic Sans MS" pitchFamily="66" charset="0"/>
        </a:defRPr>
      </a:lvl4pPr>
      <a:lvl5pPr algn="ctr" rtl="0" eaLnBrk="1" fontAlgn="base" hangingPunct="1">
        <a:spcBef>
          <a:spcPct val="0"/>
        </a:spcBef>
        <a:spcAft>
          <a:spcPct val="0"/>
        </a:spcAft>
        <a:defRPr sz="4400">
          <a:solidFill>
            <a:schemeClr val="bg1"/>
          </a:solidFill>
          <a:latin typeface="Comic Sans MS" pitchFamily="66" charset="0"/>
        </a:defRPr>
      </a:lvl5pPr>
      <a:lvl6pPr marL="457200" algn="ctr" rtl="0" eaLnBrk="1" fontAlgn="base" hangingPunct="1">
        <a:spcBef>
          <a:spcPct val="0"/>
        </a:spcBef>
        <a:spcAft>
          <a:spcPct val="0"/>
        </a:spcAft>
        <a:defRPr sz="4400">
          <a:solidFill>
            <a:schemeClr val="bg1"/>
          </a:solidFill>
          <a:latin typeface="Comic Sans MS" pitchFamily="66" charset="0"/>
        </a:defRPr>
      </a:lvl6pPr>
      <a:lvl7pPr marL="914400" algn="ctr" rtl="0" eaLnBrk="1" fontAlgn="base" hangingPunct="1">
        <a:spcBef>
          <a:spcPct val="0"/>
        </a:spcBef>
        <a:spcAft>
          <a:spcPct val="0"/>
        </a:spcAft>
        <a:defRPr sz="4400">
          <a:solidFill>
            <a:schemeClr val="bg1"/>
          </a:solidFill>
          <a:latin typeface="Comic Sans MS" pitchFamily="66" charset="0"/>
        </a:defRPr>
      </a:lvl7pPr>
      <a:lvl8pPr marL="1371600" algn="ctr" rtl="0" eaLnBrk="1" fontAlgn="base" hangingPunct="1">
        <a:spcBef>
          <a:spcPct val="0"/>
        </a:spcBef>
        <a:spcAft>
          <a:spcPct val="0"/>
        </a:spcAft>
        <a:defRPr sz="4400">
          <a:solidFill>
            <a:schemeClr val="bg1"/>
          </a:solidFill>
          <a:latin typeface="Comic Sans MS" pitchFamily="66" charset="0"/>
        </a:defRPr>
      </a:lvl8pPr>
      <a:lvl9pPr marL="1828800" algn="ctr" rtl="0" eaLnBrk="1" fontAlgn="base" hangingPunct="1">
        <a:spcBef>
          <a:spcPct val="0"/>
        </a:spcBef>
        <a:spcAft>
          <a:spcPct val="0"/>
        </a:spcAft>
        <a:defRPr sz="4400">
          <a:solidFill>
            <a:schemeClr val="bg1"/>
          </a:solidFill>
          <a:latin typeface="Comic Sans MS" pitchFamily="66"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bg1"/>
          </a:solidFill>
          <a:latin typeface="Comic Sans MS" pitchFamily="66"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bg1"/>
          </a:solidFill>
          <a:latin typeface="Comic Sans MS" pitchFamily="66"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bg1"/>
          </a:solidFill>
          <a:latin typeface="Comic Sans MS" pitchFamily="66"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bg1"/>
          </a:solidFill>
          <a:latin typeface="Comic Sans MS" pitchFamily="66"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bg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BG Accent 1"/>
          <p:cNvSpPr/>
          <p:nvPr/>
        </p:nvSpPr>
        <p:spPr>
          <a:xfrm>
            <a:off x="-9525" y="0"/>
            <a:ext cx="8321040" cy="109728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itchFamily="34" charset="0"/>
              <a:cs typeface="Arial" pitchFamily="34" charset="0"/>
            </a:endParaRPr>
          </a:p>
        </p:txBody>
      </p:sp>
      <p:grpSp>
        <p:nvGrpSpPr>
          <p:cNvPr id="10" name="Body BG"/>
          <p:cNvGrpSpPr/>
          <p:nvPr/>
        </p:nvGrpSpPr>
        <p:grpSpPr>
          <a:xfrm>
            <a:off x="0" y="1066800"/>
            <a:ext cx="8425815" cy="5791200"/>
            <a:chOff x="-9526" y="1066800"/>
            <a:chExt cx="8435341" cy="5791200"/>
          </a:xfrm>
          <a:solidFill>
            <a:schemeClr val="accent1">
              <a:lumMod val="50000"/>
            </a:schemeClr>
          </a:solidFill>
        </p:grpSpPr>
        <p:sp>
          <p:nvSpPr>
            <p:cNvPr id="11" name="Rectangle 10"/>
            <p:cNvSpPr/>
            <p:nvPr userDrawn="1"/>
          </p:nvSpPr>
          <p:spPr>
            <a:xfrm>
              <a:off x="-9526" y="1066800"/>
              <a:ext cx="8321040" cy="579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itchFamily="34" charset="0"/>
                <a:cs typeface="Arial" pitchFamily="34" charset="0"/>
              </a:endParaRPr>
            </a:p>
          </p:txBody>
        </p:sp>
        <p:sp>
          <p:nvSpPr>
            <p:cNvPr id="12" name="Rectangle 11"/>
            <p:cNvSpPr/>
            <p:nvPr userDrawn="1"/>
          </p:nvSpPr>
          <p:spPr>
            <a:xfrm>
              <a:off x="8258175" y="1295400"/>
              <a:ext cx="167640" cy="556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itchFamily="34" charset="0"/>
                <a:cs typeface="Arial" pitchFamily="34" charset="0"/>
              </a:endParaRPr>
            </a:p>
          </p:txBody>
        </p:sp>
      </p:grpSp>
      <p:grpSp>
        <p:nvGrpSpPr>
          <p:cNvPr id="16" name="Side Bar"/>
          <p:cNvGrpSpPr/>
          <p:nvPr/>
        </p:nvGrpSpPr>
        <p:grpSpPr>
          <a:xfrm>
            <a:off x="8305800" y="0"/>
            <a:ext cx="842687" cy="6858000"/>
            <a:chOff x="8305800" y="0"/>
            <a:chExt cx="842687" cy="6858000"/>
          </a:xfrm>
        </p:grpSpPr>
        <p:sp>
          <p:nvSpPr>
            <p:cNvPr id="9" name="SideBar Accent 2"/>
            <p:cNvSpPr/>
            <p:nvPr userDrawn="1"/>
          </p:nvSpPr>
          <p:spPr>
            <a:xfrm>
              <a:off x="8305800" y="0"/>
              <a:ext cx="838200" cy="1295400"/>
            </a:xfrm>
            <a:prstGeom prst="rect">
              <a:avLst/>
            </a:prstGeom>
            <a:solidFill>
              <a:schemeClr val="accent2">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itchFamily="34" charset="0"/>
                <a:cs typeface="Arial" pitchFamily="34" charset="0"/>
              </a:endParaRPr>
            </a:p>
          </p:txBody>
        </p:sp>
        <p:sp>
          <p:nvSpPr>
            <p:cNvPr id="13" name="SideBar Accent 1"/>
            <p:cNvSpPr/>
            <p:nvPr userDrawn="1"/>
          </p:nvSpPr>
          <p:spPr>
            <a:xfrm>
              <a:off x="8544983" y="1295400"/>
              <a:ext cx="603504" cy="556260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itchFamily="34" charset="0"/>
                <a:cs typeface="Arial" pitchFamily="34" charset="0"/>
              </a:endParaRPr>
            </a:p>
          </p:txBody>
        </p:sp>
        <p:pic>
          <p:nvPicPr>
            <p:cNvPr id="14" name="SideBar Pic" descr="PPP_BUSI_TXT_Networking_2007_elements.png"/>
            <p:cNvPicPr>
              <a:picLocks noChangeAspect="1"/>
            </p:cNvPicPr>
            <p:nvPr userDrawn="1"/>
          </p:nvPicPr>
          <p:blipFill>
            <a:blip r:embed="rId18" cstate="print"/>
            <a:stretch>
              <a:fillRect/>
            </a:stretch>
          </p:blipFill>
          <p:spPr>
            <a:xfrm>
              <a:off x="8458200" y="0"/>
              <a:ext cx="685800" cy="6858000"/>
            </a:xfrm>
            <a:prstGeom prst="rect">
              <a:avLst/>
            </a:prstGeom>
            <a:noFill/>
            <a:ln>
              <a:noFill/>
            </a:ln>
          </p:spPr>
        </p:pic>
        <p:sp>
          <p:nvSpPr>
            <p:cNvPr id="7" name="Bar Accent 1"/>
            <p:cNvSpPr/>
            <p:nvPr userDrawn="1"/>
          </p:nvSpPr>
          <p:spPr>
            <a:xfrm>
              <a:off x="8421158" y="1295400"/>
              <a:ext cx="118872" cy="5562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itchFamily="34" charset="0"/>
                <a:cs typeface="Arial" pitchFamily="34" charset="0"/>
              </a:endParaRPr>
            </a:p>
          </p:txBody>
        </p:sp>
        <p:sp>
          <p:nvSpPr>
            <p:cNvPr id="15" name="Bar Accent 2"/>
            <p:cNvSpPr/>
            <p:nvPr userDrawn="1"/>
          </p:nvSpPr>
          <p:spPr>
            <a:xfrm>
              <a:off x="8429625" y="0"/>
              <a:ext cx="114300" cy="1295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itchFamily="34" charset="0"/>
                <a:cs typeface="Arial" pitchFamily="34" charset="0"/>
              </a:endParaRPr>
            </a:p>
          </p:txBody>
        </p:sp>
      </p:grpSp>
      <p:sp>
        <p:nvSpPr>
          <p:cNvPr id="2" name="Title Placeholder 1"/>
          <p:cNvSpPr>
            <a:spLocks noGrp="1"/>
          </p:cNvSpPr>
          <p:nvPr>
            <p:ph type="title"/>
          </p:nvPr>
        </p:nvSpPr>
        <p:spPr>
          <a:xfrm>
            <a:off x="457200" y="0"/>
            <a:ext cx="7848600" cy="10668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7924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solidFill>
                <a:latin typeface="Arial" pitchFamily="34" charset="0"/>
                <a:cs typeface="Arial" pitchFamily="34" charset="0"/>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solidFill>
                <a:latin typeface="Arial" pitchFamily="34" charset="0"/>
                <a:cs typeface="Arial" pitchFamily="34"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Arial" pitchFamily="34" charset="0"/>
                <a:cs typeface="Arial" pitchFamily="34" charset="0"/>
              </a:defRPr>
            </a:lvl1pPr>
          </a:lstStyle>
          <a:p>
            <a:fld id="{77E55FC5-C9E0-4872-8B45-AF3C11CB6A4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3" r:id="rId14"/>
    <p:sldLayoutId id="2147483954" r:id="rId15"/>
    <p:sldLayoutId id="2147483955" r:id="rId16"/>
  </p:sldLayoutIdLst>
  <p:hf hdr="0" ftr="0" dt="0"/>
  <p:txStyles>
    <p:titleStyle>
      <a:lvl1pPr algn="ctr" defTabSz="914400" rtl="0" eaLnBrk="1" latinLnBrk="0" hangingPunct="1">
        <a:spcBef>
          <a:spcPct val="0"/>
        </a:spcBef>
        <a:buNone/>
        <a:defRPr sz="4400" b="1" kern="1200" cap="none" spc="0">
          <a:ln w="12700">
            <a:solidFill>
              <a:schemeClr val="tx2">
                <a:satMod val="155000"/>
              </a:schemeClr>
            </a:solidFill>
            <a:prstDash val="solid"/>
          </a:ln>
          <a:solidFill>
            <a:schemeClr val="bg1"/>
          </a:solidFill>
          <a:effectLst>
            <a:outerShdw blurRad="41275" dist="20320" dir="1800000" algn="tl" rotWithShape="0">
              <a:srgbClr val="000000">
                <a:alpha val="40000"/>
              </a:srgbClr>
            </a:outerShdw>
            <a:reflection blurRad="6350" stA="55000" endA="300" endPos="45500" dir="5400000" sy="-100000" algn="bl" rotWithShape="0"/>
          </a:effectLst>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hyperlink" Target="http://www.cwnews.com/new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3.xml"/></Relationships>
</file>

<file path=ppt/slides/_rels/slide7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9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1.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609600" y="4114800"/>
            <a:ext cx="7924800" cy="1828800"/>
          </a:xfrm>
        </p:spPr>
        <p:txBody>
          <a:bodyPr/>
          <a:lstStyle/>
          <a:p>
            <a:r>
              <a:rPr lang="en-US" sz="3300" smtClean="0">
                <a:latin typeface="Times New Roman" pitchFamily="18" charset="0"/>
              </a:rPr>
              <a:t>Seven Major Prophecies</a:t>
            </a:r>
            <a:br>
              <a:rPr lang="en-US" sz="3300" smtClean="0">
                <a:latin typeface="Times New Roman" pitchFamily="18" charset="0"/>
              </a:rPr>
            </a:br>
            <a:r>
              <a:rPr lang="en-US" sz="3300" smtClean="0">
                <a:latin typeface="Times New Roman" pitchFamily="18" charset="0"/>
              </a:rPr>
              <a:t>in</a:t>
            </a:r>
            <a:br>
              <a:rPr lang="en-US" sz="3300" smtClean="0">
                <a:latin typeface="Times New Roman" pitchFamily="18" charset="0"/>
              </a:rPr>
            </a:br>
            <a:r>
              <a:rPr lang="en-US" sz="3300" smtClean="0">
                <a:latin typeface="Times New Roman" pitchFamily="18" charset="0"/>
              </a:rPr>
              <a:t>Process of Fulfillment</a:t>
            </a:r>
          </a:p>
        </p:txBody>
      </p:sp>
      <p:sp>
        <p:nvSpPr>
          <p:cNvPr id="5" name="Slide Number Placeholder 4"/>
          <p:cNvSpPr>
            <a:spLocks noGrp="1"/>
          </p:cNvSpPr>
          <p:nvPr>
            <p:ph type="sldNum" sz="quarter" idx="12"/>
          </p:nvPr>
        </p:nvSpPr>
        <p:spPr/>
        <p:txBody>
          <a:bodyPr/>
          <a:lstStyle/>
          <a:p>
            <a:fld id="{C565EA73-75E5-466A-AAB0-2B7066774914}" type="slidenum">
              <a:rPr lang="en-US"/>
              <a:pPr/>
              <a:t>1</a:t>
            </a:fld>
            <a:endParaRPr lang="en-US"/>
          </a:p>
        </p:txBody>
      </p:sp>
      <p:pic>
        <p:nvPicPr>
          <p:cNvPr id="4" name="Picture 3"/>
          <p:cNvPicPr>
            <a:picLocks noChangeAspect="1"/>
          </p:cNvPicPr>
          <p:nvPr/>
        </p:nvPicPr>
        <p:blipFill>
          <a:blip r:embed="rId3"/>
          <a:srcRect l="15534" b="17152"/>
          <a:stretch>
            <a:fillRect/>
          </a:stretch>
        </p:blipFill>
        <p:spPr>
          <a:xfrm>
            <a:off x="2514600" y="1066800"/>
            <a:ext cx="4114800" cy="30269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Rot="1" noChangeArrowheads="1"/>
          </p:cNvSpPr>
          <p:nvPr>
            <p:ph type="title"/>
          </p:nvPr>
        </p:nvSpPr>
        <p:spPr/>
        <p:txBody>
          <a:bodyPr>
            <a:noAutofit/>
          </a:bodyPr>
          <a:lstStyle/>
          <a:p>
            <a:r>
              <a:rPr lang="en-US" sz="4000" b="1" smtClean="0">
                <a:latin typeface="Times New Roman" pitchFamily="18" charset="0"/>
              </a:rPr>
              <a:t>German newsweekly, </a:t>
            </a:r>
            <a:r>
              <a:rPr lang="en-US" sz="4000" b="1" i="1" smtClean="0">
                <a:latin typeface="Times New Roman" pitchFamily="18" charset="0"/>
              </a:rPr>
              <a:t>Der Speigel  </a:t>
            </a:r>
            <a:r>
              <a:rPr lang="en-US" sz="3200" b="1" smtClean="0">
                <a:latin typeface="Times New Roman" pitchFamily="18" charset="0"/>
              </a:rPr>
              <a:t>(2003)</a:t>
            </a:r>
          </a:p>
        </p:txBody>
      </p:sp>
      <p:sp>
        <p:nvSpPr>
          <p:cNvPr id="204803" name="Rectangle 3"/>
          <p:cNvSpPr>
            <a:spLocks noGrp="1" noChangeArrowheads="1"/>
          </p:cNvSpPr>
          <p:nvPr>
            <p:ph idx="1"/>
          </p:nvPr>
        </p:nvSpPr>
        <p:spPr/>
        <p:txBody>
          <a:bodyPr>
            <a:normAutofit/>
          </a:bodyPr>
          <a:lstStyle/>
          <a:p>
            <a:pPr>
              <a:buClr>
                <a:srgbClr val="FFFFFF"/>
              </a:buClr>
              <a:buFont typeface="Wingdings" pitchFamily="2" charset="2"/>
              <a:buNone/>
            </a:pPr>
            <a:r>
              <a:rPr lang="en-US" b="1" smtClean="0">
                <a:latin typeface="Times New Roman" pitchFamily="18" charset="0"/>
              </a:rPr>
              <a:t>“Throughout the history of mankind, certainly no country has existed that has so thoroughly dominated the world with its politics, its tanks and its products as the United States does today.”</a:t>
            </a:r>
            <a:r>
              <a:rPr lang="en-US" smtClean="0">
                <a:latin typeface="Times New Roman" pitchFamily="18" charset="0"/>
              </a:rPr>
              <a:t>  </a:t>
            </a:r>
          </a:p>
          <a:p>
            <a:pPr>
              <a:buClr>
                <a:srgbClr val="FFFFFF"/>
              </a:buClr>
              <a:buFont typeface="Wingdings" pitchFamily="2" charset="2"/>
              <a:buNone/>
            </a:pPr>
            <a:r>
              <a:rPr lang="en-US" smtClean="0">
                <a:latin typeface="Times New Roman" pitchFamily="18" charset="0"/>
              </a:rPr>
              <a:t>	</a:t>
            </a:r>
            <a:r>
              <a:rPr lang="en-US" sz="2800" smtClean="0">
                <a:latin typeface="Times New Roman" pitchFamily="18" charset="0"/>
              </a:rPr>
              <a:t>(</a:t>
            </a:r>
            <a:r>
              <a:rPr lang="en-US" sz="2800" i="1" smtClean="0">
                <a:latin typeface="Times New Roman" pitchFamily="18" charset="0"/>
              </a:rPr>
              <a:t>Der Speigel,</a:t>
            </a:r>
            <a:r>
              <a:rPr lang="en-US" sz="2800" smtClean="0">
                <a:latin typeface="Times New Roman" pitchFamily="18" charset="0"/>
              </a:rPr>
              <a:t> quoted by Richard Bernstein in “Europe Seems to Hear Echoes of Empires Past,” NY </a:t>
            </a:r>
            <a:r>
              <a:rPr lang="en-US" sz="2800" i="1" smtClean="0">
                <a:latin typeface="Times New Roman" pitchFamily="18" charset="0"/>
              </a:rPr>
              <a:t>Times,</a:t>
            </a:r>
            <a:r>
              <a:rPr lang="en-US" sz="2800" smtClean="0">
                <a:latin typeface="Times New Roman" pitchFamily="18" charset="0"/>
              </a:rPr>
              <a:t> April 14, 2003)</a:t>
            </a:r>
            <a:endParaRPr lang="en-US" sz="2800" i="1" smtClean="0">
              <a:latin typeface="Times New Roman" pitchFamily="18" charset="0"/>
            </a:endParaRPr>
          </a:p>
        </p:txBody>
      </p:sp>
      <p:sp>
        <p:nvSpPr>
          <p:cNvPr id="6" name="Slide Number Placeholder 5"/>
          <p:cNvSpPr>
            <a:spLocks noGrp="1"/>
          </p:cNvSpPr>
          <p:nvPr>
            <p:ph type="sldNum" sz="quarter" idx="12"/>
          </p:nvPr>
        </p:nvSpPr>
        <p:spPr/>
        <p:txBody>
          <a:bodyPr/>
          <a:lstStyle/>
          <a:p>
            <a:fld id="{6604607A-A9C5-402A-A314-B4714C47DE3A}" type="slidenum">
              <a:rPr lang="en-US"/>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Rot="1" noChangeArrowheads="1"/>
          </p:cNvSpPr>
          <p:nvPr>
            <p:ph type="title"/>
          </p:nvPr>
        </p:nvSpPr>
        <p:spPr>
          <a:xfrm>
            <a:off x="228600" y="274638"/>
            <a:ext cx="8458200" cy="1143000"/>
          </a:xfrm>
        </p:spPr>
        <p:txBody>
          <a:bodyPr>
            <a:noAutofit/>
          </a:bodyPr>
          <a:lstStyle/>
          <a:p>
            <a:pPr marL="762000" indent="-762000" algn="l"/>
            <a:r>
              <a:rPr lang="en-US" sz="3600" smtClean="0">
                <a:latin typeface="Times New Roman" pitchFamily="18" charset="0"/>
              </a:rPr>
              <a:t>	</a:t>
            </a:r>
            <a:r>
              <a:rPr lang="en-US" sz="4000" b="1" smtClean="0">
                <a:latin typeface="Times New Roman" pitchFamily="18" charset="0"/>
              </a:rPr>
              <a:t>“…spoke like a dragon…”</a:t>
            </a:r>
          </a:p>
        </p:txBody>
      </p:sp>
      <p:sp>
        <p:nvSpPr>
          <p:cNvPr id="38915" name="Rectangle 3"/>
          <p:cNvSpPr>
            <a:spLocks noGrp="1" noChangeArrowheads="1"/>
          </p:cNvSpPr>
          <p:nvPr>
            <p:ph idx="1"/>
          </p:nvPr>
        </p:nvSpPr>
        <p:spPr>
          <a:xfrm>
            <a:off x="457200" y="1600200"/>
            <a:ext cx="8229600" cy="4724400"/>
          </a:xfrm>
        </p:spPr>
        <p:txBody>
          <a:bodyPr>
            <a:normAutofit/>
          </a:bodyPr>
          <a:lstStyle/>
          <a:p>
            <a:pPr marL="609600" indent="-609600">
              <a:buClr>
                <a:srgbClr val="FFFFFF"/>
              </a:buClr>
              <a:buFont typeface="Wingdings" pitchFamily="2" charset="2"/>
              <a:buNone/>
            </a:pPr>
            <a:r>
              <a:rPr lang="en-US" sz="2800" b="1" dirty="0" smtClean="0">
                <a:latin typeface="Times New Roman" pitchFamily="18" charset="0"/>
              </a:rPr>
              <a:t>Rev 13:12  “And he exercises all the authority of the first beast in his presence, and causes the earth and those who dwell in it to worship the first beast, whose deadly wound was healed.”</a:t>
            </a:r>
          </a:p>
          <a:p>
            <a:pPr marL="609600" indent="-609600">
              <a:buClr>
                <a:srgbClr val="FFFFFF"/>
              </a:buClr>
              <a:buFont typeface="Wingdings" pitchFamily="2" charset="2"/>
              <a:buNone/>
            </a:pPr>
            <a:r>
              <a:rPr lang="en-US" sz="2800" b="1" dirty="0" smtClean="0">
                <a:latin typeface="Times New Roman" pitchFamily="18" charset="0"/>
              </a:rPr>
              <a:t>13:14  “He deceives those who dwell on the earth by those signs which he was granted to do in the sight of the beast, telling those who dwell on the earth to make an image to the beast who was wounded by the sword and lived.” </a:t>
            </a:r>
            <a:endParaRPr lang="en-US" sz="2800" dirty="0" smtClean="0">
              <a:latin typeface="Times New Roman" pitchFamily="18" charset="0"/>
            </a:endParaRPr>
          </a:p>
        </p:txBody>
      </p:sp>
      <p:sp>
        <p:nvSpPr>
          <p:cNvPr id="6" name="Slide Number Placeholder 5"/>
          <p:cNvSpPr>
            <a:spLocks noGrp="1"/>
          </p:cNvSpPr>
          <p:nvPr>
            <p:ph type="sldNum" sz="quarter" idx="12"/>
          </p:nvPr>
        </p:nvSpPr>
        <p:spPr/>
        <p:txBody>
          <a:bodyPr/>
          <a:lstStyle/>
          <a:p>
            <a:fld id="{A2B3E047-73AF-43D5-BB25-665952C0D088}" type="slidenum">
              <a:rPr lang="en-US"/>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idx="1"/>
          </p:nvPr>
        </p:nvSpPr>
        <p:spPr>
          <a:xfrm>
            <a:off x="457200" y="1600200"/>
            <a:ext cx="8229600" cy="4724400"/>
          </a:xfrm>
        </p:spPr>
        <p:txBody>
          <a:bodyPr>
            <a:normAutofit/>
          </a:bodyPr>
          <a:lstStyle/>
          <a:p>
            <a:pPr marL="609600" indent="-609600">
              <a:buClr>
                <a:srgbClr val="FFFFFF"/>
              </a:buClr>
              <a:buFont typeface="Wingdings" pitchFamily="2" charset="2"/>
              <a:buNone/>
            </a:pPr>
            <a:r>
              <a:rPr lang="en-US" b="1" smtClean="0">
                <a:latin typeface="Times New Roman" pitchFamily="18" charset="0"/>
              </a:rPr>
              <a:t>Rev 13:16  “And he causes all, both small and great, rich and poor, free and bond, to receive a mark on their right hand or on their foreheads, </a:t>
            </a:r>
          </a:p>
          <a:p>
            <a:pPr marL="609600" indent="-609600">
              <a:buClr>
                <a:srgbClr val="FFFFFF"/>
              </a:buClr>
              <a:buFont typeface="Wingdings" pitchFamily="2" charset="2"/>
              <a:buNone/>
            </a:pPr>
            <a:r>
              <a:rPr lang="en-US" b="1" smtClean="0">
                <a:latin typeface="Times New Roman" pitchFamily="18" charset="0"/>
              </a:rPr>
              <a:t>13:17  “and that no man might buy or sell except one who has the mark or the name of the beast or the number of his name.”</a:t>
            </a:r>
            <a:endParaRPr lang="en-US" smtClean="0">
              <a:latin typeface="Times New Roman" pitchFamily="18" charset="0"/>
            </a:endParaRPr>
          </a:p>
        </p:txBody>
      </p:sp>
      <p:sp>
        <p:nvSpPr>
          <p:cNvPr id="5" name="Slide Number Placeholder 4"/>
          <p:cNvSpPr>
            <a:spLocks noGrp="1"/>
          </p:cNvSpPr>
          <p:nvPr>
            <p:ph type="sldNum" sz="quarter" idx="12"/>
          </p:nvPr>
        </p:nvSpPr>
        <p:spPr/>
        <p:txBody>
          <a:bodyPr/>
          <a:lstStyle/>
          <a:p>
            <a:fld id="{0BFCA184-0D54-4EE7-9DE0-3F70274BC26B}" type="slidenum">
              <a:rPr lang="en-US"/>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9" name="Rectangle 3"/>
          <p:cNvSpPr>
            <a:spLocks noGrp="1" noRot="1" noChangeArrowheads="1"/>
          </p:cNvSpPr>
          <p:nvPr>
            <p:ph type="title"/>
          </p:nvPr>
        </p:nvSpPr>
        <p:spPr>
          <a:xfrm>
            <a:off x="228600" y="0"/>
            <a:ext cx="8458200" cy="1295400"/>
          </a:xfrm>
        </p:spPr>
        <p:txBody>
          <a:bodyPr>
            <a:noAutofit/>
          </a:bodyPr>
          <a:lstStyle/>
          <a:p>
            <a:pPr marL="762000" indent="-762000"/>
            <a:r>
              <a:rPr lang="en-US" sz="3600" dirty="0" smtClean="0">
                <a:latin typeface="Times New Roman" pitchFamily="18" charset="0"/>
              </a:rPr>
              <a:t>	</a:t>
            </a:r>
            <a:r>
              <a:rPr lang="en-US" sz="3200" b="1" dirty="0" smtClean="0">
                <a:latin typeface="Times New Roman" pitchFamily="18" charset="0"/>
              </a:rPr>
              <a:t>Thus, to speak “as a dragon”</a:t>
            </a:r>
            <a:br>
              <a:rPr lang="en-US" sz="3200" b="1" dirty="0" smtClean="0">
                <a:latin typeface="Times New Roman" pitchFamily="18" charset="0"/>
              </a:rPr>
            </a:br>
            <a:r>
              <a:rPr lang="en-US" sz="3200" b="1" dirty="0" smtClean="0">
                <a:latin typeface="Times New Roman" pitchFamily="18" charset="0"/>
              </a:rPr>
              <a:t>according to Rev 13:11-17, means:</a:t>
            </a:r>
          </a:p>
        </p:txBody>
      </p:sp>
      <p:sp>
        <p:nvSpPr>
          <p:cNvPr id="234498" name="Rectangle 2"/>
          <p:cNvSpPr>
            <a:spLocks noGrp="1" noChangeArrowheads="1"/>
          </p:cNvSpPr>
          <p:nvPr>
            <p:ph idx="1"/>
          </p:nvPr>
        </p:nvSpPr>
        <p:spPr>
          <a:xfrm>
            <a:off x="533400" y="1600200"/>
            <a:ext cx="8229600" cy="2819400"/>
          </a:xfrm>
        </p:spPr>
        <p:txBody>
          <a:bodyPr>
            <a:normAutofit/>
          </a:bodyPr>
          <a:lstStyle/>
          <a:p>
            <a:pPr marL="609600" indent="-609600">
              <a:lnSpc>
                <a:spcPct val="80000"/>
              </a:lnSpc>
              <a:buClr>
                <a:srgbClr val="FFFFFF"/>
              </a:buClr>
              <a:buFont typeface="Wingdings" pitchFamily="2" charset="2"/>
              <a:buNone/>
            </a:pPr>
            <a:r>
              <a:rPr lang="en-US" sz="2400" b="1" dirty="0" smtClean="0">
                <a:latin typeface="Times New Roman" pitchFamily="18" charset="0"/>
              </a:rPr>
              <a:t>1.	To follow the example of the Sea Beast of Rev 13:1-8, making an “image” to that beast and exercising the same persecuting authority;</a:t>
            </a:r>
          </a:p>
          <a:p>
            <a:pPr marL="609600" indent="-609600">
              <a:lnSpc>
                <a:spcPct val="80000"/>
              </a:lnSpc>
              <a:buClr>
                <a:srgbClr val="FFFFFF"/>
              </a:buClr>
              <a:buFont typeface="Wingdings" pitchFamily="2" charset="2"/>
              <a:buNone/>
            </a:pPr>
            <a:r>
              <a:rPr lang="en-US" sz="2400" b="1" dirty="0" smtClean="0">
                <a:latin typeface="Times New Roman" pitchFamily="18" charset="0"/>
              </a:rPr>
              <a:t>2.	Which will mean repudiating America’s foundational principles.</a:t>
            </a:r>
          </a:p>
          <a:p>
            <a:pPr marL="609600" indent="-609600">
              <a:lnSpc>
                <a:spcPct val="80000"/>
              </a:lnSpc>
              <a:buClr>
                <a:srgbClr val="FFFFFF"/>
              </a:buClr>
              <a:buFont typeface="Wingdings" pitchFamily="2" charset="2"/>
              <a:buNone/>
            </a:pPr>
            <a:r>
              <a:rPr lang="en-US" sz="2400" b="1" dirty="0" smtClean="0">
                <a:latin typeface="Times New Roman" pitchFamily="18" charset="0"/>
              </a:rPr>
              <a:t>3.	Obviously the complete fulfillment of this prophecy is still future.</a:t>
            </a:r>
            <a:r>
              <a:rPr lang="en-US" sz="2400" dirty="0" smtClean="0">
                <a:latin typeface="Times New Roman" pitchFamily="18" charset="0"/>
              </a:rPr>
              <a:t>	</a:t>
            </a:r>
            <a:r>
              <a:rPr lang="en-US" sz="2700" dirty="0" smtClean="0">
                <a:latin typeface="Times New Roman" pitchFamily="18" charset="0"/>
              </a:rPr>
              <a:t>	</a:t>
            </a:r>
          </a:p>
        </p:txBody>
      </p:sp>
      <p:sp>
        <p:nvSpPr>
          <p:cNvPr id="6" name="Slide Number Placeholder 5"/>
          <p:cNvSpPr>
            <a:spLocks noGrp="1"/>
          </p:cNvSpPr>
          <p:nvPr>
            <p:ph type="sldNum" sz="quarter" idx="12"/>
          </p:nvPr>
        </p:nvSpPr>
        <p:spPr/>
        <p:txBody>
          <a:bodyPr/>
          <a:lstStyle/>
          <a:p>
            <a:fld id="{4C3DAD82-6A4D-4121-837A-21B4EE484E7F}" type="slidenum">
              <a:rPr lang="en-US"/>
              <a:pPr/>
              <a:t>13</a:t>
            </a:fld>
            <a:endParaRPr lang="en-US"/>
          </a:p>
        </p:txBody>
      </p:sp>
      <p:pic>
        <p:nvPicPr>
          <p:cNvPr id="7" name="Picture 6"/>
          <p:cNvPicPr>
            <a:picLocks noChangeAspect="1"/>
          </p:cNvPicPr>
          <p:nvPr/>
        </p:nvPicPr>
        <p:blipFill>
          <a:blip r:embed="rId3"/>
          <a:srcRect l="2000" t="9619" r="50000" b="73809"/>
          <a:stretch>
            <a:fillRect/>
          </a:stretch>
        </p:blipFill>
        <p:spPr>
          <a:xfrm>
            <a:off x="3352800" y="4114800"/>
            <a:ext cx="4648200" cy="2106216"/>
          </a:xfrm>
          <a:prstGeom prst="rect">
            <a:avLst/>
          </a:prstGeom>
          <a:ln w="228600" cap="sq" cmpd="thickThin">
            <a:solidFill>
              <a:srgbClr val="000000"/>
            </a:solidFill>
            <a:prstDash val="solid"/>
            <a:miter lim="800000"/>
          </a:ln>
          <a:effectLst>
            <a:innerShdw blurRad="76200">
              <a:srgbClr val="000000"/>
            </a:innerShdw>
            <a:reflection stA="50000" endPos="15000" dist="12700" dir="5400000" sy="-100000" algn="bl" rotWithShape="0"/>
          </a:effectLst>
        </p:spPr>
      </p:pic>
      <p:cxnSp>
        <p:nvCxnSpPr>
          <p:cNvPr id="9" name="Straight Connector 8"/>
          <p:cNvCxnSpPr>
            <a:cxnSpLocks noChangeShapeType="1"/>
          </p:cNvCxnSpPr>
          <p:nvPr/>
        </p:nvCxnSpPr>
        <p:spPr bwMode="auto">
          <a:xfrm flipV="1">
            <a:off x="3429000" y="4191000"/>
            <a:ext cx="4495800" cy="1981200"/>
          </a:xfrm>
          <a:prstGeom prst="line">
            <a:avLst/>
          </a:prstGeom>
          <a:noFill/>
          <a:ln w="25400">
            <a:solidFill>
              <a:schemeClr val="accent2"/>
            </a:solidFill>
            <a:round/>
            <a:headEnd/>
            <a:tailEnd/>
          </a:ln>
          <a:effectLst>
            <a:outerShdw dist="20000" dir="5400000" rotWithShape="0">
              <a:srgbClr val="808080">
                <a:alpha val="37999"/>
              </a:srgbClr>
            </a:outerShdw>
          </a:effectLst>
        </p:spPr>
      </p:cxnSp>
      <p:cxnSp>
        <p:nvCxnSpPr>
          <p:cNvPr id="12" name="Straight Connector 11"/>
          <p:cNvCxnSpPr>
            <a:cxnSpLocks noChangeShapeType="1"/>
          </p:cNvCxnSpPr>
          <p:nvPr/>
        </p:nvCxnSpPr>
        <p:spPr bwMode="auto">
          <a:xfrm rot="10800000">
            <a:off x="3429000" y="4191000"/>
            <a:ext cx="4495800" cy="1981200"/>
          </a:xfrm>
          <a:prstGeom prst="line">
            <a:avLst/>
          </a:prstGeom>
          <a:noFill/>
          <a:ln w="25400">
            <a:solidFill>
              <a:schemeClr val="accent2"/>
            </a:solidFill>
            <a:round/>
            <a:headEnd/>
            <a:tailEnd/>
          </a:ln>
          <a:effectLst>
            <a:outerShdw dist="20000" dir="5400000" rotWithShape="0">
              <a:srgbClr val="808080">
                <a:alpha val="37999"/>
              </a:srgbClr>
            </a:outerShdw>
          </a:effectLst>
        </p:spPr>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l="-885"/>
          <a:stretch>
            <a:fillRect/>
          </a:stretch>
        </p:blipFill>
        <p:spPr>
          <a:xfrm>
            <a:off x="228600" y="1828800"/>
            <a:ext cx="8686800" cy="45711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stA="50000" endPos="19000" dir="5400000" sy="-100000" algn="bl" rotWithShape="0"/>
          </a:effectLst>
          <a:scene3d>
            <a:camera prst="orthographicFront"/>
            <a:lightRig rig="twoPt" dir="t">
              <a:rot lat="0" lon="0" rev="7200000"/>
            </a:lightRig>
          </a:scene3d>
          <a:sp3d>
            <a:bevelT w="25400" h="19050"/>
            <a:contourClr>
              <a:srgbClr val="FFFFFF"/>
            </a:contourClr>
          </a:sp3d>
        </p:spPr>
      </p:pic>
      <p:sp>
        <p:nvSpPr>
          <p:cNvPr id="233475" name="Rectangle 3"/>
          <p:cNvSpPr>
            <a:spLocks noGrp="1" noRot="1" noChangeArrowheads="1"/>
          </p:cNvSpPr>
          <p:nvPr>
            <p:ph type="title"/>
          </p:nvPr>
        </p:nvSpPr>
        <p:spPr/>
        <p:txBody>
          <a:bodyPr>
            <a:noAutofit/>
          </a:bodyPr>
          <a:lstStyle/>
          <a:p>
            <a:r>
              <a:rPr lang="en-US" sz="3400" smtClean="0">
                <a:latin typeface="Times New Roman" pitchFamily="18" charset="0"/>
              </a:rPr>
              <a:t>1.  Military dimensions of “speak as a dragon”</a:t>
            </a:r>
          </a:p>
        </p:txBody>
      </p:sp>
      <p:sp>
        <p:nvSpPr>
          <p:cNvPr id="233474" name="Rectangle 2"/>
          <p:cNvSpPr>
            <a:spLocks noGrp="1" noChangeArrowheads="1"/>
          </p:cNvSpPr>
          <p:nvPr>
            <p:ph idx="1"/>
          </p:nvPr>
        </p:nvSpPr>
        <p:spPr>
          <a:xfrm>
            <a:off x="914400" y="2057400"/>
            <a:ext cx="7239000" cy="3200400"/>
          </a:xfrm>
        </p:spPr>
        <p:txBody>
          <a:bodyPr>
            <a:normAutofit/>
          </a:bodyPr>
          <a:lstStyle/>
          <a:p>
            <a:pPr marL="609600" indent="-609600">
              <a:lnSpc>
                <a:spcPct val="70000"/>
              </a:lnSpc>
              <a:buClr>
                <a:srgbClr val="FFFFFF"/>
              </a:buClr>
              <a:buFont typeface="Wingdings" pitchFamily="2" charset="2"/>
              <a:buNone/>
            </a:pPr>
            <a:endParaRPr lang="en-US" sz="2400" b="1" dirty="0" smtClean="0">
              <a:solidFill>
                <a:schemeClr val="bg1"/>
              </a:solidFill>
              <a:latin typeface="Times New Roman" pitchFamily="18" charset="0"/>
            </a:endParaRPr>
          </a:p>
          <a:p>
            <a:pPr marL="609600" indent="-609600">
              <a:lnSpc>
                <a:spcPct val="70000"/>
              </a:lnSpc>
              <a:buClr>
                <a:srgbClr val="FFFFFF"/>
              </a:buClr>
              <a:buFont typeface="Wingdings" pitchFamily="2" charset="2"/>
              <a:buNone/>
            </a:pPr>
            <a:r>
              <a:rPr lang="en-US" sz="2400" b="1" dirty="0" smtClean="0">
                <a:solidFill>
                  <a:schemeClr val="bg1"/>
                </a:solidFill>
                <a:latin typeface="Times New Roman" pitchFamily="18" charset="0"/>
              </a:rPr>
              <a:t>	</a:t>
            </a:r>
            <a:r>
              <a:rPr lang="en-US" sz="2800" b="1" dirty="0" smtClean="0">
                <a:solidFill>
                  <a:schemeClr val="bg1"/>
                </a:solidFill>
                <a:latin typeface="Times New Roman" pitchFamily="18" charset="0"/>
              </a:rPr>
              <a:t>	a. The U.S. military budget for 2003-2004 exceeded the combined military budgets of the rest of the nations of the world (</a:t>
            </a:r>
            <a:r>
              <a:rPr lang="en-US" sz="2800" b="1" i="1" dirty="0" smtClean="0">
                <a:solidFill>
                  <a:schemeClr val="bg1"/>
                </a:solidFill>
                <a:latin typeface="Times New Roman" pitchFamily="18" charset="0"/>
              </a:rPr>
              <a:t>Newsweek,</a:t>
            </a:r>
            <a:r>
              <a:rPr lang="en-US" sz="2800" b="1" dirty="0" smtClean="0">
                <a:solidFill>
                  <a:schemeClr val="bg1"/>
                </a:solidFill>
                <a:latin typeface="Times New Roman" pitchFamily="18" charset="0"/>
              </a:rPr>
              <a:t> March 24, 2003, p. 23). Unfortunately, it has continued to increase since then. The annual military budget for 2008-09 was $40 billion higher than that of 2007-08.</a:t>
            </a:r>
          </a:p>
          <a:p>
            <a:pPr marL="609600" indent="-609600">
              <a:lnSpc>
                <a:spcPct val="70000"/>
              </a:lnSpc>
              <a:buClr>
                <a:srgbClr val="FFFFFF"/>
              </a:buClr>
              <a:buFont typeface="Wingdings" pitchFamily="2" charset="2"/>
              <a:buNone/>
            </a:pPr>
            <a:r>
              <a:rPr lang="en-US" sz="2400" dirty="0" smtClean="0">
                <a:latin typeface="Times New Roman" pitchFamily="18" charset="0"/>
              </a:rPr>
              <a:t>		</a:t>
            </a:r>
          </a:p>
        </p:txBody>
      </p:sp>
      <p:sp>
        <p:nvSpPr>
          <p:cNvPr id="6" name="Slide Number Placeholder 5"/>
          <p:cNvSpPr>
            <a:spLocks noGrp="1"/>
          </p:cNvSpPr>
          <p:nvPr>
            <p:ph type="sldNum" sz="quarter" idx="12"/>
          </p:nvPr>
        </p:nvSpPr>
        <p:spPr/>
        <p:txBody>
          <a:bodyPr/>
          <a:lstStyle/>
          <a:p>
            <a:fld id="{C5AD64E4-C1C8-4F40-86BF-C7454987710B}" type="slidenum">
              <a:rPr lang="en-US"/>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7" name="Rectangle 3"/>
          <p:cNvSpPr>
            <a:spLocks noGrp="1" noRot="1" noChangeArrowheads="1"/>
          </p:cNvSpPr>
          <p:nvPr>
            <p:ph type="title"/>
          </p:nvPr>
        </p:nvSpPr>
        <p:spPr>
          <a:xfrm>
            <a:off x="457200" y="274638"/>
            <a:ext cx="8229600" cy="1630362"/>
          </a:xfrm>
        </p:spPr>
        <p:txBody>
          <a:bodyPr>
            <a:noAutofit/>
          </a:bodyPr>
          <a:lstStyle/>
          <a:p>
            <a:pPr marL="838200" indent="-838200" algn="l"/>
            <a:r>
              <a:rPr lang="en-US" sz="3600" smtClean="0">
                <a:latin typeface="Times New Roman" pitchFamily="18" charset="0"/>
              </a:rPr>
              <a:t>1.  Military dimensions of “speak as a dragon”, continued</a:t>
            </a:r>
          </a:p>
        </p:txBody>
      </p:sp>
      <p:sp>
        <p:nvSpPr>
          <p:cNvPr id="333826" name="Rectangle 2"/>
          <p:cNvSpPr>
            <a:spLocks noGrp="1" noChangeArrowheads="1"/>
          </p:cNvSpPr>
          <p:nvPr>
            <p:ph idx="1"/>
          </p:nvPr>
        </p:nvSpPr>
        <p:spPr>
          <a:xfrm>
            <a:off x="457200" y="1676400"/>
            <a:ext cx="8229600" cy="3916363"/>
          </a:xfrm>
        </p:spPr>
        <p:txBody>
          <a:bodyPr>
            <a:normAutofit/>
          </a:bodyPr>
          <a:lstStyle/>
          <a:p>
            <a:pPr marL="609600" indent="-609600">
              <a:lnSpc>
                <a:spcPct val="80000"/>
              </a:lnSpc>
              <a:buClr>
                <a:srgbClr val="FFFFFF"/>
              </a:buClr>
              <a:buFont typeface="Wingdings" pitchFamily="2" charset="2"/>
              <a:buNone/>
            </a:pPr>
            <a:endParaRPr lang="en-US" sz="2800" dirty="0" smtClean="0">
              <a:latin typeface="Times New Roman" pitchFamily="18" charset="0"/>
            </a:endParaRPr>
          </a:p>
          <a:p>
            <a:pPr marL="609600" indent="-609600">
              <a:lnSpc>
                <a:spcPct val="80000"/>
              </a:lnSpc>
              <a:buClr>
                <a:srgbClr val="FFFFFF"/>
              </a:buClr>
              <a:buFont typeface="Wingdings" pitchFamily="2" charset="2"/>
              <a:buNone/>
            </a:pPr>
            <a:r>
              <a:rPr lang="en-US" sz="2800" b="1" dirty="0" smtClean="0">
                <a:latin typeface="Times New Roman" pitchFamily="18" charset="0"/>
              </a:rPr>
              <a:t>	</a:t>
            </a:r>
            <a:endParaRPr lang="en-US" b="1" dirty="0" smtClean="0">
              <a:latin typeface="Times New Roman" pitchFamily="18" charset="0"/>
            </a:endParaRPr>
          </a:p>
          <a:p>
            <a:pPr marL="609600" indent="-609600">
              <a:lnSpc>
                <a:spcPct val="80000"/>
              </a:lnSpc>
              <a:buClr>
                <a:srgbClr val="FFFFFF"/>
              </a:buClr>
              <a:buFont typeface="Wingdings" pitchFamily="2" charset="2"/>
              <a:buNone/>
            </a:pPr>
            <a:r>
              <a:rPr lang="en-US" b="1" dirty="0" smtClean="0">
                <a:latin typeface="Times New Roman" pitchFamily="18" charset="0"/>
              </a:rPr>
              <a:t>	 b.  The “War on Terror” shows both the capability and the will to pursue a single individual (like Saddam Hussein or Osama bin Laden) or small groups (like al-Qaeda cells), anywhere on the planet.</a:t>
            </a:r>
          </a:p>
          <a:p>
            <a:pPr marL="609600" indent="-609600">
              <a:lnSpc>
                <a:spcPct val="80000"/>
              </a:lnSpc>
              <a:buClr>
                <a:srgbClr val="FFFFFF"/>
              </a:buClr>
              <a:buFont typeface="Wingdings" pitchFamily="2" charset="2"/>
              <a:buNone/>
            </a:pPr>
            <a:endParaRPr lang="en-US" b="1" dirty="0" smtClean="0">
              <a:latin typeface="Times New Roman" pitchFamily="18" charset="0"/>
            </a:endParaRPr>
          </a:p>
          <a:p>
            <a:pPr marL="609600" indent="-609600">
              <a:lnSpc>
                <a:spcPct val="80000"/>
              </a:lnSpc>
              <a:buClr>
                <a:srgbClr val="FFFFFF"/>
              </a:buClr>
              <a:buFont typeface="Wingdings" pitchFamily="2" charset="2"/>
              <a:buNone/>
            </a:pPr>
            <a:r>
              <a:rPr lang="en-US" sz="2800" dirty="0" smtClean="0">
                <a:latin typeface="Times New Roman" pitchFamily="18" charset="0"/>
              </a:rPr>
              <a:t>		</a:t>
            </a:r>
          </a:p>
        </p:txBody>
      </p:sp>
      <p:sp>
        <p:nvSpPr>
          <p:cNvPr id="6" name="Slide Number Placeholder 5"/>
          <p:cNvSpPr>
            <a:spLocks noGrp="1"/>
          </p:cNvSpPr>
          <p:nvPr>
            <p:ph type="sldNum" sz="quarter" idx="12"/>
          </p:nvPr>
        </p:nvSpPr>
        <p:spPr/>
        <p:txBody>
          <a:bodyPr/>
          <a:lstStyle/>
          <a:p>
            <a:fld id="{841967BA-3C82-48F3-9318-3A3E1B9B5E60}" type="slidenum">
              <a:rPr lang="en-US"/>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p:cNvSpPr>
            <a:spLocks noGrp="1" noRot="1" noChangeArrowheads="1"/>
          </p:cNvSpPr>
          <p:nvPr>
            <p:ph type="title"/>
          </p:nvPr>
        </p:nvSpPr>
        <p:spPr>
          <a:xfrm>
            <a:off x="457200" y="274638"/>
            <a:ext cx="8229600" cy="792162"/>
          </a:xfrm>
        </p:spPr>
        <p:txBody>
          <a:bodyPr>
            <a:noAutofit/>
          </a:bodyPr>
          <a:lstStyle/>
          <a:p>
            <a:r>
              <a:rPr lang="en-US" sz="3200" smtClean="0">
                <a:latin typeface="Times New Roman" pitchFamily="18" charset="0"/>
              </a:rPr>
              <a:t>2. Political dimensions of “speak as a dragon”</a:t>
            </a:r>
          </a:p>
        </p:txBody>
      </p:sp>
      <p:sp>
        <p:nvSpPr>
          <p:cNvPr id="69634" name="Rectangle 2"/>
          <p:cNvSpPr>
            <a:spLocks noGrp="1" noChangeArrowheads="1"/>
          </p:cNvSpPr>
          <p:nvPr>
            <p:ph type="body" sz="half" idx="1"/>
          </p:nvPr>
        </p:nvSpPr>
        <p:spPr>
          <a:xfrm>
            <a:off x="304800" y="1295400"/>
            <a:ext cx="4419600" cy="5562600"/>
          </a:xfrm>
        </p:spPr>
        <p:txBody>
          <a:bodyPr>
            <a:noAutofit/>
          </a:bodyPr>
          <a:lstStyle/>
          <a:p>
            <a:pPr marL="609600" indent="-609600">
              <a:lnSpc>
                <a:spcPct val="90000"/>
              </a:lnSpc>
              <a:buClr>
                <a:srgbClr val="FFFFFF"/>
              </a:buClr>
              <a:buFont typeface="Wingdings" pitchFamily="2" charset="2"/>
              <a:buAutoNum type="alphaLcPeriod"/>
            </a:pPr>
            <a:r>
              <a:rPr lang="en-US" sz="2300" b="1" smtClean="0">
                <a:latin typeface="Times New Roman" pitchFamily="18" charset="0"/>
              </a:rPr>
              <a:t>Limiting civil liberties to prevent acts of terrorism.</a:t>
            </a:r>
          </a:p>
          <a:p>
            <a:pPr marL="609600" indent="-609600">
              <a:lnSpc>
                <a:spcPct val="90000"/>
              </a:lnSpc>
              <a:buClr>
                <a:srgbClr val="FFFFFF"/>
              </a:buClr>
              <a:buFont typeface="Wingdings" pitchFamily="2" charset="2"/>
              <a:buAutoNum type="alphaLcPeriod"/>
            </a:pPr>
            <a:r>
              <a:rPr lang="en-US" sz="2300" b="1" smtClean="0">
                <a:latin typeface="Times New Roman" pitchFamily="18" charset="0"/>
              </a:rPr>
              <a:t>Since 2003, Student Entry Verification Information System (SEVIS) tracks international students in 70,000 schools.</a:t>
            </a:r>
            <a:r>
              <a:rPr lang="en-US" sz="2300" smtClean="0">
                <a:latin typeface="Times New Roman" pitchFamily="18" charset="0"/>
              </a:rPr>
              <a:t> </a:t>
            </a:r>
          </a:p>
          <a:p>
            <a:pPr marL="609600" indent="-609600">
              <a:lnSpc>
                <a:spcPct val="90000"/>
              </a:lnSpc>
              <a:buClr>
                <a:srgbClr val="FFFFFF"/>
              </a:buClr>
              <a:buFont typeface="Wingdings" pitchFamily="2" charset="2"/>
              <a:buAutoNum type="alphaLcPeriod"/>
            </a:pPr>
            <a:r>
              <a:rPr lang="en-US" sz="2300" b="1" smtClean="0">
                <a:latin typeface="Times New Roman" pitchFamily="18" charset="0"/>
              </a:rPr>
              <a:t>National Real ID voted in 2005 began to take effect in 2008.</a:t>
            </a:r>
          </a:p>
          <a:p>
            <a:pPr marL="609600" indent="-609600">
              <a:lnSpc>
                <a:spcPct val="90000"/>
              </a:lnSpc>
              <a:buClr>
                <a:srgbClr val="FFFFFF"/>
              </a:buClr>
              <a:buFont typeface="Wingdings" pitchFamily="2" charset="2"/>
              <a:buAutoNum type="alphaLcPeriod"/>
            </a:pPr>
            <a:r>
              <a:rPr lang="en-US" sz="2300" b="1" smtClean="0">
                <a:latin typeface="Times New Roman" pitchFamily="18" charset="0"/>
              </a:rPr>
              <a:t>Designed to catch illegal aliens, the Federal database of eligible employees could be used to deny employment for other reasons.</a:t>
            </a:r>
          </a:p>
        </p:txBody>
      </p:sp>
      <p:pic>
        <p:nvPicPr>
          <p:cNvPr id="52228" name="Picture 7" descr="Liberty - UNDER the WATCHFUL EYE"/>
          <p:cNvPicPr>
            <a:picLocks noGrp="1" noChangeAspect="1" noChangeArrowheads="1"/>
          </p:cNvPicPr>
          <p:nvPr>
            <p:ph type="chart" sz="half" idx="2"/>
          </p:nvPr>
        </p:nvPicPr>
        <p:blipFill>
          <a:blip r:embed="rId3"/>
          <a:srcRect/>
          <a:stretch>
            <a:fillRect/>
          </a:stretch>
        </p:blipFill>
        <p:spPr>
          <a:xfrm>
            <a:off x="5181600" y="1600200"/>
            <a:ext cx="3276600" cy="4261487"/>
          </a:xfrm>
          <a:solidFill>
            <a:srgbClr val="FFFFFF">
              <a:shade val="85000"/>
            </a:srgbClr>
          </a:solidFill>
          <a:ln w="88900" cap="sq">
            <a:solidFill>
              <a:srgbClr val="FFFFFF"/>
            </a:solidFill>
          </a:ln>
          <a:effectLst>
            <a:outerShdw blurRad="55000" dist="18000" dir="5400000" algn="tl" rotWithShape="0">
              <a:srgbClr val="000000">
                <a:alpha val="40000"/>
              </a:srgbClr>
            </a:outerShdw>
            <a:reflection stA="50000" endPos="60000" dist="203200" dir="5400000" sy="-100000" algn="bl" rotWithShape="0"/>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A5D94F4A-B707-4793-8D27-1C894F988D1F}" type="slidenum">
              <a:rPr lang="en-US"/>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Rot="1" noChangeArrowheads="1"/>
          </p:cNvSpPr>
          <p:nvPr>
            <p:ph type="title"/>
          </p:nvPr>
        </p:nvSpPr>
        <p:spPr/>
        <p:txBody>
          <a:bodyPr>
            <a:noAutofit/>
          </a:bodyPr>
          <a:lstStyle/>
          <a:p>
            <a:r>
              <a:rPr lang="en-US" sz="3200" smtClean="0">
                <a:latin typeface="Times New Roman" pitchFamily="18" charset="0"/>
              </a:rPr>
              <a:t>3. Judicial dimensions of “speak as a dragon”</a:t>
            </a:r>
          </a:p>
        </p:txBody>
      </p:sp>
      <p:sp>
        <p:nvSpPr>
          <p:cNvPr id="51203" name="Rectangle 3"/>
          <p:cNvSpPr>
            <a:spLocks noGrp="1" noChangeArrowheads="1"/>
          </p:cNvSpPr>
          <p:nvPr>
            <p:ph type="body" sz="half" idx="1"/>
          </p:nvPr>
        </p:nvSpPr>
        <p:spPr>
          <a:xfrm>
            <a:off x="762000" y="1828800"/>
            <a:ext cx="7467600" cy="1066800"/>
          </a:xfrm>
        </p:spPr>
        <p:txBody>
          <a:bodyPr/>
          <a:lstStyle/>
          <a:p>
            <a:pPr lvl="1">
              <a:buFont typeface="Wingdings" pitchFamily="2" charset="2"/>
              <a:buNone/>
            </a:pPr>
            <a:r>
              <a:rPr lang="en-US" b="1" smtClean="0">
                <a:latin typeface="Times New Roman" pitchFamily="18" charset="0"/>
              </a:rPr>
              <a:t>a. Disregard for individual civil rights.</a:t>
            </a:r>
            <a:endParaRPr lang="en-US" sz="2400" b="1" smtClean="0">
              <a:latin typeface="Times New Roman" pitchFamily="18" charset="0"/>
            </a:endParaRPr>
          </a:p>
        </p:txBody>
      </p:sp>
      <p:sp>
        <p:nvSpPr>
          <p:cNvPr id="40965" name="Rectangle 5"/>
          <p:cNvSpPr>
            <a:spLocks noGrp="1" noChangeArrowheads="1"/>
          </p:cNvSpPr>
          <p:nvPr>
            <p:ph sz="half" idx="2"/>
          </p:nvPr>
        </p:nvSpPr>
        <p:spPr/>
        <p:txBody>
          <a:bodyPr>
            <a:normAutofit/>
          </a:bodyPr>
          <a:lstStyle/>
          <a:p>
            <a:pPr>
              <a:buClr>
                <a:srgbClr val="FFFFFF"/>
              </a:buClr>
              <a:buFont typeface="Wingdings" pitchFamily="2" charset="2"/>
              <a:buNone/>
            </a:pPr>
            <a:endParaRPr lang="en-US" sz="2800" smtClean="0">
              <a:latin typeface="Times New Roman" pitchFamily="18" charset="0"/>
            </a:endParaRPr>
          </a:p>
          <a:p>
            <a:pPr>
              <a:buClr>
                <a:srgbClr val="FFFFFF"/>
              </a:buClr>
            </a:pPr>
            <a:endParaRPr lang="en-US" sz="2800" smtClean="0">
              <a:latin typeface="Times New Roman" pitchFamily="18" charset="0"/>
            </a:endParaRPr>
          </a:p>
        </p:txBody>
      </p:sp>
      <p:sp>
        <p:nvSpPr>
          <p:cNvPr id="8" name="Slide Number Placeholder 7"/>
          <p:cNvSpPr>
            <a:spLocks noGrp="1"/>
          </p:cNvSpPr>
          <p:nvPr>
            <p:ph type="sldNum" sz="quarter" idx="12"/>
          </p:nvPr>
        </p:nvSpPr>
        <p:spPr/>
        <p:txBody>
          <a:bodyPr/>
          <a:lstStyle/>
          <a:p>
            <a:fld id="{88484573-DBC4-45D6-8636-E7926247F89E}" type="slidenum">
              <a:rPr lang="en-US"/>
              <a:pPr/>
              <a:t>17</a:t>
            </a:fld>
            <a:endParaRPr lang="en-US"/>
          </a:p>
        </p:txBody>
      </p:sp>
      <p:pic>
        <p:nvPicPr>
          <p:cNvPr id="54277" name="Picture 10" descr="Newspaper - Police push for more spying"/>
          <p:cNvPicPr>
            <a:picLocks noChangeAspect="1" noChangeArrowheads="1"/>
          </p:cNvPicPr>
          <p:nvPr/>
        </p:nvPicPr>
        <p:blipFill>
          <a:blip r:embed="rId3"/>
          <a:srcRect b="56092"/>
          <a:stretch>
            <a:fillRect/>
          </a:stretch>
        </p:blipFill>
        <p:spPr bwMode="auto">
          <a:xfrm>
            <a:off x="1371600" y="3352800"/>
            <a:ext cx="6096000" cy="1905000"/>
          </a:xfrm>
          <a:prstGeom prst="rect">
            <a:avLst/>
          </a:prstGeom>
          <a:ln w="38100" cap="sq">
            <a:solidFill>
              <a:srgbClr val="000000"/>
            </a:solidFill>
            <a:prstDash val="solid"/>
            <a:miter lim="800000"/>
          </a:ln>
          <a:effectLst>
            <a:outerShdw blurRad="50800" dist="38100" dir="2700000" algn="tl" rotWithShape="0">
              <a:srgbClr val="000000">
                <a:alpha val="43000"/>
              </a:srgbClr>
            </a:outerShdw>
            <a:reflection stA="44000" endPos="75000" dist="12700" dir="5400000" sy="-100000" algn="bl" rotWithShape="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rrowheads="1"/>
          </p:cNvSpPr>
          <p:nvPr>
            <p:ph type="title"/>
          </p:nvPr>
        </p:nvSpPr>
        <p:spPr>
          <a:xfrm>
            <a:off x="457200" y="152400"/>
            <a:ext cx="8229600" cy="990600"/>
          </a:xfrm>
        </p:spPr>
        <p:txBody>
          <a:bodyPr>
            <a:noAutofit/>
          </a:bodyPr>
          <a:lstStyle/>
          <a:p>
            <a:r>
              <a:rPr lang="en-US" sz="3200" dirty="0" smtClean="0">
                <a:latin typeface="Times New Roman" pitchFamily="18" charset="0"/>
              </a:rPr>
              <a:t>3. Judicial dimensions of “speak as a dragon”</a:t>
            </a:r>
          </a:p>
        </p:txBody>
      </p:sp>
      <p:sp>
        <p:nvSpPr>
          <p:cNvPr id="53251" name="Rectangle 3"/>
          <p:cNvSpPr>
            <a:spLocks noGrp="1" noChangeArrowheads="1"/>
          </p:cNvSpPr>
          <p:nvPr>
            <p:ph type="body" sz="half" idx="1"/>
          </p:nvPr>
        </p:nvSpPr>
        <p:spPr>
          <a:xfrm>
            <a:off x="914400" y="1066800"/>
            <a:ext cx="7010400" cy="1371600"/>
          </a:xfrm>
        </p:spPr>
        <p:txBody>
          <a:bodyPr/>
          <a:lstStyle/>
          <a:p>
            <a:pPr marL="914400" lvl="1" indent="-457200">
              <a:buFont typeface="Wingdings" pitchFamily="2" charset="2"/>
              <a:buNone/>
            </a:pPr>
            <a:r>
              <a:rPr lang="en-US" b="1" dirty="0" smtClean="0">
                <a:latin typeface="Times New Roman" pitchFamily="18" charset="0"/>
              </a:rPr>
              <a:t>b. The ideal of “innocent until proven guilty” is changing to a zero-tolerance attitude toward suspected offenders</a:t>
            </a:r>
            <a:endParaRPr lang="en-US" sz="2400" dirty="0" smtClean="0">
              <a:latin typeface="Times New Roman" pitchFamily="18" charset="0"/>
            </a:endParaRPr>
          </a:p>
        </p:txBody>
      </p:sp>
      <p:pic>
        <p:nvPicPr>
          <p:cNvPr id="56324" name="Picture 6" descr="Newspaper - Miranda warnings etc"/>
          <p:cNvPicPr>
            <a:picLocks noGrp="1" noChangeAspect="1" noChangeArrowheads="1"/>
          </p:cNvPicPr>
          <p:nvPr>
            <p:ph sz="half" idx="2"/>
          </p:nvPr>
        </p:nvPicPr>
        <p:blipFill>
          <a:blip r:embed="rId3"/>
          <a:srcRect/>
          <a:stretch>
            <a:fillRect/>
          </a:stretch>
        </p:blipFill>
        <p:spPr>
          <a:xfrm>
            <a:off x="228600" y="2590800"/>
            <a:ext cx="8645525" cy="3302000"/>
          </a:xfrm>
          <a:solidFill>
            <a:srgbClr val="FFFFFF">
              <a:shade val="85000"/>
            </a:srgbClr>
          </a:solidFill>
          <a:ln w="88900" cap="sq">
            <a:solidFill>
              <a:srgbClr val="FFFFFF"/>
            </a:solidFill>
          </a:ln>
          <a:effectLst>
            <a:outerShdw blurRad="55000" dist="18000" dir="5400000" algn="tl" rotWithShape="0">
              <a:srgbClr val="000000">
                <a:alpha val="40000"/>
              </a:srgbClr>
            </a:outerShdw>
            <a:reflection stA="50000" endPos="75000" dist="12700" dir="5400000" sy="-100000" algn="bl" rotWithShape="0"/>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C8D9ABF9-ADD7-4962-9219-01B25C478F10}" type="slidenum">
              <a:rPr lang="en-US"/>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4"/>
          <p:cNvSpPr>
            <a:spLocks noGrp="1" noRot="1" noChangeArrowheads="1"/>
          </p:cNvSpPr>
          <p:nvPr>
            <p:ph type="title"/>
          </p:nvPr>
        </p:nvSpPr>
        <p:spPr/>
        <p:txBody>
          <a:bodyPr>
            <a:noAutofit/>
          </a:bodyPr>
          <a:lstStyle/>
          <a:p>
            <a:pPr algn="l"/>
            <a:r>
              <a:rPr lang="en-US" sz="3600" smtClean="0">
                <a:latin typeface="Times New Roman" pitchFamily="18" charset="0"/>
              </a:rPr>
              <a:t>4. Religious dimensions of </a:t>
            </a:r>
            <a:br>
              <a:rPr lang="en-US" sz="3600" smtClean="0">
                <a:latin typeface="Times New Roman" pitchFamily="18" charset="0"/>
              </a:rPr>
            </a:br>
            <a:r>
              <a:rPr lang="en-US" sz="3600" smtClean="0">
                <a:latin typeface="Times New Roman" pitchFamily="18" charset="0"/>
              </a:rPr>
              <a:t>“speak as a dragon.”</a:t>
            </a:r>
            <a:endParaRPr lang="en-US" smtClean="0">
              <a:latin typeface="Times New Roman" pitchFamily="18" charset="0"/>
            </a:endParaRPr>
          </a:p>
        </p:txBody>
      </p:sp>
      <p:sp>
        <p:nvSpPr>
          <p:cNvPr id="41989" name="Rectangle 5"/>
          <p:cNvSpPr>
            <a:spLocks noGrp="1" noChangeArrowheads="1"/>
          </p:cNvSpPr>
          <p:nvPr>
            <p:ph idx="1"/>
          </p:nvPr>
        </p:nvSpPr>
        <p:spPr>
          <a:xfrm>
            <a:off x="228600" y="1600200"/>
            <a:ext cx="4267200" cy="4953000"/>
          </a:xfrm>
        </p:spPr>
        <p:txBody>
          <a:bodyPr>
            <a:normAutofit/>
          </a:bodyPr>
          <a:lstStyle/>
          <a:p>
            <a:pPr>
              <a:lnSpc>
                <a:spcPct val="80000"/>
              </a:lnSpc>
              <a:buClr>
                <a:srgbClr val="FFFFFF"/>
              </a:buClr>
              <a:buFont typeface="Wingdings" pitchFamily="2" charset="2"/>
              <a:buNone/>
            </a:pPr>
            <a:r>
              <a:rPr lang="en-US" sz="2500" b="1" dirty="0" smtClean="0">
                <a:latin typeface="Times New Roman" pitchFamily="18" charset="0"/>
              </a:rPr>
              <a:t>	</a:t>
            </a:r>
            <a:r>
              <a:rPr lang="en-US" sz="2800" b="1" dirty="0" smtClean="0">
                <a:latin typeface="Times New Roman" pitchFamily="18" charset="0"/>
              </a:rPr>
              <a:t>a. Revelation 13:11-17</a:t>
            </a:r>
          </a:p>
          <a:p>
            <a:pPr>
              <a:lnSpc>
                <a:spcPct val="80000"/>
              </a:lnSpc>
              <a:buClr>
                <a:srgbClr val="FFFFFF"/>
              </a:buClr>
              <a:buFont typeface="Wingdings" pitchFamily="2" charset="2"/>
              <a:buNone/>
            </a:pPr>
            <a:r>
              <a:rPr lang="en-US" sz="2800" b="1" dirty="0" smtClean="0">
                <a:latin typeface="Times New Roman" pitchFamily="18" charset="0"/>
              </a:rPr>
              <a:t>	b. “Under the influence” of a “threefold union of Protestantism, Catholicism, and Spiritualism, “our country shall repudiate every principle of its Constitution as a Protestant and republican government” (</a:t>
            </a:r>
            <a:r>
              <a:rPr lang="en-US" sz="2800" b="1" i="1" dirty="0" smtClean="0">
                <a:latin typeface="Times New Roman" pitchFamily="18" charset="0"/>
              </a:rPr>
              <a:t>5T,</a:t>
            </a:r>
            <a:r>
              <a:rPr lang="en-US" sz="2800" b="1" dirty="0" smtClean="0">
                <a:latin typeface="Times New Roman" pitchFamily="18" charset="0"/>
              </a:rPr>
              <a:t> 451 [1885]).</a:t>
            </a:r>
          </a:p>
          <a:p>
            <a:pPr>
              <a:lnSpc>
                <a:spcPct val="80000"/>
              </a:lnSpc>
              <a:buClr>
                <a:srgbClr val="FFFFFF"/>
              </a:buClr>
              <a:buFont typeface="Wingdings" pitchFamily="2" charset="2"/>
              <a:buNone/>
            </a:pPr>
            <a:endParaRPr lang="en-US" sz="2800" dirty="0" smtClean="0">
              <a:latin typeface="Times New Roman" pitchFamily="18" charset="0"/>
            </a:endParaRPr>
          </a:p>
        </p:txBody>
      </p:sp>
      <p:sp>
        <p:nvSpPr>
          <p:cNvPr id="6" name="Slide Number Placeholder 5"/>
          <p:cNvSpPr>
            <a:spLocks noGrp="1"/>
          </p:cNvSpPr>
          <p:nvPr>
            <p:ph type="sldNum" sz="quarter" idx="12"/>
          </p:nvPr>
        </p:nvSpPr>
        <p:spPr/>
        <p:txBody>
          <a:bodyPr/>
          <a:lstStyle/>
          <a:p>
            <a:fld id="{5782207A-E2D2-48A8-AE73-5756F690B4ED}" type="slidenum">
              <a:rPr lang="en-US"/>
              <a:pPr/>
              <a:t>19</a:t>
            </a:fld>
            <a:endParaRPr lang="en-US"/>
          </a:p>
        </p:txBody>
      </p:sp>
      <p:pic>
        <p:nvPicPr>
          <p:cNvPr id="5" name="Picture 4"/>
          <p:cNvPicPr>
            <a:picLocks noChangeAspect="1"/>
          </p:cNvPicPr>
          <p:nvPr/>
        </p:nvPicPr>
        <p:blipFill>
          <a:blip r:embed="rId3"/>
          <a:stretch>
            <a:fillRect/>
          </a:stretch>
        </p:blipFill>
        <p:spPr>
          <a:xfrm>
            <a:off x="4979849" y="1203512"/>
            <a:ext cx="3441977" cy="5321039"/>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9">
                                            <p:txEl>
                                              <p:pRg st="1" end="1"/>
                                            </p:txEl>
                                          </p:spTgt>
                                        </p:tgtEl>
                                        <p:attrNameLst>
                                          <p:attrName>style.visibility</p:attrName>
                                        </p:attrNameLst>
                                      </p:cBhvr>
                                      <p:to>
                                        <p:strVal val="visible"/>
                                      </p:to>
                                    </p:set>
                                    <p:anim calcmode="lin" valueType="num">
                                      <p:cBhvr additive="base">
                                        <p:cTn id="7" dur="500" fill="hold"/>
                                        <p:tgtEl>
                                          <p:spTgt spid="4198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Rot="1" noChangeArrowheads="1"/>
          </p:cNvSpPr>
          <p:nvPr>
            <p:ph type="title"/>
          </p:nvPr>
        </p:nvSpPr>
        <p:spPr/>
        <p:txBody>
          <a:bodyPr>
            <a:normAutofit/>
          </a:bodyPr>
          <a:lstStyle/>
          <a:p>
            <a:r>
              <a:rPr lang="en-US" smtClean="0">
                <a:latin typeface="Times New Roman" pitchFamily="18" charset="0"/>
              </a:rPr>
              <a:t>Purpose of this Presentation</a:t>
            </a:r>
          </a:p>
        </p:txBody>
      </p:sp>
      <p:sp>
        <p:nvSpPr>
          <p:cNvPr id="22531" name="Rectangle 3"/>
          <p:cNvSpPr>
            <a:spLocks noGrp="1" noChangeArrowheads="1"/>
          </p:cNvSpPr>
          <p:nvPr>
            <p:ph idx="1"/>
          </p:nvPr>
        </p:nvSpPr>
        <p:spPr>
          <a:xfrm>
            <a:off x="457200" y="1828800"/>
            <a:ext cx="8229600" cy="4297363"/>
          </a:xfrm>
        </p:spPr>
        <p:txBody>
          <a:bodyPr/>
          <a:lstStyle/>
          <a:p>
            <a:pPr>
              <a:buFont typeface="Arial" pitchFamily="34" charset="0"/>
              <a:buNone/>
            </a:pPr>
            <a:r>
              <a:rPr lang="en-US" smtClean="0">
                <a:latin typeface="Times New Roman" pitchFamily="18" charset="0"/>
              </a:rPr>
              <a:t>    </a:t>
            </a:r>
          </a:p>
        </p:txBody>
      </p:sp>
      <p:sp>
        <p:nvSpPr>
          <p:cNvPr id="8" name="Slide Number Placeholder 7"/>
          <p:cNvSpPr>
            <a:spLocks noGrp="1"/>
          </p:cNvSpPr>
          <p:nvPr>
            <p:ph type="sldNum" sz="quarter" idx="12"/>
          </p:nvPr>
        </p:nvSpPr>
        <p:spPr/>
        <p:txBody>
          <a:bodyPr/>
          <a:lstStyle/>
          <a:p>
            <a:fld id="{77ADBA83-A4F3-4993-8C36-46991E2126D3}" type="slidenum">
              <a:rPr lang="en-US"/>
              <a:pPr/>
              <a:t>2</a:t>
            </a:fld>
            <a:endParaRPr lang="en-US"/>
          </a:p>
        </p:txBody>
      </p:sp>
      <p:pic>
        <p:nvPicPr>
          <p:cNvPr id="6" name="Picture 5"/>
          <p:cNvPicPr>
            <a:picLocks noChangeAspect="1"/>
          </p:cNvPicPr>
          <p:nvPr/>
        </p:nvPicPr>
        <p:blipFill>
          <a:blip r:embed="rId3"/>
          <a:srcRect l="1493" t="9254" b="20298"/>
          <a:stretch>
            <a:fillRect/>
          </a:stretch>
        </p:blipFill>
        <p:spPr>
          <a:xfrm>
            <a:off x="381000" y="1752600"/>
            <a:ext cx="838200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609600" y="2286000"/>
            <a:ext cx="4572000" cy="3416320"/>
          </a:xfrm>
          <a:prstGeom prst="rect">
            <a:avLst/>
          </a:prstGeom>
        </p:spPr>
        <p:txBody>
          <a:bodyPr>
            <a:spAutoFit/>
          </a:bodyPr>
          <a:lstStyle/>
          <a:p>
            <a:pPr eaLnBrk="0" hangingPunct="0"/>
            <a:r>
              <a:rPr lang="en-US" sz="2700" dirty="0">
                <a:solidFill>
                  <a:srgbClr val="FFFFFF"/>
                </a:solidFill>
                <a:effectLst>
                  <a:outerShdw blurRad="38100" dist="38100" dir="2700000" algn="tl">
                    <a:srgbClr val="1F497D"/>
                  </a:outerShdw>
                </a:effectLst>
                <a:latin typeface="Times New Roman" pitchFamily="18" charset="0"/>
                <a:cs typeface="Times New Roman" pitchFamily="18" charset="0"/>
              </a:rPr>
              <a:t>To </a:t>
            </a:r>
            <a:r>
              <a:rPr lang="en-US" sz="2700" dirty="0">
                <a:solidFill>
                  <a:srgbClr val="FFFFFF"/>
                </a:solidFill>
                <a:latin typeface="Times New Roman" pitchFamily="18" charset="0"/>
                <a:cs typeface="Times New Roman" pitchFamily="18" charset="0"/>
              </a:rPr>
              <a:t>strengthen faith</a:t>
            </a:r>
            <a:r>
              <a:rPr lang="en-US" sz="2700" dirty="0">
                <a:solidFill>
                  <a:srgbClr val="FFFFFF"/>
                </a:solidFill>
                <a:effectLst>
                  <a:outerShdw blurRad="38100" dist="38100" dir="2700000" algn="tl">
                    <a:srgbClr val="1F497D"/>
                  </a:outerShdw>
                </a:effectLst>
                <a:latin typeface="Times New Roman" pitchFamily="18" charset="0"/>
                <a:cs typeface="Times New Roman" pitchFamily="18" charset="0"/>
              </a:rPr>
              <a:t> that despite delay, the </a:t>
            </a:r>
            <a:r>
              <a:rPr lang="en-US" sz="2700" b="1" dirty="0">
                <a:solidFill>
                  <a:srgbClr val="FFFFFF"/>
                </a:solidFill>
                <a:effectLst>
                  <a:outerShdw blurRad="38100" dist="38100" dir="2700000" algn="tl">
                    <a:srgbClr val="1F497D"/>
                  </a:outerShdw>
                </a:effectLst>
                <a:latin typeface="Times New Roman" pitchFamily="18" charset="0"/>
                <a:cs typeface="Times New Roman" pitchFamily="18" charset="0"/>
              </a:rPr>
              <a:t>prophecies of Scripture</a:t>
            </a:r>
            <a:r>
              <a:rPr lang="en-US" sz="2700" dirty="0">
                <a:solidFill>
                  <a:srgbClr val="FFFFFF"/>
                </a:solidFill>
                <a:effectLst>
                  <a:outerShdw blurRad="38100" dist="38100" dir="2700000" algn="tl">
                    <a:srgbClr val="1F497D"/>
                  </a:outerShdw>
                </a:effectLst>
                <a:latin typeface="Times New Roman" pitchFamily="18" charset="0"/>
                <a:cs typeface="Times New Roman" pitchFamily="18" charset="0"/>
              </a:rPr>
              <a:t> as upheld by Ellen G. White have not failed, nor have they become “irrelevant” in the 21</a:t>
            </a:r>
            <a:r>
              <a:rPr lang="en-US" sz="2700" baseline="30000" dirty="0">
                <a:solidFill>
                  <a:srgbClr val="FFFFFF"/>
                </a:solidFill>
                <a:effectLst>
                  <a:outerShdw blurRad="38100" dist="38100" dir="2700000" algn="tl">
                    <a:srgbClr val="1F497D"/>
                  </a:outerShdw>
                </a:effectLst>
                <a:latin typeface="Times New Roman" pitchFamily="18" charset="0"/>
                <a:cs typeface="Times New Roman" pitchFamily="18" charset="0"/>
              </a:rPr>
              <a:t>st</a:t>
            </a:r>
            <a:r>
              <a:rPr lang="en-US" sz="2700" dirty="0">
                <a:solidFill>
                  <a:srgbClr val="FFFFFF"/>
                </a:solidFill>
                <a:effectLst>
                  <a:outerShdw blurRad="38100" dist="38100" dir="2700000" algn="tl">
                    <a:srgbClr val="1F497D"/>
                  </a:outerShdw>
                </a:effectLst>
                <a:latin typeface="Times New Roman" pitchFamily="18" charset="0"/>
                <a:cs typeface="Times New Roman" pitchFamily="18" charset="0"/>
              </a:rPr>
              <a:t> century.  They are moving steadily toward fulfillment.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rrowheads="1"/>
          </p:cNvSpPr>
          <p:nvPr>
            <p:ph type="title"/>
          </p:nvPr>
        </p:nvSpPr>
        <p:spPr/>
        <p:txBody>
          <a:bodyPr>
            <a:noAutofit/>
          </a:bodyPr>
          <a:lstStyle/>
          <a:p>
            <a:r>
              <a:rPr lang="en-US" sz="3600" smtClean="0">
                <a:latin typeface="Times New Roman" pitchFamily="18" charset="0"/>
              </a:rPr>
              <a:t>4. Religious dimensions of </a:t>
            </a:r>
            <a:br>
              <a:rPr lang="en-US" sz="3600" smtClean="0">
                <a:latin typeface="Times New Roman" pitchFamily="18" charset="0"/>
              </a:rPr>
            </a:br>
            <a:r>
              <a:rPr lang="en-US" sz="3600" smtClean="0">
                <a:latin typeface="Times New Roman" pitchFamily="18" charset="0"/>
              </a:rPr>
              <a:t>“speak as a dragon.”</a:t>
            </a:r>
            <a:endParaRPr lang="en-US" smtClean="0">
              <a:latin typeface="Times New Roman" pitchFamily="18" charset="0"/>
            </a:endParaRPr>
          </a:p>
        </p:txBody>
      </p:sp>
      <p:sp>
        <p:nvSpPr>
          <p:cNvPr id="73731" name="Rectangle 3"/>
          <p:cNvSpPr>
            <a:spLocks noGrp="1" noChangeArrowheads="1"/>
          </p:cNvSpPr>
          <p:nvPr>
            <p:ph idx="1"/>
          </p:nvPr>
        </p:nvSpPr>
        <p:spPr/>
        <p:txBody>
          <a:bodyPr>
            <a:normAutofit/>
          </a:bodyPr>
          <a:lstStyle/>
          <a:p>
            <a:pPr>
              <a:buClr>
                <a:srgbClr val="FFFFFF"/>
              </a:buClr>
              <a:buFont typeface="Wingdings" pitchFamily="2" charset="2"/>
              <a:buNone/>
            </a:pPr>
            <a:r>
              <a:rPr lang="en-US" b="1" smtClean="0">
                <a:latin typeface="Times New Roman" pitchFamily="18" charset="0"/>
              </a:rPr>
              <a:t>c.  Erosion of the First Amendment</a:t>
            </a:r>
          </a:p>
          <a:p>
            <a:pPr>
              <a:buClr>
                <a:srgbClr val="FFFFFF"/>
              </a:buClr>
              <a:buFont typeface="Wingdings" pitchFamily="2" charset="2"/>
              <a:buNone/>
            </a:pPr>
            <a:r>
              <a:rPr lang="en-US" b="1" smtClean="0">
                <a:latin typeface="Times New Roman" pitchFamily="18" charset="0"/>
              </a:rPr>
              <a:t>	   (1) “Establishment” clause – Separation of Church and State has been widely rejected</a:t>
            </a:r>
          </a:p>
          <a:p>
            <a:pPr>
              <a:buClr>
                <a:srgbClr val="FFFFFF"/>
              </a:buClr>
              <a:buFont typeface="Wingdings" pitchFamily="2" charset="2"/>
              <a:buNone/>
            </a:pPr>
            <a:r>
              <a:rPr lang="en-US" b="1" smtClean="0">
                <a:latin typeface="Times New Roman" pitchFamily="18" charset="0"/>
              </a:rPr>
              <a:t>	   (2) “Free exercise” clause has been gutted as a constitutional guarantee. We are presently “coasting” on our political tradition, but in time of emergency, this tradition will not provide legal protection.</a:t>
            </a:r>
          </a:p>
        </p:txBody>
      </p:sp>
      <p:sp>
        <p:nvSpPr>
          <p:cNvPr id="6" name="Slide Number Placeholder 5"/>
          <p:cNvSpPr>
            <a:spLocks noGrp="1"/>
          </p:cNvSpPr>
          <p:nvPr>
            <p:ph type="sldNum" sz="quarter" idx="12"/>
          </p:nvPr>
        </p:nvSpPr>
        <p:spPr/>
        <p:txBody>
          <a:bodyPr/>
          <a:lstStyle/>
          <a:p>
            <a:fld id="{773A2506-FE20-4976-BDE4-1B9280477963}" type="slidenum">
              <a:rPr lang="en-US"/>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rrowheads="1"/>
          </p:cNvSpPr>
          <p:nvPr>
            <p:ph type="title"/>
          </p:nvPr>
        </p:nvSpPr>
        <p:spPr>
          <a:xfrm>
            <a:off x="457200" y="0"/>
            <a:ext cx="8229600" cy="685800"/>
          </a:xfrm>
        </p:spPr>
        <p:txBody>
          <a:bodyPr>
            <a:noAutofit/>
          </a:bodyPr>
          <a:lstStyle/>
          <a:p>
            <a:r>
              <a:rPr lang="en-US" sz="3200" smtClean="0">
                <a:latin typeface="Times New Roman" pitchFamily="18" charset="0"/>
              </a:rPr>
              <a:t>Further reading: Clifford Goldstein</a:t>
            </a:r>
          </a:p>
        </p:txBody>
      </p:sp>
      <p:sp>
        <p:nvSpPr>
          <p:cNvPr id="53252" name="Rectangle 4"/>
          <p:cNvSpPr>
            <a:spLocks noGrp="1" noChangeArrowheads="1"/>
          </p:cNvSpPr>
          <p:nvPr>
            <p:ph sz="half" idx="2"/>
          </p:nvPr>
        </p:nvSpPr>
        <p:spPr/>
        <p:txBody>
          <a:bodyPr>
            <a:normAutofit/>
          </a:bodyPr>
          <a:lstStyle/>
          <a:p>
            <a:pPr>
              <a:buClr>
                <a:srgbClr val="FFFFFF"/>
              </a:buClr>
            </a:pPr>
            <a:endParaRPr lang="en-US" sz="2800" smtClean="0">
              <a:latin typeface="Times New Roman" pitchFamily="18" charset="0"/>
              <a:sym typeface="Wingdings" pitchFamily="2" charset="2"/>
            </a:endParaRPr>
          </a:p>
          <a:p>
            <a:pPr>
              <a:buClr>
                <a:srgbClr val="FFFFFF"/>
              </a:buClr>
              <a:buFont typeface="Wingdings" pitchFamily="2" charset="2"/>
              <a:buNone/>
            </a:pPr>
            <a:endParaRPr lang="en-US" sz="2800" smtClean="0">
              <a:latin typeface="Times New Roman" pitchFamily="18" charset="0"/>
              <a:sym typeface="Wingdings" pitchFamily="2" charset="2"/>
            </a:endParaRPr>
          </a:p>
        </p:txBody>
      </p:sp>
      <p:sp>
        <p:nvSpPr>
          <p:cNvPr id="8" name="Slide Number Placeholder 7"/>
          <p:cNvSpPr>
            <a:spLocks noGrp="1"/>
          </p:cNvSpPr>
          <p:nvPr>
            <p:ph type="sldNum" sz="quarter" idx="12"/>
          </p:nvPr>
        </p:nvSpPr>
        <p:spPr/>
        <p:txBody>
          <a:bodyPr/>
          <a:lstStyle/>
          <a:p>
            <a:fld id="{BE7CBCE8-5C4E-48AD-8102-8325825555B5}" type="slidenum">
              <a:rPr lang="en-US"/>
              <a:pPr/>
              <a:t>21</a:t>
            </a:fld>
            <a:endParaRPr lang="en-US"/>
          </a:p>
        </p:txBody>
      </p:sp>
      <p:pic>
        <p:nvPicPr>
          <p:cNvPr id="62468" name="Picture 5" descr="Day of the Dragon"/>
          <p:cNvPicPr>
            <a:picLocks noChangeAspect="1" noChangeArrowheads="1"/>
          </p:cNvPicPr>
          <p:nvPr/>
        </p:nvPicPr>
        <p:blipFill>
          <a:blip r:embed="rId3"/>
          <a:srcRect/>
          <a:stretch>
            <a:fillRect/>
          </a:stretch>
        </p:blipFill>
        <p:spPr bwMode="auto">
          <a:xfrm>
            <a:off x="4953000" y="1676400"/>
            <a:ext cx="2590800" cy="39993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stA="50000" endPos="75000" dist="12700" dir="5400000" sy="-100000" algn="bl" rotWithShape="0"/>
          </a:effectLst>
          <a:scene3d>
            <a:camera prst="orthographicFront"/>
            <a:lightRig rig="twoPt" dir="t">
              <a:rot lat="0" lon="0" rev="7200000"/>
            </a:lightRig>
          </a:scene3d>
          <a:sp3d>
            <a:bevelT w="25400" h="19050"/>
            <a:contourClr>
              <a:srgbClr val="FFFFFF"/>
            </a:contourClr>
          </a:sp3d>
        </p:spPr>
      </p:pic>
      <p:pic>
        <p:nvPicPr>
          <p:cNvPr id="62469" name="Picture 7" descr="CLIFFORD GOLDSTEIN - BOOK"/>
          <p:cNvPicPr>
            <a:picLocks noChangeAspect="1" noChangeArrowheads="1"/>
          </p:cNvPicPr>
          <p:nvPr/>
        </p:nvPicPr>
        <p:blipFill>
          <a:blip r:embed="rId4"/>
          <a:srcRect/>
          <a:stretch>
            <a:fillRect/>
          </a:stretch>
        </p:blipFill>
        <p:spPr bwMode="auto">
          <a:xfrm>
            <a:off x="1676400" y="1676400"/>
            <a:ext cx="2667000" cy="39740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stA="50000" endPos="75000" dist="12700" dir="5400000" sy="-100000" algn="bl" rotWithShape="0"/>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Grp="1" noRot="1" noChangeArrowheads="1"/>
          </p:cNvSpPr>
          <p:nvPr>
            <p:ph type="title"/>
          </p:nvPr>
        </p:nvSpPr>
        <p:spPr>
          <a:xfrm>
            <a:off x="469900" y="241300"/>
            <a:ext cx="8229600" cy="1143000"/>
          </a:xfrm>
          <a:ln>
            <a:solidFill>
              <a:schemeClr val="bg1"/>
            </a:solidFill>
          </a:ln>
        </p:spPr>
        <p:txBody>
          <a:bodyPr rtlCol="0">
            <a:noAutofit/>
          </a:bodyPr>
          <a:lstStyle/>
          <a:p>
            <a:pPr marL="1117600" indent="-1117600" fontAlgn="auto">
              <a:spcAft>
                <a:spcPts val="0"/>
              </a:spcAft>
              <a:defRPr/>
            </a:pPr>
            <a:r>
              <a:rPr lang="en-US" sz="3600" dirty="0">
                <a:solidFill>
                  <a:schemeClr val="tx1"/>
                </a:solidFill>
                <a:ea typeface="+mj-ea"/>
                <a:cs typeface="+mj-cs"/>
              </a:rPr>
              <a:t>II. </a:t>
            </a:r>
            <a:r>
              <a:rPr lang="en-US" sz="3600" dirty="0">
                <a:solidFill>
                  <a:schemeClr val="tx1">
                    <a:lumMod val="75000"/>
                    <a:lumOff val="25000"/>
                  </a:schemeClr>
                </a:solidFill>
                <a:ea typeface="+mj-ea"/>
                <a:cs typeface="+mj-cs"/>
              </a:rPr>
              <a:t>The “deadly wound” of Revelation 13 Fully </a:t>
            </a:r>
            <a:r>
              <a:rPr lang="en-US" sz="3600" dirty="0">
                <a:ln w="3175" cmpd="sng">
                  <a:solidFill>
                    <a:schemeClr val="tx1"/>
                  </a:solidFill>
                </a:ln>
                <a:solidFill>
                  <a:schemeClr val="tx1">
                    <a:lumMod val="75000"/>
                    <a:lumOff val="25000"/>
                  </a:schemeClr>
                </a:solidFill>
                <a:ea typeface="+mj-ea"/>
                <a:cs typeface="+mj-cs"/>
              </a:rPr>
              <a:t>Healed</a:t>
            </a:r>
          </a:p>
        </p:txBody>
      </p:sp>
      <p:sp>
        <p:nvSpPr>
          <p:cNvPr id="44037" name="Rectangle 5"/>
          <p:cNvSpPr>
            <a:spLocks noGrp="1" noChangeArrowheads="1"/>
          </p:cNvSpPr>
          <p:nvPr>
            <p:ph idx="1"/>
          </p:nvPr>
        </p:nvSpPr>
        <p:spPr>
          <a:xfrm>
            <a:off x="457200" y="1600200"/>
            <a:ext cx="8229600" cy="5105400"/>
          </a:xfrm>
        </p:spPr>
        <p:txBody>
          <a:bodyPr>
            <a:normAutofit/>
          </a:bodyPr>
          <a:lstStyle/>
          <a:p>
            <a:pPr>
              <a:lnSpc>
                <a:spcPct val="90000"/>
              </a:lnSpc>
              <a:buClr>
                <a:srgbClr val="FFFFFF"/>
              </a:buClr>
            </a:pPr>
            <a:r>
              <a:rPr lang="en-US" b="1" smtClean="0">
                <a:latin typeface="Times New Roman" pitchFamily="18" charset="0"/>
              </a:rPr>
              <a:t>A. Revelation 13:1-3</a:t>
            </a:r>
          </a:p>
          <a:p>
            <a:pPr>
              <a:lnSpc>
                <a:spcPct val="90000"/>
              </a:lnSpc>
              <a:buClr>
                <a:srgbClr val="FFFFFF"/>
              </a:buClr>
              <a:buFont typeface="Wingdings" pitchFamily="2" charset="2"/>
              <a:buNone/>
            </a:pPr>
            <a:r>
              <a:rPr lang="en-US" b="1" smtClean="0">
                <a:latin typeface="Times New Roman" pitchFamily="18" charset="0"/>
              </a:rPr>
              <a:t>		“Then I stood on the sand of the sea. And I saw a beast rising up out of the sea, having seven heads and ten horns . . . .”</a:t>
            </a:r>
          </a:p>
          <a:p>
            <a:pPr>
              <a:lnSpc>
                <a:spcPct val="90000"/>
              </a:lnSpc>
              <a:buClr>
                <a:srgbClr val="FFFFFF"/>
              </a:buClr>
              <a:buFont typeface="Wingdings" pitchFamily="2" charset="2"/>
              <a:buNone/>
            </a:pPr>
            <a:r>
              <a:rPr lang="en-US" b="1" smtClean="0">
                <a:latin typeface="Times New Roman" pitchFamily="18" charset="0"/>
              </a:rPr>
              <a:t>		“And the dragon gave him his power, his throne, and great authority. . . . </a:t>
            </a:r>
          </a:p>
          <a:p>
            <a:pPr>
              <a:lnSpc>
                <a:spcPct val="90000"/>
              </a:lnSpc>
              <a:buClr>
                <a:srgbClr val="FFFFFF"/>
              </a:buClr>
              <a:buFont typeface="Wingdings" pitchFamily="2" charset="2"/>
              <a:buNone/>
            </a:pPr>
            <a:r>
              <a:rPr lang="en-US" b="1" smtClean="0">
                <a:latin typeface="Times New Roman" pitchFamily="18" charset="0"/>
              </a:rPr>
              <a:t>		“I saw one of his heads as if it had been mortally wounded, and his deadly wound was healed.  And all the world marveled and followed . . . .”</a:t>
            </a:r>
            <a:r>
              <a:rPr lang="en-US" smtClean="0">
                <a:latin typeface="Times New Roman" pitchFamily="18" charset="0"/>
              </a:rPr>
              <a:t> </a:t>
            </a:r>
          </a:p>
        </p:txBody>
      </p:sp>
      <p:sp>
        <p:nvSpPr>
          <p:cNvPr id="6" name="Slide Number Placeholder 5"/>
          <p:cNvSpPr>
            <a:spLocks noGrp="1"/>
          </p:cNvSpPr>
          <p:nvPr>
            <p:ph type="sldNum" sz="quarter" idx="12"/>
          </p:nvPr>
        </p:nvSpPr>
        <p:spPr/>
        <p:txBody>
          <a:bodyPr/>
          <a:lstStyle/>
          <a:p>
            <a:fld id="{F0BAFE88-DE51-4364-99B8-9B2FDBD12C82}" type="slidenum">
              <a:rPr lang="en-US"/>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rrowheads="1"/>
          </p:cNvSpPr>
          <p:nvPr>
            <p:ph type="title"/>
          </p:nvPr>
        </p:nvSpPr>
        <p:spPr/>
        <p:txBody>
          <a:bodyPr>
            <a:noAutofit/>
          </a:bodyPr>
          <a:lstStyle/>
          <a:p>
            <a:pPr marL="1117600" indent="-1117600">
              <a:buFontTx/>
              <a:buAutoNum type="romanUcPeriod" startAt="2"/>
            </a:pPr>
            <a:r>
              <a:rPr lang="en-US" sz="3600" smtClean="0">
                <a:latin typeface="Times New Roman" pitchFamily="18" charset="0"/>
              </a:rPr>
              <a:t>The “deadly wound” of </a:t>
            </a:r>
            <a:br>
              <a:rPr lang="en-US" sz="3600" smtClean="0">
                <a:latin typeface="Times New Roman" pitchFamily="18" charset="0"/>
              </a:rPr>
            </a:br>
            <a:r>
              <a:rPr lang="en-US" sz="3600" smtClean="0">
                <a:latin typeface="Times New Roman" pitchFamily="18" charset="0"/>
              </a:rPr>
              <a:t>Revelation 13</a:t>
            </a:r>
          </a:p>
        </p:txBody>
      </p:sp>
      <p:sp>
        <p:nvSpPr>
          <p:cNvPr id="75779" name="Rectangle 3"/>
          <p:cNvSpPr>
            <a:spLocks noGrp="1" noChangeArrowheads="1"/>
          </p:cNvSpPr>
          <p:nvPr>
            <p:ph idx="1"/>
          </p:nvPr>
        </p:nvSpPr>
        <p:spPr>
          <a:xfrm>
            <a:off x="457200" y="1600200"/>
            <a:ext cx="5181600" cy="4525963"/>
          </a:xfrm>
        </p:spPr>
        <p:txBody>
          <a:bodyPr>
            <a:normAutofit fontScale="92500" lnSpcReduction="10000"/>
          </a:bodyPr>
          <a:lstStyle/>
          <a:p>
            <a:pPr>
              <a:lnSpc>
                <a:spcPct val="90000"/>
              </a:lnSpc>
              <a:buClr>
                <a:srgbClr val="FFFFFF"/>
              </a:buClr>
              <a:buFont typeface="Wingdings" pitchFamily="2" charset="2"/>
              <a:buNone/>
            </a:pPr>
            <a:r>
              <a:rPr lang="en-US" dirty="0" smtClean="0">
                <a:latin typeface="Times New Roman" pitchFamily="18" charset="0"/>
              </a:rPr>
              <a:t>	</a:t>
            </a:r>
            <a:r>
              <a:rPr lang="en-US" sz="3000" b="1" dirty="0" smtClean="0">
                <a:latin typeface="Times New Roman" pitchFamily="18" charset="0"/>
              </a:rPr>
              <a:t>B. In 1798, after the French Revolution, General </a:t>
            </a:r>
            <a:r>
              <a:rPr lang="en-US" sz="3000" b="1" dirty="0" err="1" smtClean="0">
                <a:latin typeface="Times New Roman" pitchFamily="18" charset="0"/>
              </a:rPr>
              <a:t>Berthier</a:t>
            </a:r>
            <a:r>
              <a:rPr lang="en-US" sz="3000" b="1" dirty="0" smtClean="0">
                <a:latin typeface="Times New Roman" pitchFamily="18" charset="0"/>
              </a:rPr>
              <a:t> captured Pope Pius VI and carried him to exile in France where he died a year later.</a:t>
            </a:r>
          </a:p>
          <a:p>
            <a:pPr>
              <a:lnSpc>
                <a:spcPct val="90000"/>
              </a:lnSpc>
              <a:buClr>
                <a:srgbClr val="FFFFFF"/>
              </a:buClr>
              <a:buFont typeface="Wingdings" pitchFamily="2" charset="2"/>
              <a:buNone/>
            </a:pPr>
            <a:r>
              <a:rPr lang="en-US" sz="3000" b="1" dirty="0" smtClean="0">
                <a:latin typeface="Times New Roman" pitchFamily="18" charset="0"/>
              </a:rPr>
              <a:t>		  Political pundits speculated that the papacy was finished as a political power.</a:t>
            </a:r>
          </a:p>
          <a:p>
            <a:pPr>
              <a:lnSpc>
                <a:spcPct val="90000"/>
              </a:lnSpc>
              <a:buClr>
                <a:srgbClr val="FFFFFF"/>
              </a:buClr>
              <a:buFont typeface="Wingdings" pitchFamily="2" charset="2"/>
              <a:buNone/>
            </a:pPr>
            <a:r>
              <a:rPr lang="en-US" sz="3000" b="1" dirty="0" smtClean="0">
                <a:latin typeface="Times New Roman" pitchFamily="18" charset="0"/>
              </a:rPr>
              <a:t>		  But Protestant biblical expositors recognized this as the deadly wound predicted in Rev. 13:3.</a:t>
            </a:r>
          </a:p>
        </p:txBody>
      </p:sp>
      <p:sp>
        <p:nvSpPr>
          <p:cNvPr id="6" name="Slide Number Placeholder 5"/>
          <p:cNvSpPr>
            <a:spLocks noGrp="1"/>
          </p:cNvSpPr>
          <p:nvPr>
            <p:ph type="sldNum" sz="quarter" idx="12"/>
          </p:nvPr>
        </p:nvSpPr>
        <p:spPr/>
        <p:txBody>
          <a:bodyPr/>
          <a:lstStyle/>
          <a:p>
            <a:fld id="{28A2AFDB-2CF4-4A9C-9802-5A8AF6543FC7}" type="slidenum">
              <a:rPr lang="en-US"/>
              <a:pPr/>
              <a:t>23</a:t>
            </a:fld>
            <a:endParaRPr lang="en-US"/>
          </a:p>
        </p:txBody>
      </p:sp>
      <p:pic>
        <p:nvPicPr>
          <p:cNvPr id="5" name="Picture 4" descr="BERTHIER2.jpg"/>
          <p:cNvPicPr>
            <a:picLocks noChangeAspect="1"/>
          </p:cNvPicPr>
          <p:nvPr/>
        </p:nvPicPr>
        <p:blipFill>
          <a:blip r:embed="rId3"/>
          <a:stretch>
            <a:fillRect/>
          </a:stretch>
        </p:blipFill>
        <p:spPr>
          <a:xfrm>
            <a:off x="5562600" y="1524000"/>
            <a:ext cx="3419856"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6248400" y="6172200"/>
            <a:ext cx="2114874" cy="400110"/>
          </a:xfrm>
          <a:prstGeom prst="rect">
            <a:avLst/>
          </a:prstGeom>
        </p:spPr>
        <p:txBody>
          <a:bodyPr wrap="none">
            <a:spAutoFit/>
          </a:bodyPr>
          <a:lstStyle/>
          <a:p>
            <a:r>
              <a:rPr lang="en-US" b="1" dirty="0" smtClean="0">
                <a:solidFill>
                  <a:srgbClr val="C00000"/>
                </a:solidFill>
                <a:latin typeface="Times New Roman" pitchFamily="18" charset="0"/>
              </a:rPr>
              <a:t>General </a:t>
            </a:r>
            <a:r>
              <a:rPr lang="en-US" b="1" dirty="0" err="1" smtClean="0">
                <a:solidFill>
                  <a:srgbClr val="C00000"/>
                </a:solidFill>
                <a:latin typeface="Times New Roman" pitchFamily="18" charset="0"/>
              </a:rPr>
              <a:t>Berthier</a:t>
            </a:r>
            <a:r>
              <a:rPr lang="en-US" b="1" dirty="0" smtClean="0">
                <a:solidFill>
                  <a:srgbClr val="C00000"/>
                </a:solidFill>
                <a:latin typeface="Times New Roman" pitchFamily="18" charset="0"/>
              </a:rPr>
              <a:t> </a:t>
            </a:r>
            <a:endParaRPr lang="en-US" dirty="0">
              <a:solidFill>
                <a:srgbClr val="C000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rrowheads="1"/>
          </p:cNvSpPr>
          <p:nvPr>
            <p:ph type="title"/>
          </p:nvPr>
        </p:nvSpPr>
        <p:spPr/>
        <p:txBody>
          <a:bodyPr>
            <a:noAutofit/>
          </a:bodyPr>
          <a:lstStyle/>
          <a:p>
            <a:pPr marL="1117600" indent="-1117600">
              <a:buFontTx/>
              <a:buAutoNum type="romanUcPeriod" startAt="2"/>
            </a:pPr>
            <a:r>
              <a:rPr lang="en-US" sz="3600" smtClean="0">
                <a:latin typeface="Times New Roman" pitchFamily="18" charset="0"/>
              </a:rPr>
              <a:t>The “deadly wound” of </a:t>
            </a:r>
            <a:br>
              <a:rPr lang="en-US" sz="3600" smtClean="0">
                <a:latin typeface="Times New Roman" pitchFamily="18" charset="0"/>
              </a:rPr>
            </a:br>
            <a:r>
              <a:rPr lang="en-US" sz="3600" smtClean="0">
                <a:latin typeface="Times New Roman" pitchFamily="18" charset="0"/>
              </a:rPr>
              <a:t>Revelation 13</a:t>
            </a:r>
          </a:p>
        </p:txBody>
      </p:sp>
      <p:sp>
        <p:nvSpPr>
          <p:cNvPr id="175107" name="Rectangle 3"/>
          <p:cNvSpPr>
            <a:spLocks noGrp="1" noChangeArrowheads="1"/>
          </p:cNvSpPr>
          <p:nvPr>
            <p:ph idx="1"/>
          </p:nvPr>
        </p:nvSpPr>
        <p:spPr/>
        <p:txBody>
          <a:bodyPr>
            <a:normAutofit/>
          </a:bodyPr>
          <a:lstStyle/>
          <a:p>
            <a:pPr>
              <a:buClr>
                <a:srgbClr val="FFFFFF"/>
              </a:buClr>
              <a:buFont typeface="Wingdings" pitchFamily="2" charset="2"/>
              <a:buNone/>
            </a:pPr>
            <a:r>
              <a:rPr lang="en-US" dirty="0" smtClean="0">
                <a:latin typeface="Times New Roman" pitchFamily="18" charset="0"/>
              </a:rPr>
              <a:t>	</a:t>
            </a:r>
            <a:r>
              <a:rPr lang="en-US" b="1" dirty="0" smtClean="0">
                <a:latin typeface="Times New Roman" pitchFamily="18" charset="0"/>
              </a:rPr>
              <a:t>C.  The same verse that predicted the apparently “mortal” wound, also predicted its miraculous healing:</a:t>
            </a:r>
            <a:r>
              <a:rPr lang="en-US" dirty="0" smtClean="0">
                <a:latin typeface="Times New Roman" pitchFamily="18" charset="0"/>
              </a:rPr>
              <a:t> </a:t>
            </a:r>
          </a:p>
          <a:p>
            <a:pPr>
              <a:buClr>
                <a:srgbClr val="FFFFFF"/>
              </a:buClr>
              <a:buFont typeface="Wingdings" pitchFamily="2" charset="2"/>
              <a:buNone/>
            </a:pPr>
            <a:r>
              <a:rPr lang="en-US" dirty="0" smtClean="0">
                <a:latin typeface="Times New Roman" pitchFamily="18" charset="0"/>
              </a:rPr>
              <a:t>		</a:t>
            </a:r>
            <a:r>
              <a:rPr lang="en-US" b="1" dirty="0" smtClean="0">
                <a:latin typeface="Times New Roman" pitchFamily="18" charset="0"/>
              </a:rPr>
              <a:t>“I saw one of his heads as if it had been mortally wounded, and his deadly wound was healed.  And all the world marveled and followed” (Rev. 13:3).</a:t>
            </a:r>
          </a:p>
        </p:txBody>
      </p:sp>
      <p:sp>
        <p:nvSpPr>
          <p:cNvPr id="6" name="Slide Number Placeholder 5"/>
          <p:cNvSpPr>
            <a:spLocks noGrp="1"/>
          </p:cNvSpPr>
          <p:nvPr>
            <p:ph type="sldNum" sz="quarter" idx="12"/>
          </p:nvPr>
        </p:nvSpPr>
        <p:spPr/>
        <p:txBody>
          <a:bodyPr/>
          <a:lstStyle/>
          <a:p>
            <a:fld id="{F334CD69-DD70-4CDF-B1C7-981024E11132}" type="slidenum">
              <a:rPr lang="en-US"/>
              <a:pPr/>
              <a:t>24</a:t>
            </a:fld>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rrowheads="1"/>
          </p:cNvSpPr>
          <p:nvPr>
            <p:ph type="title"/>
          </p:nvPr>
        </p:nvSpPr>
        <p:spPr/>
        <p:txBody>
          <a:bodyPr>
            <a:noAutofit/>
          </a:bodyPr>
          <a:lstStyle/>
          <a:p>
            <a:pPr marL="1117600" indent="-1117600" algn="l"/>
            <a:r>
              <a:rPr lang="en-US" sz="3600" dirty="0" smtClean="0">
                <a:latin typeface="Times New Roman" pitchFamily="18" charset="0"/>
              </a:rPr>
              <a:t>The “deadly wound” to be </a:t>
            </a:r>
            <a:br>
              <a:rPr lang="en-US" sz="3600" dirty="0" smtClean="0">
                <a:latin typeface="Times New Roman" pitchFamily="18" charset="0"/>
              </a:rPr>
            </a:br>
            <a:r>
              <a:rPr lang="en-US" sz="3600" dirty="0" smtClean="0">
                <a:latin typeface="Times New Roman" pitchFamily="18" charset="0"/>
              </a:rPr>
              <a:t>fully healed</a:t>
            </a:r>
          </a:p>
        </p:txBody>
      </p:sp>
      <p:sp>
        <p:nvSpPr>
          <p:cNvPr id="74755" name="Rectangle 3"/>
          <p:cNvSpPr>
            <a:spLocks noGrp="1" noChangeArrowheads="1"/>
          </p:cNvSpPr>
          <p:nvPr>
            <p:ph idx="1"/>
          </p:nvPr>
        </p:nvSpPr>
        <p:spPr>
          <a:xfrm>
            <a:off x="228600" y="1600200"/>
            <a:ext cx="5562600" cy="4525963"/>
          </a:xfrm>
        </p:spPr>
        <p:txBody>
          <a:bodyPr>
            <a:noAutofit/>
          </a:bodyPr>
          <a:lstStyle/>
          <a:p>
            <a:pPr>
              <a:lnSpc>
                <a:spcPct val="90000"/>
              </a:lnSpc>
              <a:buClr>
                <a:srgbClr val="FFFFFF"/>
              </a:buClr>
              <a:buFont typeface="Wingdings" pitchFamily="2" charset="2"/>
              <a:buNone/>
            </a:pPr>
            <a:r>
              <a:rPr lang="en-US" sz="2300" smtClean="0">
                <a:latin typeface="Times New Roman" pitchFamily="18" charset="0"/>
              </a:rPr>
              <a:t>	</a:t>
            </a:r>
            <a:r>
              <a:rPr lang="en-US" sz="2300" b="1" smtClean="0">
                <a:latin typeface="Times New Roman" pitchFamily="18" charset="0"/>
              </a:rPr>
              <a:t>C. “Healing” has come in stages.</a:t>
            </a:r>
          </a:p>
          <a:p>
            <a:pPr lvl="2">
              <a:lnSpc>
                <a:spcPct val="90000"/>
              </a:lnSpc>
              <a:buClr>
                <a:srgbClr val="FFFFFF"/>
              </a:buClr>
            </a:pPr>
            <a:r>
              <a:rPr lang="en-US" sz="2300" b="1" smtClean="0">
                <a:latin typeface="Times New Roman" pitchFamily="18" charset="0"/>
              </a:rPr>
              <a:t>1929, Concordat with Mussolini restored the political independence of the Vatican City.</a:t>
            </a:r>
          </a:p>
          <a:p>
            <a:pPr lvl="2">
              <a:lnSpc>
                <a:spcPct val="90000"/>
              </a:lnSpc>
              <a:buClr>
                <a:srgbClr val="FFFFFF"/>
              </a:buClr>
            </a:pPr>
            <a:r>
              <a:rPr lang="en-US" sz="2300" b="1" smtClean="0">
                <a:latin typeface="Times New Roman" pitchFamily="18" charset="0"/>
              </a:rPr>
              <a:t>1963-65, Second Vatican Council </a:t>
            </a:r>
          </a:p>
          <a:p>
            <a:pPr lvl="2">
              <a:lnSpc>
                <a:spcPct val="90000"/>
              </a:lnSpc>
              <a:buClr>
                <a:srgbClr val="FFFFFF"/>
              </a:buClr>
            </a:pPr>
            <a:r>
              <a:rPr lang="en-US" sz="2300" b="1" smtClean="0">
                <a:latin typeface="Times New Roman" pitchFamily="18" charset="0"/>
              </a:rPr>
              <a:t>1980s, “Holy alliance” between Pope John Paul II and President Ronald Reagan led to collapse of communism in Eastern Europe. </a:t>
            </a:r>
          </a:p>
          <a:p>
            <a:pPr lvl="2">
              <a:lnSpc>
                <a:spcPct val="90000"/>
              </a:lnSpc>
              <a:buClr>
                <a:srgbClr val="FFFFFF"/>
              </a:buClr>
            </a:pPr>
            <a:r>
              <a:rPr lang="en-US" sz="2300" b="1" smtClean="0">
                <a:latin typeface="Times New Roman" pitchFamily="18" charset="0"/>
              </a:rPr>
              <a:t>1999, during a visit of Pope John Paul II to St. Louis, USA, the crowds sang to the pontiff, “He’s got the whole world in his hands.”</a:t>
            </a:r>
          </a:p>
        </p:txBody>
      </p:sp>
      <p:sp>
        <p:nvSpPr>
          <p:cNvPr id="6" name="Slide Number Placeholder 5"/>
          <p:cNvSpPr>
            <a:spLocks noGrp="1"/>
          </p:cNvSpPr>
          <p:nvPr>
            <p:ph type="sldNum" sz="quarter" idx="12"/>
          </p:nvPr>
        </p:nvSpPr>
        <p:spPr/>
        <p:txBody>
          <a:bodyPr/>
          <a:lstStyle/>
          <a:p>
            <a:fld id="{6EB9F1F8-56D3-4DCC-B3F5-89B229E5B66E}" type="slidenum">
              <a:rPr lang="en-US"/>
              <a:pPr/>
              <a:t>25</a:t>
            </a:fld>
            <a:endParaRPr lang="en-US"/>
          </a:p>
        </p:txBody>
      </p:sp>
      <p:pic>
        <p:nvPicPr>
          <p:cNvPr id="5" name="Picture 4"/>
          <p:cNvPicPr>
            <a:picLocks noChangeAspect="1" noChangeArrowheads="1"/>
          </p:cNvPicPr>
          <p:nvPr/>
        </p:nvPicPr>
        <p:blipFill>
          <a:blip r:embed="rId3"/>
          <a:srcRect b="9575"/>
          <a:stretch>
            <a:fillRect/>
          </a:stretch>
        </p:blipFill>
        <p:spPr bwMode="auto">
          <a:xfrm>
            <a:off x="5715000" y="228600"/>
            <a:ext cx="3133725" cy="64770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8" descr="phpXhDIvy"/>
          <p:cNvPicPr>
            <a:picLocks noChangeAspect="1" noChangeArrowheads="1"/>
          </p:cNvPicPr>
          <p:nvPr/>
        </p:nvPicPr>
        <p:blipFill>
          <a:blip r:embed="rId3"/>
          <a:srcRect t="3159" b="22105"/>
          <a:stretch>
            <a:fillRect/>
          </a:stretch>
        </p:blipFill>
        <p:spPr bwMode="auto">
          <a:xfrm>
            <a:off x="1371600" y="0"/>
            <a:ext cx="6791325" cy="66167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fld id="{48A3D5FC-3E36-490A-A8E7-CF48511D7C95}" type="slidenum">
              <a:rPr lang="en-US"/>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4"/>
          <p:cNvSpPr>
            <a:spLocks noGrp="1" noRot="1" noChangeArrowheads="1"/>
          </p:cNvSpPr>
          <p:nvPr>
            <p:ph type="title"/>
          </p:nvPr>
        </p:nvSpPr>
        <p:spPr>
          <a:ln>
            <a:solidFill>
              <a:schemeClr val="bg1"/>
            </a:solidFill>
          </a:ln>
        </p:spPr>
        <p:txBody>
          <a:bodyPr>
            <a:noAutofit/>
          </a:bodyPr>
          <a:lstStyle/>
          <a:p>
            <a:pPr marL="1117600" indent="-1117600"/>
            <a:r>
              <a:rPr lang="en-US" sz="3600" smtClean="0">
                <a:solidFill>
                  <a:schemeClr val="tx1"/>
                </a:solidFill>
                <a:latin typeface="Times New Roman" pitchFamily="18" charset="0"/>
              </a:rPr>
              <a:t>III.  </a:t>
            </a:r>
            <a:r>
              <a:rPr lang="en-US" sz="3600" smtClean="0">
                <a:latin typeface="Times New Roman" pitchFamily="18" charset="0"/>
              </a:rPr>
              <a:t>Ecumenism: The Maturing </a:t>
            </a:r>
            <a:br>
              <a:rPr lang="en-US" sz="3600" smtClean="0">
                <a:latin typeface="Times New Roman" pitchFamily="18" charset="0"/>
              </a:rPr>
            </a:br>
            <a:r>
              <a:rPr lang="en-US" sz="3600" smtClean="0">
                <a:latin typeface="Times New Roman" pitchFamily="18" charset="0"/>
              </a:rPr>
              <a:t>of Spiritual Babylon</a:t>
            </a:r>
          </a:p>
        </p:txBody>
      </p:sp>
      <p:sp>
        <p:nvSpPr>
          <p:cNvPr id="71683" name="Rectangle 5"/>
          <p:cNvSpPr>
            <a:spLocks noGrp="1" noChangeArrowheads="1"/>
          </p:cNvSpPr>
          <p:nvPr>
            <p:ph idx="1"/>
          </p:nvPr>
        </p:nvSpPr>
        <p:spPr/>
        <p:txBody>
          <a:bodyPr/>
          <a:lstStyle/>
          <a:p>
            <a:pPr marL="990600" lvl="1" indent="-533400">
              <a:buFont typeface="Wingdings" pitchFamily="2" charset="2"/>
              <a:buNone/>
            </a:pPr>
            <a:r>
              <a:rPr lang="en-US" b="1" smtClean="0">
                <a:latin typeface="Times New Roman" pitchFamily="18" charset="0"/>
              </a:rPr>
              <a:t>Revelation 16:13-14</a:t>
            </a:r>
          </a:p>
          <a:p>
            <a:pPr marL="990600" lvl="1" indent="-533400">
              <a:buFont typeface="Wingdings" pitchFamily="2" charset="2"/>
              <a:buNone/>
            </a:pPr>
            <a:r>
              <a:rPr lang="en-US" b="1" smtClean="0">
                <a:latin typeface="Times New Roman" pitchFamily="18" charset="0"/>
              </a:rPr>
              <a:t>“And I saw three unclean spirits like frogs coming out of the mouth of the dragon, out of the mouth of the beast, and out of the mouth of the false prophet.</a:t>
            </a:r>
          </a:p>
          <a:p>
            <a:pPr marL="990600" lvl="1" indent="-533400">
              <a:buFont typeface="Wingdings" pitchFamily="2" charset="2"/>
              <a:buNone/>
            </a:pPr>
            <a:r>
              <a:rPr lang="en-US" b="1" smtClean="0">
                <a:latin typeface="Times New Roman" pitchFamily="18" charset="0"/>
              </a:rPr>
              <a:t>“For they are spirits of demons, performing signs, which go out to the kings of the earth and of the whole world, to gather them to the battle of that great day of God Almighty.”</a:t>
            </a:r>
          </a:p>
        </p:txBody>
      </p:sp>
      <p:sp>
        <p:nvSpPr>
          <p:cNvPr id="6" name="Slide Number Placeholder 5"/>
          <p:cNvSpPr>
            <a:spLocks noGrp="1"/>
          </p:cNvSpPr>
          <p:nvPr>
            <p:ph type="sldNum" sz="quarter" idx="12"/>
          </p:nvPr>
        </p:nvSpPr>
        <p:spPr/>
        <p:txBody>
          <a:bodyPr/>
          <a:lstStyle/>
          <a:p>
            <a:fld id="{B2446F9D-FEDE-4806-AEE1-B9172A36DB5C}" type="slidenum">
              <a:rPr lang="en-US"/>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rrowheads="1"/>
          </p:cNvSpPr>
          <p:nvPr>
            <p:ph type="title"/>
          </p:nvPr>
        </p:nvSpPr>
        <p:spPr>
          <a:xfrm>
            <a:off x="457200" y="0"/>
            <a:ext cx="8229600" cy="1295400"/>
          </a:xfrm>
        </p:spPr>
        <p:txBody>
          <a:bodyPr>
            <a:noAutofit/>
          </a:bodyPr>
          <a:lstStyle/>
          <a:p>
            <a:pPr marL="1117600" indent="-1117600">
              <a:buFontTx/>
              <a:buAutoNum type="romanUcPeriod" startAt="3"/>
            </a:pPr>
            <a:r>
              <a:rPr lang="en-US" sz="3600" smtClean="0">
                <a:latin typeface="Times New Roman" pitchFamily="18" charset="0"/>
              </a:rPr>
              <a:t>Ecumenism: The Maturing </a:t>
            </a:r>
            <a:br>
              <a:rPr lang="en-US" sz="3600" smtClean="0">
                <a:latin typeface="Times New Roman" pitchFamily="18" charset="0"/>
              </a:rPr>
            </a:br>
            <a:r>
              <a:rPr lang="en-US" sz="3600" smtClean="0">
                <a:latin typeface="Times New Roman" pitchFamily="18" charset="0"/>
              </a:rPr>
              <a:t>of Spiritual Babylon</a:t>
            </a:r>
          </a:p>
        </p:txBody>
      </p:sp>
      <p:sp>
        <p:nvSpPr>
          <p:cNvPr id="73731" name="Rectangle 3"/>
          <p:cNvSpPr>
            <a:spLocks noGrp="1" noChangeArrowheads="1"/>
          </p:cNvSpPr>
          <p:nvPr>
            <p:ph idx="1"/>
          </p:nvPr>
        </p:nvSpPr>
        <p:spPr>
          <a:xfrm>
            <a:off x="0" y="1371600"/>
            <a:ext cx="8915400" cy="5181600"/>
          </a:xfrm>
        </p:spPr>
        <p:txBody>
          <a:bodyPr/>
          <a:lstStyle/>
          <a:p>
            <a:pPr lvl="1">
              <a:lnSpc>
                <a:spcPct val="90000"/>
              </a:lnSpc>
              <a:buFont typeface="Wingdings" pitchFamily="2" charset="2"/>
              <a:buNone/>
            </a:pPr>
            <a:r>
              <a:rPr lang="en-US" sz="2400" dirty="0" smtClean="0">
                <a:latin typeface="Times New Roman" pitchFamily="18" charset="0"/>
              </a:rPr>
              <a:t>	</a:t>
            </a:r>
            <a:r>
              <a:rPr lang="en-US" b="1" dirty="0" smtClean="0">
                <a:latin typeface="Times New Roman" pitchFamily="18" charset="0"/>
              </a:rPr>
              <a:t>B. “</a:t>
            </a:r>
            <a:r>
              <a:rPr lang="en-US" b="1" dirty="0" smtClean="0">
                <a:latin typeface="Times New Roman" pitchFamily="18" charset="0"/>
                <a:cs typeface="Times New Roman" pitchFamily="18" charset="0"/>
              </a:rPr>
              <a:t>Through the two great errors, the immortality of the soul and Sunday sacredness, Satan will bring the people under his deceptions. While the former lays the foundation of spiritualism, the latter creates a bond of sympathy with Rome. </a:t>
            </a:r>
            <a:r>
              <a:rPr lang="en-US" b="1" dirty="0" smtClean="0">
                <a:solidFill>
                  <a:schemeClr val="accent6"/>
                </a:solidFill>
                <a:latin typeface="Times New Roman" pitchFamily="18" charset="0"/>
                <a:cs typeface="Times New Roman" pitchFamily="18" charset="0"/>
              </a:rPr>
              <a:t>The Protestants of the United States will be foremost in stretching their hands across the gulf </a:t>
            </a:r>
            <a:r>
              <a:rPr lang="en-US" b="1" dirty="0" smtClean="0">
                <a:latin typeface="Times New Roman" pitchFamily="18" charset="0"/>
                <a:cs typeface="Times New Roman" pitchFamily="18" charset="0"/>
              </a:rPr>
              <a:t>to grasp the hand of spiritualism; </a:t>
            </a:r>
            <a:r>
              <a:rPr lang="en-US" b="1" dirty="0" smtClean="0">
                <a:solidFill>
                  <a:schemeClr val="accent6"/>
                </a:solidFill>
                <a:latin typeface="Times New Roman" pitchFamily="18" charset="0"/>
                <a:cs typeface="Times New Roman" pitchFamily="18" charset="0"/>
              </a:rPr>
              <a:t>they will reach over the abyss </a:t>
            </a:r>
            <a:r>
              <a:rPr lang="en-US" b="1" dirty="0" smtClean="0">
                <a:latin typeface="Times New Roman" pitchFamily="18" charset="0"/>
                <a:cs typeface="Times New Roman" pitchFamily="18" charset="0"/>
              </a:rPr>
              <a:t>to clasp hands with the Roman power; and </a:t>
            </a:r>
            <a:r>
              <a:rPr lang="en-US" b="1" dirty="0" smtClean="0">
                <a:solidFill>
                  <a:schemeClr val="accent6"/>
                </a:solidFill>
                <a:latin typeface="Times New Roman" pitchFamily="18" charset="0"/>
                <a:cs typeface="Times New Roman" pitchFamily="18" charset="0"/>
              </a:rPr>
              <a:t>under the influence of this threefold union, </a:t>
            </a:r>
            <a:r>
              <a:rPr lang="en-US" b="1" dirty="0" smtClean="0">
                <a:latin typeface="Times New Roman" pitchFamily="18" charset="0"/>
                <a:cs typeface="Times New Roman" pitchFamily="18" charset="0"/>
              </a:rPr>
              <a:t>this country will follow in the steps of Rome in trampling on the rights of conscience” (</a:t>
            </a:r>
            <a:r>
              <a:rPr lang="en-US" b="1" i="1" dirty="0" smtClean="0">
                <a:latin typeface="Times New Roman" pitchFamily="18" charset="0"/>
                <a:cs typeface="Times New Roman" pitchFamily="18" charset="0"/>
              </a:rPr>
              <a:t>Great Controversy,</a:t>
            </a:r>
            <a:r>
              <a:rPr lang="en-US" b="1" dirty="0" smtClean="0">
                <a:latin typeface="Times New Roman" pitchFamily="18" charset="0"/>
                <a:cs typeface="Times New Roman" pitchFamily="18" charset="0"/>
              </a:rPr>
              <a:t> 588).</a:t>
            </a:r>
            <a:endParaRPr lang="en-US" b="1" dirty="0" smtClean="0">
              <a:latin typeface="Times New Roman" pitchFamily="18" charset="0"/>
            </a:endParaRPr>
          </a:p>
        </p:txBody>
      </p:sp>
      <p:sp>
        <p:nvSpPr>
          <p:cNvPr id="6" name="Slide Number Placeholder 5"/>
          <p:cNvSpPr>
            <a:spLocks noGrp="1"/>
          </p:cNvSpPr>
          <p:nvPr>
            <p:ph type="sldNum" sz="quarter" idx="12"/>
          </p:nvPr>
        </p:nvSpPr>
        <p:spPr/>
        <p:txBody>
          <a:bodyPr/>
          <a:lstStyle/>
          <a:p>
            <a:fld id="{6C75BB5D-BD02-443B-BB33-FFC774602284}" type="slidenum">
              <a:rPr lang="en-US"/>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rrowheads="1"/>
          </p:cNvSpPr>
          <p:nvPr>
            <p:ph type="title"/>
          </p:nvPr>
        </p:nvSpPr>
        <p:spPr/>
        <p:txBody>
          <a:bodyPr>
            <a:noAutofit/>
          </a:bodyPr>
          <a:lstStyle/>
          <a:p>
            <a:pPr marL="1117600" indent="-1117600">
              <a:buFontTx/>
              <a:buAutoNum type="romanUcPeriod" startAt="3"/>
            </a:pPr>
            <a:r>
              <a:rPr lang="en-US" sz="3200" smtClean="0">
                <a:latin typeface="Times New Roman" pitchFamily="18" charset="0"/>
              </a:rPr>
              <a:t>Ecumenism: The Maturing </a:t>
            </a:r>
            <a:br>
              <a:rPr lang="en-US" sz="3200" smtClean="0">
                <a:latin typeface="Times New Roman" pitchFamily="18" charset="0"/>
              </a:rPr>
            </a:br>
            <a:r>
              <a:rPr lang="en-US" sz="3200" smtClean="0">
                <a:latin typeface="Times New Roman" pitchFamily="18" charset="0"/>
              </a:rPr>
              <a:t>of Spiritual Babylon</a:t>
            </a:r>
          </a:p>
        </p:txBody>
      </p:sp>
      <p:sp>
        <p:nvSpPr>
          <p:cNvPr id="75779" name="Rectangle 3"/>
          <p:cNvSpPr>
            <a:spLocks noGrp="1" noChangeArrowheads="1"/>
          </p:cNvSpPr>
          <p:nvPr>
            <p:ph idx="1"/>
          </p:nvPr>
        </p:nvSpPr>
        <p:spPr/>
        <p:txBody>
          <a:bodyPr/>
          <a:lstStyle/>
          <a:p>
            <a:pPr marL="990600" lvl="1" indent="-533400">
              <a:buFont typeface="Wingdings" pitchFamily="2" charset="2"/>
              <a:buNone/>
            </a:pPr>
            <a:r>
              <a:rPr lang="en-US" b="1" dirty="0" smtClean="0">
                <a:latin typeface="Times New Roman" pitchFamily="18" charset="0"/>
              </a:rPr>
              <a:t>C. Chuck Colson: “In truth </a:t>
            </a:r>
            <a:r>
              <a:rPr lang="en-US" b="1" dirty="0" smtClean="0">
                <a:solidFill>
                  <a:schemeClr val="accent6"/>
                </a:solidFill>
                <a:latin typeface="Times New Roman" pitchFamily="18" charset="0"/>
              </a:rPr>
              <a:t>the gulf between evangelicals and Roman Catholics, opened by the Reformation, is being bridged. </a:t>
            </a:r>
            <a:r>
              <a:rPr lang="en-US" b="1" dirty="0" smtClean="0">
                <a:latin typeface="Times New Roman" pitchFamily="18" charset="0"/>
              </a:rPr>
              <a:t>Today, we stand shoulder to shoulder as the most significant religious block in America.” (</a:t>
            </a:r>
            <a:r>
              <a:rPr lang="en-US" b="1" i="1" dirty="0" smtClean="0">
                <a:latin typeface="Times New Roman" pitchFamily="18" charset="0"/>
              </a:rPr>
              <a:t>New York Times,</a:t>
            </a:r>
            <a:r>
              <a:rPr lang="en-US" b="1" dirty="0" smtClean="0">
                <a:latin typeface="Times New Roman" pitchFamily="18" charset="0"/>
              </a:rPr>
              <a:t> March 2, 2000, quoted by Lincoln Steed in </a:t>
            </a:r>
            <a:r>
              <a:rPr lang="en-US" b="1" i="1" dirty="0" smtClean="0">
                <a:latin typeface="Times New Roman" pitchFamily="18" charset="0"/>
              </a:rPr>
              <a:t>Adult Sabbath School Bible Study Guide,</a:t>
            </a:r>
            <a:r>
              <a:rPr lang="en-US" b="1" dirty="0" smtClean="0">
                <a:latin typeface="Times New Roman" pitchFamily="18" charset="0"/>
              </a:rPr>
              <a:t> April-June 2002, Teacher’s Edition, 117).</a:t>
            </a:r>
          </a:p>
          <a:p>
            <a:pPr marL="990600" lvl="1" indent="-533400">
              <a:buFont typeface="Wingdings" pitchFamily="2" charset="2"/>
              <a:buNone/>
            </a:pPr>
            <a:endParaRPr lang="en-US" b="1" dirty="0" smtClean="0">
              <a:latin typeface="Times New Roman" pitchFamily="18" charset="0"/>
            </a:endParaRPr>
          </a:p>
        </p:txBody>
      </p:sp>
      <p:sp>
        <p:nvSpPr>
          <p:cNvPr id="6" name="Slide Number Placeholder 5"/>
          <p:cNvSpPr>
            <a:spLocks noGrp="1"/>
          </p:cNvSpPr>
          <p:nvPr>
            <p:ph type="sldNum" sz="quarter" idx="12"/>
          </p:nvPr>
        </p:nvSpPr>
        <p:spPr/>
        <p:txBody>
          <a:bodyPr/>
          <a:lstStyle/>
          <a:p>
            <a:fld id="{7959DDF3-A3B3-44A6-9732-9361FD2C22C1}" type="slidenum">
              <a:rPr lang="en-US"/>
              <a:pPr/>
              <a:t>29</a:t>
            </a:fld>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normAutofit/>
          </a:bodyPr>
          <a:lstStyle/>
          <a:p>
            <a:r>
              <a:rPr lang="en-US" sz="3200" dirty="0" smtClean="0">
                <a:latin typeface="Times New Roman" pitchFamily="18" charset="0"/>
              </a:rPr>
              <a:t>I.  American Domination</a:t>
            </a:r>
            <a:br>
              <a:rPr lang="en-US" sz="3200" dirty="0" smtClean="0">
                <a:latin typeface="Times New Roman" pitchFamily="18" charset="0"/>
              </a:rPr>
            </a:br>
            <a:r>
              <a:rPr lang="en-US" sz="3200" dirty="0" smtClean="0">
                <a:latin typeface="Times New Roman" pitchFamily="18" charset="0"/>
              </a:rPr>
              <a:t>of the World</a:t>
            </a:r>
            <a:endParaRPr lang="en-US" sz="4000" dirty="0" smtClean="0">
              <a:latin typeface="Times New Roman" pitchFamily="18" charset="0"/>
            </a:endParaRPr>
          </a:p>
        </p:txBody>
      </p:sp>
      <p:sp>
        <p:nvSpPr>
          <p:cNvPr id="3" name="Content Placeholder 2"/>
          <p:cNvSpPr>
            <a:spLocks noGrp="1"/>
          </p:cNvSpPr>
          <p:nvPr>
            <p:ph idx="1"/>
          </p:nvPr>
        </p:nvSpPr>
        <p:spPr>
          <a:xfrm>
            <a:off x="304800" y="1828800"/>
            <a:ext cx="3581400" cy="4278313"/>
          </a:xfrm>
        </p:spPr>
        <p:txBody>
          <a:bodyPr>
            <a:spAutoFit/>
          </a:bodyPr>
          <a:lstStyle/>
          <a:p>
            <a:pPr marL="609600" indent="-609600">
              <a:buClr>
                <a:srgbClr val="FFFFFF"/>
              </a:buClr>
              <a:buFont typeface="Arial" pitchFamily="34" charset="0"/>
              <a:buNone/>
            </a:pPr>
            <a:r>
              <a:rPr lang="en-US" smtClean="0">
                <a:latin typeface="Times New Roman" pitchFamily="18" charset="0"/>
              </a:rPr>
              <a:t>	</a:t>
            </a:r>
            <a:r>
              <a:rPr lang="en-US" sz="2800" smtClean="0">
                <a:latin typeface="Times New Roman" pitchFamily="18" charset="0"/>
              </a:rPr>
              <a:t>“Then I saw another beast coming up out of the earth, and he had two horns like a lamb and spoke like a dragon.”</a:t>
            </a:r>
          </a:p>
          <a:p>
            <a:pPr marL="609600" indent="-609600" algn="r">
              <a:buClr>
                <a:srgbClr val="FFFFFF"/>
              </a:buClr>
              <a:buFont typeface="Arial" pitchFamily="34" charset="0"/>
              <a:buNone/>
            </a:pPr>
            <a:r>
              <a:rPr lang="en-US" sz="2800" smtClean="0">
                <a:latin typeface="Times New Roman" pitchFamily="18" charset="0"/>
              </a:rPr>
              <a:t>Revelation 13:11</a:t>
            </a:r>
          </a:p>
          <a:p>
            <a:pPr marL="609600" indent="-609600">
              <a:buClr>
                <a:srgbClr val="FFFFFF"/>
              </a:buClr>
            </a:pPr>
            <a:endParaRPr lang="en-US" smtClean="0">
              <a:latin typeface="Times New Roman" pitchFamily="18" charset="0"/>
            </a:endParaRPr>
          </a:p>
        </p:txBody>
      </p:sp>
      <p:sp>
        <p:nvSpPr>
          <p:cNvPr id="7" name="Slide Number Placeholder 6"/>
          <p:cNvSpPr>
            <a:spLocks noGrp="1"/>
          </p:cNvSpPr>
          <p:nvPr>
            <p:ph type="sldNum" sz="quarter" idx="12"/>
          </p:nvPr>
        </p:nvSpPr>
        <p:spPr/>
        <p:txBody>
          <a:bodyPr/>
          <a:lstStyle/>
          <a:p>
            <a:fld id="{2D9145E9-02E2-4149-A573-83B4F8FBA3A2}" type="slidenum">
              <a:rPr lang="en-US"/>
              <a:pPr/>
              <a:t>3</a:t>
            </a:fld>
            <a:endParaRPr lang="en-US"/>
          </a:p>
        </p:txBody>
      </p:sp>
      <p:pic>
        <p:nvPicPr>
          <p:cNvPr id="8" name="Picture 7"/>
          <p:cNvPicPr>
            <a:picLocks noChangeAspect="1"/>
          </p:cNvPicPr>
          <p:nvPr/>
        </p:nvPicPr>
        <p:blipFill>
          <a:blip r:embed="rId3"/>
          <a:srcRect l="13954" r="13488"/>
          <a:stretch>
            <a:fillRect/>
          </a:stretch>
        </p:blipFill>
        <p:spPr>
          <a:xfrm>
            <a:off x="4724400" y="1828800"/>
            <a:ext cx="3888681" cy="4019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Rot="1" noChangeArrowheads="1"/>
          </p:cNvSpPr>
          <p:nvPr>
            <p:ph type="title"/>
          </p:nvPr>
        </p:nvSpPr>
        <p:spPr/>
        <p:txBody>
          <a:bodyPr>
            <a:noAutofit/>
          </a:bodyPr>
          <a:lstStyle/>
          <a:p>
            <a:pPr marL="1117600" indent="-1117600">
              <a:buFontTx/>
              <a:buAutoNum type="romanUcPeriod" startAt="3"/>
            </a:pPr>
            <a:r>
              <a:rPr lang="en-US" sz="3200" smtClean="0">
                <a:latin typeface="Times New Roman" pitchFamily="18" charset="0"/>
              </a:rPr>
              <a:t>Ecumenism: The Maturing </a:t>
            </a:r>
            <a:br>
              <a:rPr lang="en-US" sz="3200" smtClean="0">
                <a:latin typeface="Times New Roman" pitchFamily="18" charset="0"/>
              </a:rPr>
            </a:br>
            <a:r>
              <a:rPr lang="en-US" sz="3200" smtClean="0">
                <a:latin typeface="Times New Roman" pitchFamily="18" charset="0"/>
              </a:rPr>
              <a:t>of Spiritual Babylon</a:t>
            </a:r>
          </a:p>
        </p:txBody>
      </p:sp>
      <p:sp>
        <p:nvSpPr>
          <p:cNvPr id="77827" name="Rectangle 3"/>
          <p:cNvSpPr>
            <a:spLocks noGrp="1" noChangeArrowheads="1"/>
          </p:cNvSpPr>
          <p:nvPr>
            <p:ph idx="1"/>
          </p:nvPr>
        </p:nvSpPr>
        <p:spPr>
          <a:xfrm>
            <a:off x="228600" y="1600200"/>
            <a:ext cx="8458200" cy="4525963"/>
          </a:xfrm>
        </p:spPr>
        <p:txBody>
          <a:bodyPr/>
          <a:lstStyle/>
          <a:p>
            <a:pPr marL="990600" lvl="1" indent="-533400">
              <a:buFont typeface="Wingdings" pitchFamily="2" charset="2"/>
              <a:buAutoNum type="alphaUcPeriod" startAt="4"/>
            </a:pPr>
            <a:r>
              <a:rPr lang="en-US" b="1" smtClean="0">
                <a:latin typeface="Times New Roman" pitchFamily="18" charset="0"/>
              </a:rPr>
              <a:t>Documentary evidence that </a:t>
            </a:r>
          </a:p>
          <a:p>
            <a:pPr marL="990600" lvl="1" indent="-533400">
              <a:buFont typeface="Wingdings" pitchFamily="2" charset="2"/>
              <a:buNone/>
            </a:pPr>
            <a:r>
              <a:rPr lang="en-US" b="1" smtClean="0">
                <a:latin typeface="Times New Roman" pitchFamily="18" charset="0"/>
              </a:rPr>
              <a:t>		the Reformation is over. </a:t>
            </a:r>
          </a:p>
          <a:p>
            <a:pPr marL="990600" lvl="1" indent="-533400">
              <a:buFont typeface="Wingdings" pitchFamily="2" charset="2"/>
              <a:buNone/>
            </a:pPr>
            <a:r>
              <a:rPr lang="en-US" b="1" smtClean="0">
                <a:latin typeface="Times New Roman" pitchFamily="18" charset="0"/>
              </a:rPr>
              <a:t>	1. </a:t>
            </a:r>
            <a:r>
              <a:rPr lang="en-US" b="1" i="1" smtClean="0">
                <a:latin typeface="Times New Roman" pitchFamily="18" charset="0"/>
              </a:rPr>
              <a:t>Evangelicals and Catholics Together</a:t>
            </a:r>
            <a:r>
              <a:rPr lang="en-US" b="1" smtClean="0">
                <a:latin typeface="Times New Roman" pitchFamily="18" charset="0"/>
              </a:rPr>
              <a:t> (ECT),</a:t>
            </a:r>
          </a:p>
          <a:p>
            <a:pPr marL="990600" lvl="1" indent="-533400">
              <a:buFont typeface="Wingdings" pitchFamily="2" charset="2"/>
              <a:buNone/>
            </a:pPr>
            <a:r>
              <a:rPr lang="en-US" b="1" smtClean="0">
                <a:latin typeface="Times New Roman" pitchFamily="18" charset="0"/>
              </a:rPr>
              <a:t>	    1994.</a:t>
            </a:r>
          </a:p>
          <a:p>
            <a:pPr marL="990600" lvl="1" indent="-533400">
              <a:buFont typeface="Wingdings" pitchFamily="2" charset="2"/>
              <a:buNone/>
            </a:pPr>
            <a:r>
              <a:rPr lang="en-US" b="1" smtClean="0">
                <a:latin typeface="Times New Roman" pitchFamily="18" charset="0"/>
              </a:rPr>
              <a:t>	2. </a:t>
            </a:r>
            <a:r>
              <a:rPr lang="en-US" b="1" i="1" smtClean="0">
                <a:latin typeface="Times New Roman" pitchFamily="18" charset="0"/>
              </a:rPr>
              <a:t>Gift of Salvation</a:t>
            </a:r>
            <a:r>
              <a:rPr lang="en-US" b="1" smtClean="0">
                <a:latin typeface="Times New Roman" pitchFamily="18" charset="0"/>
              </a:rPr>
              <a:t> (ECT II), 1998.		</a:t>
            </a:r>
          </a:p>
          <a:p>
            <a:pPr marL="990600" lvl="1" indent="-533400">
              <a:buFont typeface="Wingdings" pitchFamily="2" charset="2"/>
              <a:buNone/>
            </a:pPr>
            <a:r>
              <a:rPr lang="en-US" b="1" smtClean="0">
                <a:latin typeface="Times New Roman" pitchFamily="18" charset="0"/>
              </a:rPr>
              <a:t>	3. </a:t>
            </a:r>
            <a:r>
              <a:rPr lang="en-US" b="1" i="1" smtClean="0">
                <a:latin typeface="Times New Roman" pitchFamily="18" charset="0"/>
              </a:rPr>
              <a:t>Joint Declaration on the Doctrine of </a:t>
            </a:r>
          </a:p>
          <a:p>
            <a:pPr marL="990600" lvl="1" indent="-533400">
              <a:buFont typeface="Wingdings" pitchFamily="2" charset="2"/>
              <a:buNone/>
            </a:pPr>
            <a:r>
              <a:rPr lang="en-US" b="1" i="1" smtClean="0">
                <a:latin typeface="Times New Roman" pitchFamily="18" charset="0"/>
              </a:rPr>
              <a:t>	    Justification</a:t>
            </a:r>
            <a:r>
              <a:rPr lang="en-US" b="1" smtClean="0">
                <a:latin typeface="Times New Roman" pitchFamily="18" charset="0"/>
              </a:rPr>
              <a:t> (Lutheran-Catholic </a:t>
            </a:r>
            <a:r>
              <a:rPr lang="en-US" b="1" smtClean="0">
                <a:latin typeface="Times New Roman" pitchFamily="18" charset="0"/>
                <a:cs typeface="Times New Roman" pitchFamily="18" charset="0"/>
              </a:rPr>
              <a:t>Accord), 1999</a:t>
            </a:r>
            <a:r>
              <a:rPr lang="en-US" smtClean="0">
                <a:latin typeface="Times New Roman" pitchFamily="18" charset="0"/>
              </a:rPr>
              <a:t> </a:t>
            </a:r>
          </a:p>
        </p:txBody>
      </p:sp>
      <p:sp>
        <p:nvSpPr>
          <p:cNvPr id="6" name="Slide Number Placeholder 5"/>
          <p:cNvSpPr>
            <a:spLocks noGrp="1"/>
          </p:cNvSpPr>
          <p:nvPr>
            <p:ph type="sldNum" sz="quarter" idx="12"/>
          </p:nvPr>
        </p:nvSpPr>
        <p:spPr/>
        <p:txBody>
          <a:bodyPr/>
          <a:lstStyle/>
          <a:p>
            <a:fld id="{BD4B93DC-46EB-4BFE-95EB-6DADB9E35D9F}" type="slidenum">
              <a:rPr lang="en-US"/>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p:cNvSpPr>
            <a:spLocks noGrp="1" noChangeArrowheads="1"/>
          </p:cNvSpPr>
          <p:nvPr>
            <p:ph idx="1"/>
          </p:nvPr>
        </p:nvSpPr>
        <p:spPr>
          <a:xfrm>
            <a:off x="457200" y="381000"/>
            <a:ext cx="4419600" cy="5745163"/>
          </a:xfrm>
        </p:spPr>
        <p:txBody>
          <a:bodyPr>
            <a:normAutofit/>
          </a:bodyPr>
          <a:lstStyle/>
          <a:p>
            <a:pPr>
              <a:buClr>
                <a:srgbClr val="FFFFFF"/>
              </a:buClr>
              <a:buFont typeface="Wingdings" pitchFamily="2" charset="2"/>
              <a:buNone/>
            </a:pPr>
            <a:endParaRPr lang="en-US" smtClean="0">
              <a:latin typeface="Times New Roman" pitchFamily="18" charset="0"/>
            </a:endParaRPr>
          </a:p>
          <a:p>
            <a:pPr>
              <a:buClr>
                <a:srgbClr val="FFFFFF"/>
              </a:buClr>
              <a:buFont typeface="Wingdings" pitchFamily="2" charset="2"/>
              <a:buNone/>
            </a:pPr>
            <a:r>
              <a:rPr lang="en-US" sz="3600" b="1" i="1" smtClean="0">
                <a:latin typeface="Times New Roman" pitchFamily="18" charset="0"/>
              </a:rPr>
              <a:t>Rome Sweet Home: Our Journey to Catholicism</a:t>
            </a:r>
          </a:p>
          <a:p>
            <a:pPr>
              <a:buClr>
                <a:srgbClr val="FFFFFF"/>
              </a:buClr>
              <a:buFont typeface="Wingdings" pitchFamily="2" charset="2"/>
              <a:buNone/>
            </a:pPr>
            <a:endParaRPr lang="en-US" sz="3600" b="1" i="1" smtClean="0">
              <a:latin typeface="Times New Roman" pitchFamily="18" charset="0"/>
            </a:endParaRPr>
          </a:p>
          <a:p>
            <a:pPr>
              <a:buClr>
                <a:srgbClr val="FFFFFF"/>
              </a:buClr>
              <a:buFont typeface="Wingdings" pitchFamily="2" charset="2"/>
              <a:buNone/>
            </a:pPr>
            <a:r>
              <a:rPr lang="en-US" b="1" smtClean="0">
                <a:latin typeface="Times New Roman" pitchFamily="18" charset="0"/>
              </a:rPr>
              <a:t>Scott and Kimberly Hahn, 1993</a:t>
            </a:r>
          </a:p>
        </p:txBody>
      </p:sp>
      <p:sp>
        <p:nvSpPr>
          <p:cNvPr id="6" name="Slide Number Placeholder 5"/>
          <p:cNvSpPr>
            <a:spLocks noGrp="1"/>
          </p:cNvSpPr>
          <p:nvPr>
            <p:ph type="sldNum" sz="quarter" idx="12"/>
          </p:nvPr>
        </p:nvSpPr>
        <p:spPr/>
        <p:txBody>
          <a:bodyPr/>
          <a:lstStyle/>
          <a:p>
            <a:fld id="{B5FEE09B-9F08-41F0-A92F-E123FCBFCDAB}" type="slidenum">
              <a:rPr lang="en-US"/>
              <a:pPr/>
              <a:t>31</a:t>
            </a:fld>
            <a:endParaRPr lang="en-US"/>
          </a:p>
        </p:txBody>
      </p:sp>
      <p:pic>
        <p:nvPicPr>
          <p:cNvPr id="82947" name="Picture 5"/>
          <p:cNvPicPr>
            <a:picLocks noChangeAspect="1"/>
          </p:cNvPicPr>
          <p:nvPr/>
        </p:nvPicPr>
        <p:blipFill>
          <a:blip r:embed="rId3"/>
          <a:srcRect/>
          <a:stretch>
            <a:fillRect/>
          </a:stretch>
        </p:blipFill>
        <p:spPr bwMode="auto">
          <a:xfrm>
            <a:off x="3018297" y="389402"/>
            <a:ext cx="6488781" cy="4637746"/>
          </a:xfrm>
          <a:prstGeom prst="rect">
            <a:avLst/>
          </a:prstGeom>
          <a:noFill/>
          <a:ln w="9525">
            <a:noFill/>
            <a:miter lim="800000"/>
            <a:headEnd/>
            <a:tailEnd/>
          </a:ln>
          <a:effectLst>
            <a:reflection stA="50000" endPos="75000" dist="12700" dir="5400000" sy="-100000" algn="bl" rotWithShape="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1" name="Rectangle 3"/>
          <p:cNvSpPr>
            <a:spLocks noGrp="1" noChangeArrowheads="1"/>
          </p:cNvSpPr>
          <p:nvPr>
            <p:ph idx="1"/>
          </p:nvPr>
        </p:nvSpPr>
        <p:spPr>
          <a:xfrm>
            <a:off x="457200" y="533400"/>
            <a:ext cx="3810000" cy="5791200"/>
          </a:xfrm>
        </p:spPr>
        <p:txBody>
          <a:bodyPr>
            <a:normAutofit/>
          </a:bodyPr>
          <a:lstStyle/>
          <a:p>
            <a:pPr>
              <a:buClr>
                <a:srgbClr val="FFFFFF"/>
              </a:buClr>
              <a:buFont typeface="Wingdings" pitchFamily="2" charset="2"/>
              <a:buNone/>
            </a:pPr>
            <a:endParaRPr lang="en-US" b="1" smtClean="0">
              <a:latin typeface="Times New Roman" pitchFamily="18" charset="0"/>
            </a:endParaRPr>
          </a:p>
          <a:p>
            <a:pPr>
              <a:buClr>
                <a:srgbClr val="FFFFFF"/>
              </a:buClr>
              <a:buFont typeface="Wingdings" pitchFamily="2" charset="2"/>
              <a:buNone/>
            </a:pPr>
            <a:r>
              <a:rPr lang="en-US" b="1" smtClean="0">
                <a:latin typeface="Times New Roman" pitchFamily="18" charset="0"/>
              </a:rPr>
              <a:t>	</a:t>
            </a:r>
            <a:r>
              <a:rPr lang="en-US" sz="3600" b="1" i="1" smtClean="0">
                <a:latin typeface="Times New Roman" pitchFamily="18" charset="0"/>
              </a:rPr>
              <a:t>Evangelical </a:t>
            </a:r>
          </a:p>
          <a:p>
            <a:pPr>
              <a:buClr>
                <a:srgbClr val="FFFFFF"/>
              </a:buClr>
              <a:buFont typeface="Wingdings" pitchFamily="2" charset="2"/>
              <a:buNone/>
            </a:pPr>
            <a:r>
              <a:rPr lang="en-US" sz="3600" b="1" i="1" smtClean="0">
                <a:latin typeface="Times New Roman" pitchFamily="18" charset="0"/>
              </a:rPr>
              <a:t>	Is Not Enough</a:t>
            </a:r>
          </a:p>
          <a:p>
            <a:pPr>
              <a:buClr>
                <a:srgbClr val="FFFFFF"/>
              </a:buClr>
              <a:buFont typeface="Wingdings" pitchFamily="2" charset="2"/>
              <a:buNone/>
            </a:pPr>
            <a:endParaRPr lang="en-US" b="1" smtClean="0">
              <a:latin typeface="Times New Roman" pitchFamily="18" charset="0"/>
            </a:endParaRPr>
          </a:p>
          <a:p>
            <a:pPr>
              <a:buClr>
                <a:srgbClr val="FFFFFF"/>
              </a:buClr>
              <a:buFont typeface="Wingdings" pitchFamily="2" charset="2"/>
              <a:buNone/>
            </a:pPr>
            <a:r>
              <a:rPr lang="en-US" b="1" smtClean="0">
                <a:latin typeface="Times New Roman" pitchFamily="18" charset="0"/>
              </a:rPr>
              <a:t>	Thomas Howard</a:t>
            </a:r>
          </a:p>
          <a:p>
            <a:pPr>
              <a:buClr>
                <a:srgbClr val="FFFFFF"/>
              </a:buClr>
              <a:buFont typeface="Wingdings" pitchFamily="2" charset="2"/>
              <a:buNone/>
            </a:pPr>
            <a:endParaRPr lang="en-US" b="1" smtClean="0">
              <a:solidFill>
                <a:schemeClr val="hlink"/>
              </a:solidFill>
              <a:latin typeface="Times New Roman" pitchFamily="18" charset="0"/>
            </a:endParaRPr>
          </a:p>
          <a:p>
            <a:pPr>
              <a:buClr>
                <a:srgbClr val="FFFFFF"/>
              </a:buClr>
              <a:buFont typeface="Wingdings" pitchFamily="2" charset="2"/>
              <a:buNone/>
            </a:pPr>
            <a:r>
              <a:rPr lang="en-US" b="1" smtClean="0">
                <a:latin typeface="Times New Roman" pitchFamily="18" charset="0"/>
              </a:rPr>
              <a:t> </a:t>
            </a:r>
            <a:endParaRPr lang="en-US" smtClean="0">
              <a:latin typeface="Times New Roman" pitchFamily="18" charset="0"/>
            </a:endParaRPr>
          </a:p>
        </p:txBody>
      </p:sp>
      <p:sp>
        <p:nvSpPr>
          <p:cNvPr id="6" name="Slide Number Placeholder 5"/>
          <p:cNvSpPr>
            <a:spLocks noGrp="1"/>
          </p:cNvSpPr>
          <p:nvPr>
            <p:ph type="sldNum" sz="quarter" idx="12"/>
          </p:nvPr>
        </p:nvSpPr>
        <p:spPr/>
        <p:txBody>
          <a:bodyPr/>
          <a:lstStyle/>
          <a:p>
            <a:fld id="{33E8E80C-FAFB-407F-B356-E4E92EA15414}" type="slidenum">
              <a:rPr lang="en-US"/>
              <a:pPr/>
              <a:t>32</a:t>
            </a:fld>
            <a:endParaRPr lang="en-US"/>
          </a:p>
        </p:txBody>
      </p:sp>
      <p:pic>
        <p:nvPicPr>
          <p:cNvPr id="84995" name="Picture 4" descr="Evangelical is Not Enough, Thomas Howard"/>
          <p:cNvPicPr>
            <a:picLocks noChangeAspect="1" noChangeArrowheads="1"/>
          </p:cNvPicPr>
          <p:nvPr/>
        </p:nvPicPr>
        <p:blipFill>
          <a:blip r:embed="rId3"/>
          <a:srcRect/>
          <a:stretch>
            <a:fillRect/>
          </a:stretch>
        </p:blipFill>
        <p:spPr bwMode="auto">
          <a:xfrm>
            <a:off x="5414378" y="389352"/>
            <a:ext cx="3108491" cy="5043515"/>
          </a:xfrm>
          <a:prstGeom prst="rect">
            <a:avLst/>
          </a:prstGeom>
          <a:noFill/>
          <a:ln w="9525">
            <a:noFill/>
            <a:miter lim="800000"/>
            <a:headEnd/>
            <a:tailEnd/>
          </a:ln>
          <a:effectLst>
            <a:reflection stA="50000" endPos="75000" dist="12700" dir="5400000" sy="-100000" algn="bl" rotWithShape="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ln>
            <a:solidFill>
              <a:srgbClr val="000000"/>
            </a:solidFill>
          </a:ln>
        </p:spPr>
        <p:txBody>
          <a:bodyPr>
            <a:noAutofit/>
          </a:bodyPr>
          <a:lstStyle/>
          <a:p>
            <a:pPr marL="1117600" indent="-1117600"/>
            <a:r>
              <a:rPr lang="en-US" sz="3600" b="1" dirty="0" smtClean="0">
                <a:solidFill>
                  <a:schemeClr val="accent6"/>
                </a:solidFill>
                <a:effectLst>
                  <a:outerShdw blurRad="38100" dist="38100" dir="2700000" algn="tl">
                    <a:srgbClr val="000000">
                      <a:alpha val="43137"/>
                    </a:srgbClr>
                  </a:outerShdw>
                </a:effectLst>
                <a:latin typeface="Times New Roman" pitchFamily="18" charset="0"/>
              </a:rPr>
              <a:t>IV. Exaltation of Sunday: Preparing for the Mark of the Beast</a:t>
            </a:r>
          </a:p>
        </p:txBody>
      </p:sp>
      <p:sp>
        <p:nvSpPr>
          <p:cNvPr id="56323" name="Rectangle 3"/>
          <p:cNvSpPr>
            <a:spLocks noGrp="1" noChangeArrowheads="1"/>
          </p:cNvSpPr>
          <p:nvPr>
            <p:ph idx="1"/>
          </p:nvPr>
        </p:nvSpPr>
        <p:spPr>
          <a:xfrm>
            <a:off x="457200" y="1600200"/>
            <a:ext cx="8229600" cy="5105400"/>
          </a:xfrm>
        </p:spPr>
        <p:txBody>
          <a:bodyPr>
            <a:normAutofit/>
          </a:bodyPr>
          <a:lstStyle/>
          <a:p>
            <a:pPr>
              <a:lnSpc>
                <a:spcPct val="90000"/>
              </a:lnSpc>
              <a:buClr>
                <a:srgbClr val="FFFFFF"/>
              </a:buClr>
              <a:buFont typeface="Wingdings" pitchFamily="2" charset="2"/>
              <a:buNone/>
            </a:pPr>
            <a:r>
              <a:rPr lang="en-US" b="1" smtClean="0">
                <a:latin typeface="Times New Roman" pitchFamily="18" charset="0"/>
              </a:rPr>
              <a:t>A. Rev. 13:14-17	</a:t>
            </a:r>
          </a:p>
          <a:p>
            <a:pPr>
              <a:lnSpc>
                <a:spcPct val="90000"/>
              </a:lnSpc>
              <a:buClr>
                <a:srgbClr val="FFFFFF"/>
              </a:buClr>
              <a:buFont typeface="Wingdings" pitchFamily="2" charset="2"/>
              <a:buNone/>
            </a:pPr>
            <a:r>
              <a:rPr lang="en-US" b="1" smtClean="0">
                <a:latin typeface="Times New Roman" pitchFamily="18" charset="0"/>
              </a:rPr>
              <a:t>B. The mark of the beast will </a:t>
            </a:r>
            <a:r>
              <a:rPr lang="en-US" b="1" smtClean="0">
                <a:latin typeface="Times New Roman" pitchFamily="18" charset="0"/>
                <a:cs typeface="Times New Roman" pitchFamily="18" charset="0"/>
              </a:rPr>
              <a:t>involve civil enforcement of Sunday observance.</a:t>
            </a:r>
            <a:r>
              <a:rPr lang="en-US" b="1" smtClean="0">
                <a:latin typeface="Times New Roman" pitchFamily="18" charset="0"/>
              </a:rPr>
              <a:t> 	</a:t>
            </a:r>
          </a:p>
          <a:p>
            <a:pPr lvl="1">
              <a:lnSpc>
                <a:spcPct val="90000"/>
              </a:lnSpc>
              <a:buClr>
                <a:srgbClr val="558ED5"/>
              </a:buClr>
              <a:buFont typeface="Wingdings" pitchFamily="2" charset="2"/>
              <a:buNone/>
            </a:pPr>
            <a:r>
              <a:rPr lang="en-US" b="1" smtClean="0">
                <a:latin typeface="Times New Roman" pitchFamily="18" charset="0"/>
              </a:rPr>
              <a:t>	1. No one has yet received the mark of the beast.</a:t>
            </a:r>
          </a:p>
          <a:p>
            <a:pPr lvl="1">
              <a:lnSpc>
                <a:spcPct val="90000"/>
              </a:lnSpc>
              <a:buClr>
                <a:srgbClr val="558ED5"/>
              </a:buClr>
              <a:buFont typeface="Wingdings" pitchFamily="2" charset="2"/>
              <a:buNone/>
            </a:pPr>
            <a:r>
              <a:rPr lang="en-US" b="1" smtClean="0">
                <a:latin typeface="Times New Roman" pitchFamily="18" charset="0"/>
              </a:rPr>
              <a:t>	2. But the preliminary stage, exaltation of Sunday, is in progress (Ms 51, 1898, in </a:t>
            </a:r>
            <a:r>
              <a:rPr lang="en-US" b="1" i="1" smtClean="0">
                <a:latin typeface="Times New Roman" pitchFamily="18" charset="0"/>
              </a:rPr>
              <a:t>Evangelism,</a:t>
            </a:r>
            <a:r>
              <a:rPr lang="en-US" b="1" smtClean="0">
                <a:latin typeface="Times New Roman" pitchFamily="18" charset="0"/>
              </a:rPr>
              <a:t> 234-235).</a:t>
            </a:r>
          </a:p>
          <a:p>
            <a:pPr>
              <a:lnSpc>
                <a:spcPct val="90000"/>
              </a:lnSpc>
              <a:buClr>
                <a:srgbClr val="FFFFFF"/>
              </a:buClr>
              <a:buFont typeface="Wingdings" pitchFamily="2" charset="2"/>
              <a:buNone/>
            </a:pPr>
            <a:r>
              <a:rPr lang="en-US" b="1" smtClean="0">
                <a:latin typeface="Times New Roman" pitchFamily="18" charset="0"/>
              </a:rPr>
              <a:t>C. Mark of the Beast given in:</a:t>
            </a:r>
          </a:p>
          <a:p>
            <a:pPr>
              <a:lnSpc>
                <a:spcPct val="90000"/>
              </a:lnSpc>
              <a:buClr>
                <a:srgbClr val="FFFFFF"/>
              </a:buClr>
              <a:buFont typeface="Wingdings" pitchFamily="2" charset="2"/>
              <a:buNone/>
            </a:pPr>
            <a:r>
              <a:rPr lang="en-US" b="1" smtClean="0">
                <a:latin typeface="Times New Roman" pitchFamily="18" charset="0"/>
              </a:rPr>
              <a:t>	    Forehead: conformity based on belief</a:t>
            </a:r>
          </a:p>
          <a:p>
            <a:pPr>
              <a:lnSpc>
                <a:spcPct val="90000"/>
              </a:lnSpc>
              <a:buClr>
                <a:srgbClr val="FFFFFF"/>
              </a:buClr>
              <a:buFont typeface="Wingdings" pitchFamily="2" charset="2"/>
              <a:buNone/>
            </a:pPr>
            <a:r>
              <a:rPr lang="en-US" b="1" smtClean="0">
                <a:latin typeface="Times New Roman" pitchFamily="18" charset="0"/>
              </a:rPr>
              <a:t>	    Hand: conformity without belief</a:t>
            </a:r>
          </a:p>
        </p:txBody>
      </p:sp>
      <p:sp>
        <p:nvSpPr>
          <p:cNvPr id="6" name="Slide Number Placeholder 5"/>
          <p:cNvSpPr>
            <a:spLocks noGrp="1"/>
          </p:cNvSpPr>
          <p:nvPr>
            <p:ph type="sldNum" sz="quarter" idx="12"/>
          </p:nvPr>
        </p:nvSpPr>
        <p:spPr/>
        <p:txBody>
          <a:bodyPr/>
          <a:lstStyle/>
          <a:p>
            <a:fld id="{841E9DB4-8695-4386-8B63-2789D5DD6573}" type="slidenum">
              <a:rPr lang="en-US"/>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Apostolic Letter - Dies Domini"/>
          <p:cNvPicPr>
            <a:picLocks noGrp="1" noChangeAspect="1" noChangeArrowheads="1"/>
          </p:cNvPicPr>
          <p:nvPr>
            <p:ph/>
          </p:nvPr>
        </p:nvPicPr>
        <p:blipFill>
          <a:blip r:embed="rId3"/>
          <a:srcRect l="-42997" r="-42997"/>
          <a:stretch>
            <a:fillRect/>
          </a:stretch>
        </p:blipFill>
        <p:spPr>
          <a:xfrm>
            <a:off x="2514600" y="1295400"/>
            <a:ext cx="5943600" cy="4226101"/>
          </a:xfrm>
          <a:effectLst>
            <a:reflection stA="50000" endPos="75000" dist="12700" dir="5400000" sy="-100000" algn="bl" rotWithShape="0"/>
          </a:effectLst>
        </p:spPr>
      </p:pic>
      <p:sp>
        <p:nvSpPr>
          <p:cNvPr id="6" name="Slide Number Placeholder 5"/>
          <p:cNvSpPr>
            <a:spLocks noGrp="1"/>
          </p:cNvSpPr>
          <p:nvPr>
            <p:ph type="sldNum" sz="quarter" idx="12"/>
          </p:nvPr>
        </p:nvSpPr>
        <p:spPr/>
        <p:txBody>
          <a:bodyPr/>
          <a:lstStyle/>
          <a:p>
            <a:fld id="{3FF4A461-7DE8-485C-B46A-5D34DCDB3D78}" type="slidenum">
              <a:rPr lang="en-US"/>
              <a:pPr/>
              <a:t>34</a:t>
            </a:fld>
            <a:endParaRPr lang="en-US"/>
          </a:p>
        </p:txBody>
      </p:sp>
      <p:sp>
        <p:nvSpPr>
          <p:cNvPr id="336899" name="Text Box 3"/>
          <p:cNvSpPr txBox="1">
            <a:spLocks noChangeArrowheads="1"/>
          </p:cNvSpPr>
          <p:nvPr/>
        </p:nvSpPr>
        <p:spPr bwMode="auto">
          <a:xfrm>
            <a:off x="152400" y="609600"/>
            <a:ext cx="3886200" cy="2530475"/>
          </a:xfrm>
          <a:prstGeom prst="rect">
            <a:avLst/>
          </a:prstGeom>
          <a:noFill/>
          <a:ln w="9525">
            <a:noFill/>
            <a:miter lim="800000"/>
            <a:headEnd/>
            <a:tailEnd/>
          </a:ln>
          <a:effectLst/>
        </p:spPr>
        <p:txBody>
          <a:bodyPr>
            <a:spAutoFit/>
          </a:bodyPr>
          <a:lstStyle/>
          <a:p>
            <a:pPr marL="342900" indent="-342900" algn="ctr" eaLnBrk="0" hangingPunct="0"/>
            <a:r>
              <a:rPr lang="en-US" sz="3600" b="1">
                <a:effectLst>
                  <a:outerShdw blurRad="38100" dist="38100" dir="2700000" algn="tl">
                    <a:srgbClr val="1F497D"/>
                  </a:outerShdw>
                </a:effectLst>
              </a:rPr>
              <a:t>Encyclical</a:t>
            </a:r>
          </a:p>
          <a:p>
            <a:pPr marL="342900" indent="-342900" algn="ctr" eaLnBrk="0" hangingPunct="0"/>
            <a:r>
              <a:rPr lang="en-US" sz="4000" b="1" i="1">
                <a:effectLst>
                  <a:outerShdw blurRad="38100" dist="38100" dir="2700000" algn="tl">
                    <a:srgbClr val="1F497D"/>
                  </a:outerShdw>
                </a:effectLst>
              </a:rPr>
              <a:t>Dies Domini</a:t>
            </a:r>
          </a:p>
          <a:p>
            <a:pPr marL="342900" indent="-342900" algn="ctr" eaLnBrk="0" hangingPunct="0"/>
            <a:r>
              <a:rPr lang="en-US" sz="3600" b="1">
                <a:effectLst>
                  <a:outerShdw blurRad="38100" dist="38100" dir="2700000" algn="tl">
                    <a:srgbClr val="1F497D"/>
                  </a:outerShdw>
                </a:effectLst>
              </a:rPr>
              <a:t>1998</a:t>
            </a:r>
          </a:p>
          <a:p>
            <a:pPr marL="342900" indent="-342900" eaLnBrk="0" hangingPunct="0"/>
            <a:endParaRPr lang="en-US" sz="2400" b="1">
              <a:effectLst>
                <a:outerShdw blurRad="38100" dist="38100" dir="2700000" algn="tl">
                  <a:srgbClr val="1F497D"/>
                </a:outerShdw>
              </a:effectLst>
            </a:endParaRPr>
          </a:p>
          <a:p>
            <a:pPr marL="342900" indent="-342900" eaLnBrk="0" hangingPunct="0"/>
            <a:endParaRPr lang="en-US" sz="2400" b="1">
              <a:effectLst>
                <a:outerShdw blurRad="38100" dist="38100" dir="2700000" algn="tl">
                  <a:srgbClr val="1F497D"/>
                </a:outerShdw>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descr="Apostolic Letter - Dies Domini"/>
          <p:cNvPicPr>
            <a:picLocks noGrp="1" noChangeAspect="1" noChangeArrowheads="1"/>
          </p:cNvPicPr>
          <p:nvPr>
            <p:ph/>
          </p:nvPr>
        </p:nvPicPr>
        <p:blipFill>
          <a:blip r:embed="rId3"/>
          <a:srcRect l="-42997" r="-42997"/>
          <a:stretch>
            <a:fillRect/>
          </a:stretch>
        </p:blipFill>
        <p:spPr>
          <a:xfrm>
            <a:off x="3200400" y="1828800"/>
            <a:ext cx="5181600" cy="3684294"/>
          </a:xfrm>
          <a:effectLst>
            <a:reflection stA="50000" endPos="75000" dist="12700" dir="5400000" sy="-100000" algn="bl" rotWithShape="0"/>
          </a:effectLst>
        </p:spPr>
      </p:pic>
      <p:sp>
        <p:nvSpPr>
          <p:cNvPr id="6" name="Slide Number Placeholder 5"/>
          <p:cNvSpPr>
            <a:spLocks noGrp="1"/>
          </p:cNvSpPr>
          <p:nvPr>
            <p:ph type="sldNum" sz="quarter" idx="12"/>
          </p:nvPr>
        </p:nvSpPr>
        <p:spPr/>
        <p:txBody>
          <a:bodyPr/>
          <a:lstStyle/>
          <a:p>
            <a:fld id="{6EDC7439-328A-4653-98D9-8DBEA42DAD58}" type="slidenum">
              <a:rPr lang="en-US"/>
              <a:pPr/>
              <a:t>35</a:t>
            </a:fld>
            <a:endParaRPr lang="en-US"/>
          </a:p>
        </p:txBody>
      </p:sp>
      <p:sp>
        <p:nvSpPr>
          <p:cNvPr id="411651" name="Text Box 3"/>
          <p:cNvSpPr txBox="1">
            <a:spLocks noChangeArrowheads="1"/>
          </p:cNvSpPr>
          <p:nvPr/>
        </p:nvSpPr>
        <p:spPr bwMode="auto">
          <a:xfrm>
            <a:off x="152400" y="609600"/>
            <a:ext cx="3886200" cy="3013075"/>
          </a:xfrm>
          <a:prstGeom prst="rect">
            <a:avLst/>
          </a:prstGeom>
          <a:noFill/>
          <a:ln w="9525">
            <a:noFill/>
            <a:miter lim="800000"/>
            <a:headEnd/>
            <a:tailEnd/>
          </a:ln>
          <a:effectLst/>
        </p:spPr>
        <p:txBody>
          <a:bodyPr>
            <a:spAutoFit/>
          </a:bodyPr>
          <a:lstStyle/>
          <a:p>
            <a:pPr marL="342900" indent="-342900" eaLnBrk="0" hangingPunct="0"/>
            <a:r>
              <a:rPr lang="en-US" sz="2400" b="1">
                <a:effectLst>
                  <a:outerShdw blurRad="38100" dist="38100" dir="2700000" algn="tl">
                    <a:srgbClr val="1F497D"/>
                  </a:outerShdw>
                </a:effectLst>
              </a:rPr>
              <a:t>    Main points</a:t>
            </a:r>
          </a:p>
          <a:p>
            <a:pPr marL="342900" indent="-342900" eaLnBrk="0" hangingPunct="0">
              <a:buFontTx/>
              <a:buAutoNum type="arabicPeriod"/>
            </a:pPr>
            <a:r>
              <a:rPr lang="en-US" sz="2400" b="1">
                <a:effectLst>
                  <a:outerShdw blurRad="38100" dist="38100" dir="2700000" algn="tl">
                    <a:srgbClr val="1F497D"/>
                  </a:outerShdw>
                </a:effectLst>
              </a:rPr>
              <a:t>The Sabbath is sacred from Creation (par. 15 quotes A. J. Heschel on “sacred architecture” in time).</a:t>
            </a:r>
          </a:p>
          <a:p>
            <a:pPr marL="342900" indent="-342900" eaLnBrk="0" hangingPunct="0"/>
            <a:endParaRPr lang="en-US" sz="2400" b="1">
              <a:effectLst>
                <a:outerShdw blurRad="38100" dist="38100" dir="2700000" algn="tl">
                  <a:srgbClr val="1F497D"/>
                </a:outerShdw>
              </a:effectLst>
            </a:endParaRPr>
          </a:p>
          <a:p>
            <a:pPr marL="342900" indent="-342900" eaLnBrk="0" hangingPunct="0"/>
            <a:endParaRPr lang="en-US" sz="2400" b="1">
              <a:effectLst>
                <a:outerShdw blurRad="38100" dist="38100" dir="2700000" algn="tl">
                  <a:srgbClr val="1F497D"/>
                </a:outerShdw>
              </a:effectLst>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Apostolic Letter - Dies Domini"/>
          <p:cNvPicPr>
            <a:picLocks noGrp="1" noChangeAspect="1" noChangeArrowheads="1"/>
          </p:cNvPicPr>
          <p:nvPr>
            <p:ph/>
          </p:nvPr>
        </p:nvPicPr>
        <p:blipFill>
          <a:blip r:embed="rId3"/>
          <a:srcRect l="-42997" r="-42997"/>
          <a:stretch>
            <a:fillRect/>
          </a:stretch>
        </p:blipFill>
        <p:spPr>
          <a:xfrm>
            <a:off x="3124200" y="1371600"/>
            <a:ext cx="5722319" cy="4068763"/>
          </a:xfrm>
          <a:effectLst>
            <a:reflection stA="50000" endPos="75000" dist="12700" dir="5400000" sy="-100000" algn="bl" rotWithShape="0"/>
          </a:effectLst>
        </p:spPr>
      </p:pic>
      <p:sp>
        <p:nvSpPr>
          <p:cNvPr id="6" name="Slide Number Placeholder 5"/>
          <p:cNvSpPr>
            <a:spLocks noGrp="1"/>
          </p:cNvSpPr>
          <p:nvPr>
            <p:ph type="sldNum" sz="quarter" idx="12"/>
          </p:nvPr>
        </p:nvSpPr>
        <p:spPr/>
        <p:txBody>
          <a:bodyPr/>
          <a:lstStyle/>
          <a:p>
            <a:fld id="{9610BAAA-A7C8-4D9A-B9F7-612B3ACA0D29}" type="slidenum">
              <a:rPr lang="en-US"/>
              <a:pPr/>
              <a:t>36</a:t>
            </a:fld>
            <a:endParaRPr lang="en-US"/>
          </a:p>
        </p:txBody>
      </p:sp>
      <p:sp>
        <p:nvSpPr>
          <p:cNvPr id="403459" name="Text Box 3"/>
          <p:cNvSpPr txBox="1">
            <a:spLocks noChangeArrowheads="1"/>
          </p:cNvSpPr>
          <p:nvPr/>
        </p:nvSpPr>
        <p:spPr bwMode="auto">
          <a:xfrm>
            <a:off x="152400" y="609600"/>
            <a:ext cx="3886200" cy="5568950"/>
          </a:xfrm>
          <a:prstGeom prst="rect">
            <a:avLst/>
          </a:prstGeom>
          <a:noFill/>
          <a:ln w="9525">
            <a:noFill/>
            <a:miter lim="800000"/>
            <a:headEnd/>
            <a:tailEnd/>
          </a:ln>
          <a:effectLst/>
        </p:spPr>
        <p:txBody>
          <a:bodyPr>
            <a:spAutoFit/>
          </a:bodyPr>
          <a:lstStyle/>
          <a:p>
            <a:pPr marL="342900" indent="-342900" eaLnBrk="0" hangingPunct="0"/>
            <a:r>
              <a:rPr lang="en-US" sz="2400" b="1">
                <a:effectLst>
                  <a:outerShdw blurRad="38100" dist="38100" dir="2700000" algn="tl">
                    <a:srgbClr val="1F497D"/>
                  </a:outerShdw>
                </a:effectLst>
              </a:rPr>
              <a:t>Main points:</a:t>
            </a:r>
          </a:p>
          <a:p>
            <a:pPr marL="342900" indent="-342900" eaLnBrk="0" hangingPunct="0">
              <a:buFontTx/>
              <a:buAutoNum type="arabicPeriod"/>
            </a:pPr>
            <a:r>
              <a:rPr lang="en-US" sz="2400" b="1">
                <a:effectLst>
                  <a:outerShdw blurRad="38100" dist="38100" dir="2700000" algn="tl">
                    <a:srgbClr val="1F497D"/>
                  </a:outerShdw>
                </a:effectLst>
              </a:rPr>
              <a:t>The Sabbath is sacred from Creation (par. 15 quotes A. J. Heschel on “sacred architecture” in time).</a:t>
            </a:r>
          </a:p>
          <a:p>
            <a:pPr marL="342900" indent="-342900" eaLnBrk="0" hangingPunct="0"/>
            <a:r>
              <a:rPr lang="en-US" sz="2400" b="1">
                <a:effectLst>
                  <a:outerShdw blurRad="38100" dist="38100" dir="2700000" algn="tl">
                    <a:srgbClr val="1F497D"/>
                  </a:outerShdw>
                </a:effectLst>
              </a:rPr>
              <a:t>2.	Sunday is the New Covenant Sabbath (par. 13, 59).  Church had “authority” to “transfer” the meaning of Sabbath to Sunday (par. 63).</a:t>
            </a:r>
          </a:p>
          <a:p>
            <a:pPr marL="342900" indent="-342900" eaLnBrk="0" hangingPunct="0">
              <a:buFontTx/>
              <a:buAutoNum type="arabicPeriod"/>
            </a:pPr>
            <a:endParaRPr lang="en-US" sz="2400" b="1">
              <a:effectLst>
                <a:outerShdw blurRad="38100" dist="38100" dir="2700000" algn="tl">
                  <a:srgbClr val="1F497D"/>
                </a:outerShdw>
              </a:effectLst>
            </a:endParaRPr>
          </a:p>
          <a:p>
            <a:pPr marL="342900" indent="-342900" eaLnBrk="0" hangingPunct="0"/>
            <a:endParaRPr lang="en-US" sz="2400" b="1">
              <a:effectLst>
                <a:outerShdw blurRad="38100" dist="38100" dir="2700000" algn="tl">
                  <a:srgbClr val="1F497D"/>
                </a:outerShdw>
              </a:effectLst>
            </a:endParaRPr>
          </a:p>
          <a:p>
            <a:pPr marL="342900" indent="-342900" eaLnBrk="0" hangingPunct="0"/>
            <a:endParaRPr lang="en-US" sz="2400" b="1">
              <a:effectLst>
                <a:outerShdw blurRad="38100" dist="38100" dir="2700000" algn="tl">
                  <a:srgbClr val="1F497D"/>
                </a:outerShdw>
              </a:effectLs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Apostolic Letter - Dies Domini"/>
          <p:cNvPicPr>
            <a:picLocks noGrp="1" noChangeAspect="1" noChangeArrowheads="1"/>
          </p:cNvPicPr>
          <p:nvPr>
            <p:ph/>
          </p:nvPr>
        </p:nvPicPr>
        <p:blipFill>
          <a:blip r:embed="rId3"/>
          <a:srcRect l="-42997" r="-42997"/>
          <a:stretch>
            <a:fillRect/>
          </a:stretch>
        </p:blipFill>
        <p:spPr>
          <a:xfrm>
            <a:off x="3657600" y="1295400"/>
            <a:ext cx="5486400" cy="3901017"/>
          </a:xfrm>
          <a:effectLst>
            <a:reflection stA="50000" endPos="75000" dist="12700" dir="5400000" sy="-100000" algn="bl" rotWithShape="0"/>
          </a:effectLst>
        </p:spPr>
      </p:pic>
      <p:sp>
        <p:nvSpPr>
          <p:cNvPr id="6" name="Slide Number Placeholder 5"/>
          <p:cNvSpPr>
            <a:spLocks noGrp="1"/>
          </p:cNvSpPr>
          <p:nvPr>
            <p:ph type="sldNum" sz="quarter" idx="12"/>
          </p:nvPr>
        </p:nvSpPr>
        <p:spPr/>
        <p:txBody>
          <a:bodyPr/>
          <a:lstStyle/>
          <a:p>
            <a:fld id="{42CADD88-C20D-4C0B-A3E1-1E19A8169245}" type="slidenum">
              <a:rPr lang="en-US"/>
              <a:pPr/>
              <a:t>37</a:t>
            </a:fld>
            <a:endParaRPr lang="en-US"/>
          </a:p>
        </p:txBody>
      </p:sp>
      <p:sp>
        <p:nvSpPr>
          <p:cNvPr id="405507" name="Text Box 3"/>
          <p:cNvSpPr txBox="1">
            <a:spLocks noChangeArrowheads="1"/>
          </p:cNvSpPr>
          <p:nvPr/>
        </p:nvSpPr>
        <p:spPr bwMode="auto">
          <a:xfrm>
            <a:off x="152400" y="609600"/>
            <a:ext cx="3886200" cy="5568950"/>
          </a:xfrm>
          <a:prstGeom prst="rect">
            <a:avLst/>
          </a:prstGeom>
          <a:noFill/>
          <a:ln w="9525">
            <a:noFill/>
            <a:miter lim="800000"/>
            <a:headEnd/>
            <a:tailEnd/>
          </a:ln>
          <a:effectLst/>
        </p:spPr>
        <p:txBody>
          <a:bodyPr>
            <a:spAutoFit/>
          </a:bodyPr>
          <a:lstStyle/>
          <a:p>
            <a:pPr marL="342900" indent="-342900" eaLnBrk="0" hangingPunct="0"/>
            <a:r>
              <a:rPr lang="en-US" sz="2400" b="1">
                <a:effectLst>
                  <a:outerShdw blurRad="38100" dist="38100" dir="2700000" algn="tl">
                    <a:srgbClr val="1F497D"/>
                  </a:outerShdw>
                </a:effectLst>
              </a:rPr>
              <a:t>Main points:</a:t>
            </a:r>
          </a:p>
          <a:p>
            <a:pPr marL="342900" indent="-342900" eaLnBrk="0" hangingPunct="0">
              <a:buFontTx/>
              <a:buAutoNum type="arabicPeriod"/>
            </a:pPr>
            <a:r>
              <a:rPr lang="en-US" sz="2400" b="1">
                <a:effectLst>
                  <a:outerShdw blurRad="38100" dist="38100" dir="2700000" algn="tl">
                    <a:srgbClr val="1F497D"/>
                  </a:outerShdw>
                </a:effectLst>
              </a:rPr>
              <a:t>Sabbath is sacred from Creation (</a:t>
            </a:r>
            <a:r>
              <a:rPr lang="en-US" sz="2400" b="1">
                <a:effectLst>
                  <a:outerShdw blurRad="38100" dist="38100" dir="2700000" algn="tl">
                    <a:srgbClr val="1F497D"/>
                  </a:outerShdw>
                </a:effectLst>
                <a:latin typeface="WP TypographicSymbols" pitchFamily="2" charset="0"/>
              </a:rPr>
              <a:t>&amp;</a:t>
            </a:r>
            <a:r>
              <a:rPr lang="en-US" sz="2400" b="1">
                <a:effectLst>
                  <a:outerShdw blurRad="38100" dist="38100" dir="2700000" algn="tl">
                    <a:srgbClr val="1F497D"/>
                  </a:outerShdw>
                </a:effectLst>
              </a:rPr>
              <a:t>15 quotes A. J. Heschel on “sacred architecture” in time).</a:t>
            </a:r>
          </a:p>
          <a:p>
            <a:pPr marL="342900" indent="-342900" eaLnBrk="0" hangingPunct="0">
              <a:buFontTx/>
              <a:buAutoNum type="arabicPeriod" startAt="2"/>
            </a:pPr>
            <a:r>
              <a:rPr lang="en-US" sz="2400" b="1">
                <a:effectLst>
                  <a:outerShdw blurRad="38100" dist="38100" dir="2700000" algn="tl">
                    <a:srgbClr val="1F497D"/>
                  </a:outerShdw>
                </a:effectLst>
              </a:rPr>
              <a:t>Sunday is the New Covenant Sabbath (</a:t>
            </a:r>
            <a:r>
              <a:rPr lang="en-US" sz="2400" b="1">
                <a:effectLst>
                  <a:outerShdw blurRad="38100" dist="38100" dir="2700000" algn="tl">
                    <a:srgbClr val="1F497D"/>
                  </a:outerShdw>
                </a:effectLst>
                <a:latin typeface="WP TypographicSymbols" pitchFamily="2" charset="0"/>
              </a:rPr>
              <a:t>&amp;</a:t>
            </a:r>
            <a:r>
              <a:rPr lang="en-US" sz="2400" b="1">
                <a:effectLst>
                  <a:outerShdw blurRad="38100" dist="38100" dir="2700000" algn="tl">
                    <a:srgbClr val="1F497D"/>
                  </a:outerShdw>
                </a:effectLst>
              </a:rPr>
              <a:t>13, </a:t>
            </a:r>
            <a:r>
              <a:rPr lang="en-US" sz="2400" b="1">
                <a:effectLst>
                  <a:outerShdw blurRad="38100" dist="38100" dir="2700000" algn="tl">
                    <a:srgbClr val="1F497D"/>
                  </a:outerShdw>
                </a:effectLst>
                <a:latin typeface="WP TypographicSymbols" pitchFamily="2" charset="0"/>
              </a:rPr>
              <a:t>&amp;</a:t>
            </a:r>
            <a:r>
              <a:rPr lang="en-US" sz="2400" b="1">
                <a:effectLst>
                  <a:outerShdw blurRad="38100" dist="38100" dir="2700000" algn="tl">
                    <a:srgbClr val="1F497D"/>
                  </a:outerShdw>
                </a:effectLst>
              </a:rPr>
              <a:t>59). Church has “authority” to “transfer” the Sabbath’s “meaning” to the Sunday (</a:t>
            </a:r>
            <a:r>
              <a:rPr lang="en-US" sz="2400" b="1">
                <a:effectLst>
                  <a:outerShdw blurRad="38100" dist="38100" dir="2700000" algn="tl">
                    <a:srgbClr val="1F497D"/>
                  </a:outerShdw>
                </a:effectLst>
                <a:latin typeface="WP TypographicSymbols" pitchFamily="2" charset="0"/>
              </a:rPr>
              <a:t>&amp;</a:t>
            </a:r>
            <a:r>
              <a:rPr lang="en-US" sz="2400" b="1">
                <a:effectLst>
                  <a:outerShdw blurRad="38100" dist="38100" dir="2700000" algn="tl">
                    <a:srgbClr val="1F497D"/>
                  </a:outerShdw>
                </a:effectLst>
              </a:rPr>
              <a:t>63).</a:t>
            </a:r>
          </a:p>
          <a:p>
            <a:pPr marL="342900" indent="-342900" eaLnBrk="0" hangingPunct="0">
              <a:buFontTx/>
              <a:buAutoNum type="arabicPeriod" startAt="2"/>
            </a:pPr>
            <a:r>
              <a:rPr lang="en-US" sz="2400" b="1">
                <a:effectLst>
                  <a:outerShdw blurRad="38100" dist="38100" dir="2700000" algn="tl">
                    <a:srgbClr val="1F497D"/>
                  </a:outerShdw>
                </a:effectLst>
              </a:rPr>
              <a:t>The Church approves past Sunday legislation, beginning with that of Constantine in 321 (</a:t>
            </a:r>
            <a:r>
              <a:rPr lang="en-US" sz="2400" b="1">
                <a:effectLst>
                  <a:outerShdw blurRad="38100" dist="38100" dir="2700000" algn="tl">
                    <a:srgbClr val="1F497D"/>
                  </a:outerShdw>
                </a:effectLst>
                <a:latin typeface="WP TypographicSymbols" pitchFamily="2" charset="0"/>
              </a:rPr>
              <a:t>&amp;</a:t>
            </a:r>
            <a:r>
              <a:rPr lang="en-US" sz="2400" b="1">
                <a:effectLst>
                  <a:outerShdw blurRad="38100" dist="38100" dir="2700000" algn="tl">
                    <a:srgbClr val="1F497D"/>
                  </a:outerShdw>
                </a:effectLst>
              </a:rPr>
              <a:t>64).</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postolic Letter - Dies Domini"/>
          <p:cNvPicPr>
            <a:picLocks noGrp="1" noChangeAspect="1" noChangeArrowheads="1"/>
          </p:cNvPicPr>
          <p:nvPr>
            <p:ph/>
          </p:nvPr>
        </p:nvPicPr>
        <p:blipFill>
          <a:blip r:embed="rId3"/>
          <a:srcRect/>
          <a:stretch>
            <a:fillRect/>
          </a:stretch>
        </p:blipFill>
        <p:spPr>
          <a:xfrm>
            <a:off x="5029200" y="1219200"/>
            <a:ext cx="3124200" cy="4132213"/>
          </a:xfrm>
          <a:effectLst>
            <a:reflection stA="50000" endPos="75000" dist="12700" dir="5400000" sy="-100000" algn="bl" rotWithShape="0"/>
          </a:effectLst>
        </p:spPr>
      </p:pic>
      <p:sp>
        <p:nvSpPr>
          <p:cNvPr id="6" name="Slide Number Placeholder 5"/>
          <p:cNvSpPr>
            <a:spLocks noGrp="1"/>
          </p:cNvSpPr>
          <p:nvPr>
            <p:ph type="sldNum" sz="quarter" idx="12"/>
          </p:nvPr>
        </p:nvSpPr>
        <p:spPr/>
        <p:txBody>
          <a:bodyPr/>
          <a:lstStyle/>
          <a:p>
            <a:fld id="{C658B3C6-F8F6-45C0-8915-6EC1C371D1D5}" type="slidenum">
              <a:rPr lang="en-US"/>
              <a:pPr/>
              <a:t>38</a:t>
            </a:fld>
            <a:endParaRPr lang="en-US"/>
          </a:p>
        </p:txBody>
      </p:sp>
      <p:sp>
        <p:nvSpPr>
          <p:cNvPr id="401411" name="Text Box 3"/>
          <p:cNvSpPr txBox="1">
            <a:spLocks noChangeArrowheads="1"/>
          </p:cNvSpPr>
          <p:nvPr/>
        </p:nvSpPr>
        <p:spPr bwMode="auto">
          <a:xfrm>
            <a:off x="0" y="685800"/>
            <a:ext cx="4038600" cy="5568950"/>
          </a:xfrm>
          <a:prstGeom prst="rect">
            <a:avLst/>
          </a:prstGeom>
          <a:noFill/>
          <a:ln w="9525">
            <a:noFill/>
            <a:miter lim="800000"/>
            <a:headEnd/>
            <a:tailEnd/>
          </a:ln>
          <a:effectLst/>
        </p:spPr>
        <p:txBody>
          <a:bodyPr>
            <a:spAutoFit/>
          </a:bodyPr>
          <a:lstStyle/>
          <a:p>
            <a:pPr marL="342900" indent="-342900" eaLnBrk="0" hangingPunct="0"/>
            <a:r>
              <a:rPr lang="en-US" sz="2400" b="1">
                <a:effectLst>
                  <a:outerShdw blurRad="38100" dist="38100" dir="2700000" algn="tl">
                    <a:srgbClr val="1F497D"/>
                  </a:outerShdw>
                </a:effectLst>
              </a:rPr>
              <a:t>Main points:</a:t>
            </a:r>
          </a:p>
          <a:p>
            <a:pPr marL="342900" indent="-342900" eaLnBrk="0" hangingPunct="0"/>
            <a:endParaRPr lang="en-US" sz="2400" b="1">
              <a:effectLst>
                <a:outerShdw blurRad="38100" dist="38100" dir="2700000" algn="tl">
                  <a:srgbClr val="1F497D"/>
                </a:outerShdw>
              </a:effectLst>
            </a:endParaRPr>
          </a:p>
          <a:p>
            <a:pPr marL="342900" indent="-342900" eaLnBrk="0" hangingPunct="0">
              <a:buFontTx/>
              <a:buAutoNum type="arabicPeriod" startAt="4"/>
            </a:pPr>
            <a:r>
              <a:rPr lang="en-US" sz="2400" b="1">
                <a:effectLst>
                  <a:outerShdw blurRad="38100" dist="38100" dir="2700000" algn="tl">
                    <a:srgbClr val="1F497D"/>
                  </a:outerShdw>
                </a:effectLst>
              </a:rPr>
              <a:t>“Sunday rest [is] a worker’s right which the state must guarantee” (par. 66, note 110, quoting Pope Leo XIII in </a:t>
            </a:r>
            <a:r>
              <a:rPr lang="en-US" sz="2400" b="1" i="1">
                <a:effectLst>
                  <a:outerShdw blurRad="38100" dist="38100" dir="2700000" algn="tl">
                    <a:srgbClr val="1F497D"/>
                  </a:outerShdw>
                </a:effectLst>
              </a:rPr>
              <a:t>Rerum Novarum</a:t>
            </a:r>
            <a:r>
              <a:rPr lang="en-US" sz="2400" b="1">
                <a:effectLst>
                  <a:outerShdw blurRad="38100" dist="38100" dir="2700000" algn="tl">
                    <a:srgbClr val="1F497D"/>
                  </a:outerShdw>
                </a:effectLst>
              </a:rPr>
              <a:t>, 1891).</a:t>
            </a:r>
          </a:p>
          <a:p>
            <a:pPr marL="342900" indent="-342900" eaLnBrk="0" hangingPunct="0">
              <a:buFontTx/>
              <a:buAutoNum type="arabicPeriod" startAt="4"/>
            </a:pPr>
            <a:endParaRPr lang="en-US" sz="2400" b="1">
              <a:effectLst>
                <a:outerShdw blurRad="38100" dist="38100" dir="2700000" algn="tl">
                  <a:srgbClr val="1F497D"/>
                </a:outerShdw>
              </a:effectLst>
            </a:endParaRPr>
          </a:p>
          <a:p>
            <a:pPr marL="342900" indent="-342900" eaLnBrk="0" hangingPunct="0">
              <a:buFontTx/>
              <a:buAutoNum type="arabicPeriod" startAt="4"/>
            </a:pPr>
            <a:r>
              <a:rPr lang="en-US" sz="2400" b="1">
                <a:effectLst>
                  <a:outerShdw blurRad="38100" dist="38100" dir="2700000" algn="tl">
                    <a:srgbClr val="1F497D"/>
                  </a:outerShdw>
                </a:effectLst>
              </a:rPr>
              <a:t>In “our own time,” Christians should “strive to ensure that civil legislation respects their duty to keep Sunday holy” (67).</a:t>
            </a:r>
          </a:p>
          <a:p>
            <a:pPr marL="342900" indent="-342900" eaLnBrk="0" hangingPunct="0">
              <a:buFontTx/>
              <a:buAutoNum type="arabicPeriod" startAt="4"/>
            </a:pPr>
            <a:endParaRPr lang="en-US" sz="2400" b="1">
              <a:effectLst>
                <a:outerShdw blurRad="38100" dist="38100" dir="2700000" algn="tl">
                  <a:srgbClr val="1F497D"/>
                </a:outerShdw>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rrowheads="1"/>
          </p:cNvSpPr>
          <p:nvPr>
            <p:ph type="title"/>
          </p:nvPr>
        </p:nvSpPr>
        <p:spPr>
          <a:xfrm>
            <a:off x="457200" y="274638"/>
            <a:ext cx="8229600" cy="715962"/>
          </a:xfrm>
        </p:spPr>
        <p:txBody>
          <a:bodyPr>
            <a:noAutofit/>
          </a:bodyPr>
          <a:lstStyle/>
          <a:p>
            <a:r>
              <a:rPr lang="en-US" sz="4000" b="1" dirty="0" smtClean="0">
                <a:latin typeface="Times New Roman" pitchFamily="18" charset="0"/>
              </a:rPr>
              <a:t>2000, </a:t>
            </a:r>
            <a:r>
              <a:rPr lang="en-US" sz="4000" b="1" i="1" dirty="0" smtClean="0">
                <a:latin typeface="Times New Roman" pitchFamily="18" charset="0"/>
              </a:rPr>
              <a:t>Dominus </a:t>
            </a:r>
            <a:r>
              <a:rPr lang="en-US" sz="4000" b="1" i="1" dirty="0" err="1" smtClean="0">
                <a:latin typeface="Times New Roman" pitchFamily="18" charset="0"/>
              </a:rPr>
              <a:t>Iesus</a:t>
            </a:r>
            <a:endParaRPr lang="en-US" sz="4000" b="1" i="1" dirty="0" smtClean="0">
              <a:latin typeface="Times New Roman" pitchFamily="18" charset="0"/>
            </a:endParaRPr>
          </a:p>
        </p:txBody>
      </p:sp>
      <p:sp>
        <p:nvSpPr>
          <p:cNvPr id="8" name="Slide Number Placeholder 7"/>
          <p:cNvSpPr>
            <a:spLocks noGrp="1"/>
          </p:cNvSpPr>
          <p:nvPr>
            <p:ph type="sldNum" sz="quarter" idx="12"/>
          </p:nvPr>
        </p:nvSpPr>
        <p:spPr/>
        <p:txBody>
          <a:bodyPr/>
          <a:lstStyle/>
          <a:p>
            <a:fld id="{1FB23E32-0E3C-432E-B037-D66CA041943D}" type="slidenum">
              <a:rPr lang="en-US"/>
              <a:pPr/>
              <a:t>39</a:t>
            </a:fld>
            <a:endParaRPr lang="en-US"/>
          </a:p>
        </p:txBody>
      </p:sp>
      <p:pic>
        <p:nvPicPr>
          <p:cNvPr id="99333" name="Picture 6" descr="002412_id2412"/>
          <p:cNvPicPr>
            <a:picLocks noChangeAspect="1" noChangeArrowheads="1"/>
          </p:cNvPicPr>
          <p:nvPr/>
        </p:nvPicPr>
        <p:blipFill>
          <a:blip r:embed="rId3"/>
          <a:srcRect/>
          <a:stretch>
            <a:fillRect/>
          </a:stretch>
        </p:blipFill>
        <p:spPr bwMode="auto">
          <a:xfrm>
            <a:off x="1771650" y="1085850"/>
            <a:ext cx="5562600" cy="3707648"/>
          </a:xfrm>
          <a:prstGeom prst="rect">
            <a:avLst/>
          </a:prstGeom>
          <a:ln w="88900" cap="sq" cmpd="thickThin">
            <a:solidFill>
              <a:srgbClr val="000000"/>
            </a:solidFill>
            <a:prstDash val="solid"/>
            <a:miter lim="800000"/>
          </a:ln>
          <a:effectLst>
            <a:innerShdw blurRad="76200">
              <a:srgbClr val="000000"/>
            </a:innerShdw>
          </a:effectLst>
        </p:spPr>
      </p:pic>
      <p:sp>
        <p:nvSpPr>
          <p:cNvPr id="96261" name="Text Box 5"/>
          <p:cNvSpPr txBox="1">
            <a:spLocks noChangeArrowheads="1"/>
          </p:cNvSpPr>
          <p:nvPr/>
        </p:nvSpPr>
        <p:spPr bwMode="auto">
          <a:xfrm>
            <a:off x="228600" y="5130800"/>
            <a:ext cx="8686800" cy="1373188"/>
          </a:xfrm>
          <a:prstGeom prst="rect">
            <a:avLst/>
          </a:prstGeom>
          <a:noFill/>
          <a:ln w="9525">
            <a:noFill/>
            <a:miter lim="800000"/>
            <a:headEnd/>
            <a:tailEnd/>
          </a:ln>
          <a:effectLst/>
        </p:spPr>
        <p:txBody>
          <a:bodyPr>
            <a:spAutoFit/>
          </a:bodyPr>
          <a:lstStyle/>
          <a:p>
            <a:r>
              <a:rPr lang="en-US" sz="2800" b="1"/>
              <a:t>Protestant and other Christian denominations are not true “churches,” but merely “ecclesial communities” because </a:t>
            </a:r>
            <a:r>
              <a:rPr lang="en-US" sz="2800" b="1" i="1"/>
              <a:t>they do not have the “means of salvation.”</a:t>
            </a:r>
            <a:r>
              <a:rPr lang="en-US"/>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Rot="1" noChangeArrowheads="1"/>
          </p:cNvSpPr>
          <p:nvPr>
            <p:ph type="title"/>
          </p:nvPr>
        </p:nvSpPr>
        <p:spPr/>
        <p:txBody>
          <a:bodyPr>
            <a:noAutofit/>
          </a:bodyPr>
          <a:lstStyle/>
          <a:p>
            <a:pPr algn="l"/>
            <a:r>
              <a:rPr lang="en-US" sz="3600" smtClean="0">
                <a:latin typeface="Times New Roman" pitchFamily="18" charset="0"/>
              </a:rPr>
              <a:t>A Dominant America</a:t>
            </a:r>
          </a:p>
        </p:txBody>
      </p:sp>
      <p:sp>
        <p:nvSpPr>
          <p:cNvPr id="172035" name="Rectangle 3"/>
          <p:cNvSpPr>
            <a:spLocks noGrp="1" noChangeArrowheads="1"/>
          </p:cNvSpPr>
          <p:nvPr>
            <p:ph idx="1"/>
          </p:nvPr>
        </p:nvSpPr>
        <p:spPr>
          <a:xfrm>
            <a:off x="304800" y="1600200"/>
            <a:ext cx="8534400" cy="4535488"/>
          </a:xfrm>
        </p:spPr>
        <p:txBody>
          <a:bodyPr>
            <a:spAutoFit/>
          </a:bodyPr>
          <a:lstStyle/>
          <a:p>
            <a:pPr marL="609600" indent="-609600">
              <a:buClr>
                <a:srgbClr val="FFFFFF"/>
              </a:buClr>
              <a:buFont typeface="Wingdings" pitchFamily="2" charset="2"/>
              <a:buNone/>
            </a:pPr>
            <a:r>
              <a:rPr lang="en-US" sz="2800" b="1" smtClean="0">
                <a:latin typeface="Times New Roman" pitchFamily="18" charset="0"/>
              </a:rPr>
              <a:t>A.  Revelation 13:11	</a:t>
            </a:r>
          </a:p>
          <a:p>
            <a:pPr marL="609600" indent="-609600">
              <a:buClr>
                <a:srgbClr val="FFFFFF"/>
              </a:buClr>
              <a:buFont typeface="Wingdings" pitchFamily="2" charset="2"/>
              <a:buNone/>
            </a:pPr>
            <a:r>
              <a:rPr lang="en-US" sz="2800" b="1" smtClean="0">
                <a:latin typeface="Times New Roman" pitchFamily="18" charset="0"/>
              </a:rPr>
              <a:t>	1. “Then I saw” = as Sea Beast was wounded</a:t>
            </a:r>
          </a:p>
          <a:p>
            <a:pPr marL="609600" indent="-609600">
              <a:buClr>
                <a:srgbClr val="FFFFFF"/>
              </a:buClr>
              <a:buFont typeface="Wingdings" pitchFamily="2" charset="2"/>
              <a:buNone/>
            </a:pPr>
            <a:r>
              <a:rPr lang="en-US" sz="2800" b="1" smtClean="0">
                <a:latin typeface="Times New Roman" pitchFamily="18" charset="0"/>
              </a:rPr>
              <a:t>	2. “Another beast” = Land Beast</a:t>
            </a:r>
          </a:p>
          <a:p>
            <a:pPr marL="609600" indent="-609600">
              <a:buClr>
                <a:srgbClr val="FFFFFF"/>
              </a:buClr>
              <a:buFont typeface="Wingdings" pitchFamily="2" charset="2"/>
              <a:buNone/>
            </a:pPr>
            <a:r>
              <a:rPr lang="en-US" sz="2800" b="1" smtClean="0">
                <a:latin typeface="Times New Roman" pitchFamily="18" charset="0"/>
              </a:rPr>
              <a:t>	3. Horns = form of government</a:t>
            </a:r>
          </a:p>
          <a:p>
            <a:pPr marL="609600" indent="-609600">
              <a:buClr>
                <a:srgbClr val="FFFFFF"/>
              </a:buClr>
              <a:buFont typeface="Wingdings" pitchFamily="2" charset="2"/>
              <a:buNone/>
            </a:pPr>
            <a:r>
              <a:rPr lang="en-US" sz="2800" b="1" smtClean="0">
                <a:latin typeface="Times New Roman" pitchFamily="18" charset="0"/>
              </a:rPr>
              <a:t>	4. Lamb-like = Christ-like</a:t>
            </a:r>
          </a:p>
          <a:p>
            <a:pPr marL="609600" indent="-609600">
              <a:buClr>
                <a:srgbClr val="FFFFFF"/>
              </a:buClr>
              <a:buFont typeface="Wingdings" pitchFamily="2" charset="2"/>
              <a:buNone/>
            </a:pPr>
            <a:r>
              <a:rPr lang="en-US" sz="2800" b="1" smtClean="0">
                <a:latin typeface="Times New Roman" pitchFamily="18" charset="0"/>
              </a:rPr>
              <a:t>	5. Two Horns = </a:t>
            </a:r>
          </a:p>
          <a:p>
            <a:pPr marL="609600" indent="-609600">
              <a:buClr>
                <a:srgbClr val="FFFFFF"/>
              </a:buClr>
              <a:buFont typeface="Wingdings" pitchFamily="2" charset="2"/>
              <a:buNone/>
            </a:pPr>
            <a:r>
              <a:rPr lang="en-US" sz="2800" b="1" smtClean="0">
                <a:latin typeface="Times New Roman" pitchFamily="18" charset="0"/>
              </a:rPr>
              <a:t>		a. Civil liberty (democracy)</a:t>
            </a:r>
          </a:p>
          <a:p>
            <a:pPr marL="609600" indent="-609600">
              <a:buClr>
                <a:srgbClr val="FFFFFF"/>
              </a:buClr>
              <a:buFont typeface="Wingdings" pitchFamily="2" charset="2"/>
              <a:buNone/>
            </a:pPr>
            <a:r>
              <a:rPr lang="en-US" sz="2800" b="1" smtClean="0">
                <a:latin typeface="Times New Roman" pitchFamily="18" charset="0"/>
              </a:rPr>
              <a:t>		b. Religious liberty (separation of church and state)</a:t>
            </a:r>
          </a:p>
        </p:txBody>
      </p:sp>
      <p:sp>
        <p:nvSpPr>
          <p:cNvPr id="7" name="Slide Number Placeholder 6"/>
          <p:cNvSpPr>
            <a:spLocks noGrp="1"/>
          </p:cNvSpPr>
          <p:nvPr>
            <p:ph type="sldNum" sz="quarter" idx="12"/>
          </p:nvPr>
        </p:nvSpPr>
        <p:spPr/>
        <p:txBody>
          <a:bodyPr/>
          <a:lstStyle/>
          <a:p>
            <a:fld id="{C062D454-23B0-4A2B-AEB9-F8705F344B71}" type="slidenum">
              <a:rPr lang="en-US"/>
              <a:pPr/>
              <a:t>4</a:t>
            </a:fld>
            <a:endParaRPr lang="en-US"/>
          </a:p>
        </p:txBody>
      </p:sp>
      <p:pic>
        <p:nvPicPr>
          <p:cNvPr id="6" name="Picture 5"/>
          <p:cNvPicPr>
            <a:picLocks noChangeAspect="1"/>
          </p:cNvPicPr>
          <p:nvPr/>
        </p:nvPicPr>
        <p:blipFill>
          <a:blip r:embed="rId3"/>
          <a:srcRect/>
          <a:stretch>
            <a:fillRect/>
          </a:stretch>
        </p:blipFill>
        <p:spPr bwMode="auto">
          <a:xfrm>
            <a:off x="5943600" y="3352800"/>
            <a:ext cx="1778000" cy="1333500"/>
          </a:xfrm>
          <a:prstGeom prst="rect">
            <a:avLst/>
          </a:prstGeom>
          <a:noFill/>
          <a:ln w="127000" cap="sq">
            <a:solidFill>
              <a:srgbClr val="000000"/>
            </a:solidFill>
            <a:miter lim="800000"/>
            <a:headEnd/>
            <a:tailEnd/>
          </a:ln>
          <a:effectLst>
            <a:outerShdw dist="50800" dir="2700000" algn="tl" rotWithShape="0">
              <a:srgbClr val="808080">
                <a:alpha val="39999"/>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2035">
                                            <p:txEl>
                                              <p:pRg st="1" end="1"/>
                                            </p:txEl>
                                          </p:spTgt>
                                        </p:tgtEl>
                                        <p:attrNameLst>
                                          <p:attrName>style.visibility</p:attrName>
                                        </p:attrNameLst>
                                      </p:cBhvr>
                                      <p:to>
                                        <p:strVal val="visible"/>
                                      </p:to>
                                    </p:set>
                                    <p:anim calcmode="lin" valueType="num">
                                      <p:cBhvr additive="base">
                                        <p:cTn id="7" dur="500" fill="hold"/>
                                        <p:tgtEl>
                                          <p:spTgt spid="17203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2035">
                                            <p:txEl>
                                              <p:pRg st="2" end="2"/>
                                            </p:txEl>
                                          </p:spTgt>
                                        </p:tgtEl>
                                        <p:attrNameLst>
                                          <p:attrName>style.visibility</p:attrName>
                                        </p:attrNameLst>
                                      </p:cBhvr>
                                      <p:to>
                                        <p:strVal val="visible"/>
                                      </p:to>
                                    </p:set>
                                    <p:anim calcmode="lin" valueType="num">
                                      <p:cBhvr additive="base">
                                        <p:cTn id="13" dur="500" fill="hold"/>
                                        <p:tgtEl>
                                          <p:spTgt spid="17203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035">
                                            <p:txEl>
                                              <p:pRg st="3" end="3"/>
                                            </p:txEl>
                                          </p:spTgt>
                                        </p:tgtEl>
                                        <p:attrNameLst>
                                          <p:attrName>style.visibility</p:attrName>
                                        </p:attrNameLst>
                                      </p:cBhvr>
                                      <p:to>
                                        <p:strVal val="visible"/>
                                      </p:to>
                                    </p:set>
                                    <p:anim calcmode="lin" valueType="num">
                                      <p:cBhvr additive="base">
                                        <p:cTn id="19" dur="500" fill="hold"/>
                                        <p:tgtEl>
                                          <p:spTgt spid="17203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035">
                                            <p:txEl>
                                              <p:pRg st="4" end="4"/>
                                            </p:txEl>
                                          </p:spTgt>
                                        </p:tgtEl>
                                        <p:attrNameLst>
                                          <p:attrName>style.visibility</p:attrName>
                                        </p:attrNameLst>
                                      </p:cBhvr>
                                      <p:to>
                                        <p:strVal val="visible"/>
                                      </p:to>
                                    </p:set>
                                    <p:anim calcmode="lin" valueType="num">
                                      <p:cBhvr additive="base">
                                        <p:cTn id="25" dur="500" fill="hold"/>
                                        <p:tgtEl>
                                          <p:spTgt spid="17203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035">
                                            <p:txEl>
                                              <p:pRg st="5" end="5"/>
                                            </p:txEl>
                                          </p:spTgt>
                                        </p:tgtEl>
                                        <p:attrNameLst>
                                          <p:attrName>style.visibility</p:attrName>
                                        </p:attrNameLst>
                                      </p:cBhvr>
                                      <p:to>
                                        <p:strVal val="visible"/>
                                      </p:to>
                                    </p:set>
                                    <p:anim calcmode="lin" valueType="num">
                                      <p:cBhvr additive="base">
                                        <p:cTn id="31" dur="500" fill="hold"/>
                                        <p:tgtEl>
                                          <p:spTgt spid="17203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0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2035">
                                            <p:txEl>
                                              <p:pRg st="6" end="6"/>
                                            </p:txEl>
                                          </p:spTgt>
                                        </p:tgtEl>
                                        <p:attrNameLst>
                                          <p:attrName>style.visibility</p:attrName>
                                        </p:attrNameLst>
                                      </p:cBhvr>
                                      <p:to>
                                        <p:strVal val="visible"/>
                                      </p:to>
                                    </p:set>
                                    <p:anim calcmode="lin" valueType="num">
                                      <p:cBhvr additive="base">
                                        <p:cTn id="37" dur="500" fill="hold"/>
                                        <p:tgtEl>
                                          <p:spTgt spid="17203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035">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2035">
                                            <p:txEl>
                                              <p:pRg st="7" end="7"/>
                                            </p:txEl>
                                          </p:spTgt>
                                        </p:tgtEl>
                                        <p:attrNameLst>
                                          <p:attrName>style.visibility</p:attrName>
                                        </p:attrNameLst>
                                      </p:cBhvr>
                                      <p:to>
                                        <p:strVal val="visible"/>
                                      </p:to>
                                    </p:set>
                                    <p:anim calcmode="lin" valueType="num">
                                      <p:cBhvr additive="base">
                                        <p:cTn id="41" dur="500" fill="hold"/>
                                        <p:tgtEl>
                                          <p:spTgt spid="172035">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203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rrowheads="1"/>
          </p:cNvSpPr>
          <p:nvPr>
            <p:ph type="title" idx="4294967295"/>
          </p:nvPr>
        </p:nvSpPr>
        <p:spPr>
          <a:xfrm>
            <a:off x="457200" y="0"/>
            <a:ext cx="8229600" cy="838200"/>
          </a:xfrm>
        </p:spPr>
        <p:txBody>
          <a:bodyPr>
            <a:noAutofit/>
          </a:bodyPr>
          <a:lstStyle/>
          <a:p>
            <a:r>
              <a:rPr lang="en-US" sz="3200" b="1" dirty="0" smtClean="0">
                <a:latin typeface="Times New Roman" pitchFamily="18" charset="0"/>
              </a:rPr>
              <a:t>September 12, 2006, Speech at University of Regensburg</a:t>
            </a:r>
            <a:endParaRPr lang="en-US" sz="3200" b="1" i="1" dirty="0" smtClean="0">
              <a:latin typeface="Times New Roman" pitchFamily="18" charset="0"/>
            </a:endParaRP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a:fld id="{D29D12CD-5943-4CA5-B777-713526E02452}" type="slidenum">
              <a:rPr lang="en-US" sz="1200">
                <a:solidFill>
                  <a:srgbClr val="FFFFFF"/>
                </a:solidFill>
              </a:rPr>
              <a:pPr algn="r"/>
              <a:t>40</a:t>
            </a:fld>
            <a:endParaRPr lang="en-US" sz="1200">
              <a:solidFill>
                <a:srgbClr val="FFFFFF"/>
              </a:solidFill>
            </a:endParaRPr>
          </a:p>
        </p:txBody>
      </p:sp>
      <p:pic>
        <p:nvPicPr>
          <p:cNvPr id="99333" name="Picture 6" descr="002412_id2412"/>
          <p:cNvPicPr>
            <a:picLocks noChangeAspect="1" noChangeArrowheads="1"/>
          </p:cNvPicPr>
          <p:nvPr/>
        </p:nvPicPr>
        <p:blipFill>
          <a:blip r:embed="rId3"/>
          <a:srcRect/>
          <a:stretch>
            <a:fillRect/>
          </a:stretch>
        </p:blipFill>
        <p:spPr bwMode="auto">
          <a:xfrm>
            <a:off x="1771650" y="1085850"/>
            <a:ext cx="5562600" cy="3707648"/>
          </a:xfrm>
          <a:prstGeom prst="rect">
            <a:avLst/>
          </a:prstGeom>
          <a:ln w="88900" cap="sq" cmpd="thickThin">
            <a:solidFill>
              <a:srgbClr val="000000"/>
            </a:solidFill>
            <a:prstDash val="solid"/>
            <a:miter lim="800000"/>
          </a:ln>
          <a:effectLst>
            <a:innerShdw blurRad="76200">
              <a:srgbClr val="000000"/>
            </a:innerShdw>
          </a:effectLst>
        </p:spPr>
      </p:pic>
      <p:sp>
        <p:nvSpPr>
          <p:cNvPr id="172038" name="Text Box 6"/>
          <p:cNvSpPr txBox="1">
            <a:spLocks noChangeArrowheads="1"/>
          </p:cNvSpPr>
          <p:nvPr/>
        </p:nvSpPr>
        <p:spPr bwMode="auto">
          <a:xfrm>
            <a:off x="228600" y="5130800"/>
            <a:ext cx="8686800" cy="1552575"/>
          </a:xfrm>
          <a:prstGeom prst="rect">
            <a:avLst/>
          </a:prstGeom>
          <a:noFill/>
          <a:ln w="9525">
            <a:noFill/>
            <a:miter lim="800000"/>
            <a:headEnd/>
            <a:tailEnd/>
          </a:ln>
          <a:effectLst/>
        </p:spPr>
        <p:txBody>
          <a:bodyPr>
            <a:spAutoFit/>
          </a:bodyPr>
          <a:lstStyle/>
          <a:p>
            <a:r>
              <a:rPr lang="en-US" sz="2400" b="1"/>
              <a:t>Benedict XVI quoted a historic dialogue (ca. 1391) between the Byzantine emperor Manuel II Paleologus and an educated Persian on the subject of Christianity and Islam and the truth of both.</a:t>
            </a:r>
            <a:r>
              <a:rPr lang="en-US" b="1"/>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rrowheads="1"/>
          </p:cNvSpPr>
          <p:nvPr>
            <p:ph type="title" idx="4294967295"/>
          </p:nvPr>
        </p:nvSpPr>
        <p:spPr>
          <a:xfrm>
            <a:off x="457200" y="0"/>
            <a:ext cx="8229600" cy="1219200"/>
          </a:xfrm>
        </p:spPr>
        <p:txBody>
          <a:bodyPr>
            <a:noAutofit/>
          </a:bodyPr>
          <a:lstStyle/>
          <a:p>
            <a:r>
              <a:rPr lang="en-US" sz="3600" b="1" dirty="0" smtClean="0">
                <a:latin typeface="Times New Roman" pitchFamily="18" charset="0"/>
              </a:rPr>
              <a:t>September 12, 2006, Speech at University of Regensburg</a:t>
            </a:r>
            <a:endParaRPr lang="en-US" sz="3600" b="1" i="1" dirty="0" smtClean="0">
              <a:latin typeface="Times New Roman" pitchFamily="18" charset="0"/>
            </a:endParaRP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a:fld id="{DDC0FC1C-4BB7-4297-B911-DA211052C412}" type="slidenum">
              <a:rPr lang="en-US" sz="1200">
                <a:solidFill>
                  <a:srgbClr val="FFFFFF"/>
                </a:solidFill>
              </a:rPr>
              <a:pPr algn="r"/>
              <a:t>41</a:t>
            </a:fld>
            <a:endParaRPr lang="en-US" sz="1200">
              <a:solidFill>
                <a:srgbClr val="FFFFFF"/>
              </a:solidFill>
            </a:endParaRPr>
          </a:p>
        </p:txBody>
      </p:sp>
      <p:pic>
        <p:nvPicPr>
          <p:cNvPr id="99333" name="Picture 6" descr="002412_id2412"/>
          <p:cNvPicPr>
            <a:picLocks noChangeAspect="1" noChangeArrowheads="1"/>
          </p:cNvPicPr>
          <p:nvPr/>
        </p:nvPicPr>
        <p:blipFill>
          <a:blip r:embed="rId3"/>
          <a:srcRect/>
          <a:stretch>
            <a:fillRect/>
          </a:stretch>
        </p:blipFill>
        <p:spPr bwMode="auto">
          <a:xfrm>
            <a:off x="1752600" y="1371600"/>
            <a:ext cx="5562600" cy="3707648"/>
          </a:xfrm>
          <a:prstGeom prst="rect">
            <a:avLst/>
          </a:prstGeom>
          <a:ln w="88900" cap="sq" cmpd="thickThin">
            <a:solidFill>
              <a:srgbClr val="000000"/>
            </a:solidFill>
            <a:prstDash val="solid"/>
            <a:miter lim="800000"/>
          </a:ln>
          <a:effectLst>
            <a:innerShdw blurRad="76200">
              <a:srgbClr val="000000"/>
            </a:innerShdw>
          </a:effectLst>
        </p:spPr>
      </p:pic>
      <p:sp>
        <p:nvSpPr>
          <p:cNvPr id="175109" name="Text Box 5"/>
          <p:cNvSpPr txBox="1">
            <a:spLocks noChangeArrowheads="1"/>
          </p:cNvSpPr>
          <p:nvPr/>
        </p:nvSpPr>
        <p:spPr bwMode="auto">
          <a:xfrm>
            <a:off x="228600" y="5130800"/>
            <a:ext cx="8686800" cy="1492250"/>
          </a:xfrm>
          <a:prstGeom prst="rect">
            <a:avLst/>
          </a:prstGeom>
          <a:noFill/>
          <a:ln w="9525">
            <a:noFill/>
            <a:miter lim="800000"/>
            <a:headEnd/>
            <a:tailEnd/>
          </a:ln>
          <a:effectLst/>
        </p:spPr>
        <p:txBody>
          <a:bodyPr>
            <a:spAutoFit/>
          </a:bodyPr>
          <a:lstStyle/>
          <a:p>
            <a:r>
              <a:rPr lang="en-US" sz="2400" b="1"/>
              <a:t>Through this dialogue, the Pope asserted that “spreading the faith through violence is something unreasonable,” and that</a:t>
            </a:r>
            <a:r>
              <a:rPr lang="en-US" sz="2400"/>
              <a:t> </a:t>
            </a:r>
            <a:r>
              <a:rPr lang="en-US" sz="2400" b="1"/>
              <a:t>“not to act in accordance with reason is contrary to God’s nature.”</a:t>
            </a:r>
            <a:r>
              <a:rPr lang="en-US" b="1"/>
              <a:t>                                              </a:t>
            </a:r>
            <a:r>
              <a:rPr lang="en-US" b="1" i="1"/>
              <a:t>Pope's speech at Regensburg (full text)</a:t>
            </a:r>
            <a:r>
              <a:rPr lang="en-US" b="1"/>
              <a:t>  </a:t>
            </a:r>
            <a:r>
              <a:rPr lang="en-US" b="1">
                <a:hlinkClick r:id="rId4"/>
              </a:rPr>
              <a:t>http://www.cwnews.com/news/</a:t>
            </a:r>
            <a:r>
              <a:rPr lang="en-US" b="1"/>
              <a:t>. . .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p:cNvSpPr>
          <p:nvPr>
            <p:ph type="title"/>
          </p:nvPr>
        </p:nvSpPr>
        <p:spPr/>
        <p:txBody>
          <a:bodyPr/>
          <a:lstStyle/>
          <a:p>
            <a:r>
              <a:rPr lang="en-US" sz="3600" b="1" smtClean="0">
                <a:latin typeface="Garamond" pitchFamily="18" charset="0"/>
              </a:rPr>
              <a:t>September 12, 2006, Speech at </a:t>
            </a:r>
            <a:br>
              <a:rPr lang="en-US" sz="3600" b="1" smtClean="0">
                <a:latin typeface="Garamond" pitchFamily="18" charset="0"/>
              </a:rPr>
            </a:br>
            <a:r>
              <a:rPr lang="en-US" sz="3600" b="1" smtClean="0">
                <a:latin typeface="Garamond" pitchFamily="18" charset="0"/>
              </a:rPr>
              <a:t>University of Regensburg</a:t>
            </a:r>
          </a:p>
        </p:txBody>
      </p:sp>
      <p:sp>
        <p:nvSpPr>
          <p:cNvPr id="179203" name="Rectangle 3"/>
          <p:cNvSpPr>
            <a:spLocks noGrp="1"/>
          </p:cNvSpPr>
          <p:nvPr>
            <p:ph type="body" idx="1"/>
          </p:nvPr>
        </p:nvSpPr>
        <p:spPr/>
        <p:txBody>
          <a:bodyPr/>
          <a:lstStyle/>
          <a:p>
            <a:pPr>
              <a:lnSpc>
                <a:spcPct val="90000"/>
              </a:lnSpc>
              <a:spcBef>
                <a:spcPct val="0"/>
              </a:spcBef>
              <a:buFontTx/>
              <a:buChar char="•"/>
            </a:pPr>
            <a:r>
              <a:rPr lang="en-US" b="1" dirty="0" smtClean="0">
                <a:solidFill>
                  <a:schemeClr val="tx1"/>
                </a:solidFill>
                <a:latin typeface="Garamond" pitchFamily="18" charset="0"/>
              </a:rPr>
              <a:t>The Pope’s reference to Islamic jihad aroused instant international controversy, which led in turn to immediate direct dialogue between Muslims and Roman Catholics and a new degree of understanding between them.</a:t>
            </a:r>
          </a:p>
          <a:p>
            <a:pPr>
              <a:lnSpc>
                <a:spcPct val="90000"/>
              </a:lnSpc>
              <a:spcBef>
                <a:spcPct val="0"/>
              </a:spcBef>
              <a:buFontTx/>
              <a:buChar char="•"/>
            </a:pPr>
            <a:r>
              <a:rPr lang="en-US" b="1" dirty="0" smtClean="0">
                <a:solidFill>
                  <a:schemeClr val="tx1"/>
                </a:solidFill>
                <a:latin typeface="Garamond" pitchFamily="18" charset="0"/>
              </a:rPr>
              <a:t>But was such deliberate antagonism merely a means to Muslim-Catholic dialogue? I think it was a smoke screen to divert world attention from the rest of the speech.</a:t>
            </a:r>
            <a:endParaRPr lang="en-US" dirty="0" smtClean="0">
              <a:latin typeface="Garamond"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p:cNvSpPr>
          <p:nvPr>
            <p:ph type="title"/>
          </p:nvPr>
        </p:nvSpPr>
        <p:spPr/>
        <p:txBody>
          <a:bodyPr/>
          <a:lstStyle/>
          <a:p>
            <a:r>
              <a:rPr lang="en-US" sz="3600" b="1" smtClean="0">
                <a:latin typeface="Garamond" pitchFamily="18" charset="0"/>
              </a:rPr>
              <a:t>The Regensburg Speech:</a:t>
            </a:r>
            <a:br>
              <a:rPr lang="en-US" sz="3600" b="1" smtClean="0">
                <a:latin typeface="Garamond" pitchFamily="18" charset="0"/>
              </a:rPr>
            </a:br>
            <a:r>
              <a:rPr lang="en-US" sz="3600" b="1" smtClean="0">
                <a:latin typeface="Garamond" pitchFamily="18" charset="0"/>
              </a:rPr>
              <a:t>The Rest of the Story</a:t>
            </a:r>
          </a:p>
        </p:txBody>
      </p:sp>
      <p:sp>
        <p:nvSpPr>
          <p:cNvPr id="182275" name="Rectangle 3"/>
          <p:cNvSpPr>
            <a:spLocks noGrp="1"/>
          </p:cNvSpPr>
          <p:nvPr>
            <p:ph type="body" idx="1"/>
          </p:nvPr>
        </p:nvSpPr>
        <p:spPr>
          <a:xfrm>
            <a:off x="457200" y="1600200"/>
            <a:ext cx="8229600" cy="4953000"/>
          </a:xfrm>
        </p:spPr>
        <p:txBody>
          <a:bodyPr/>
          <a:lstStyle/>
          <a:p>
            <a:pPr>
              <a:lnSpc>
                <a:spcPct val="90000"/>
              </a:lnSpc>
              <a:spcBef>
                <a:spcPct val="0"/>
              </a:spcBef>
              <a:buFontTx/>
              <a:buChar char="•"/>
            </a:pPr>
            <a:r>
              <a:rPr lang="en-US" b="1" dirty="0" smtClean="0">
                <a:latin typeface="Garamond" pitchFamily="18" charset="0"/>
              </a:rPr>
              <a:t>The Pope went on to argue that </a:t>
            </a:r>
            <a:r>
              <a:rPr lang="en-US" b="1" dirty="0" smtClean="0">
                <a:solidFill>
                  <a:srgbClr val="FFC000"/>
                </a:solidFill>
                <a:latin typeface="Garamond" pitchFamily="18" charset="0"/>
              </a:rPr>
              <a:t>biblical </a:t>
            </a:r>
            <a:r>
              <a:rPr lang="en-US" b="1" i="1" dirty="0" smtClean="0">
                <a:solidFill>
                  <a:srgbClr val="FFC000"/>
                </a:solidFill>
                <a:latin typeface="Garamond" pitchFamily="18" charset="0"/>
              </a:rPr>
              <a:t>faith</a:t>
            </a:r>
            <a:r>
              <a:rPr lang="en-US" b="1" dirty="0" smtClean="0">
                <a:solidFill>
                  <a:srgbClr val="FFC000"/>
                </a:solidFill>
                <a:latin typeface="Garamond" pitchFamily="18" charset="0"/>
              </a:rPr>
              <a:t> </a:t>
            </a:r>
            <a:r>
              <a:rPr lang="en-US" b="1" dirty="0" smtClean="0">
                <a:latin typeface="Garamond" pitchFamily="18" charset="0"/>
              </a:rPr>
              <a:t>must be moderated by union with </a:t>
            </a:r>
            <a:r>
              <a:rPr lang="en-US" b="1" dirty="0" smtClean="0">
                <a:solidFill>
                  <a:srgbClr val="FFC000"/>
                </a:solidFill>
                <a:latin typeface="Garamond" pitchFamily="18" charset="0"/>
              </a:rPr>
              <a:t>Greek philosophical </a:t>
            </a:r>
            <a:r>
              <a:rPr lang="en-US" b="1" i="1" dirty="0" smtClean="0">
                <a:solidFill>
                  <a:srgbClr val="FFC000"/>
                </a:solidFill>
                <a:latin typeface="Garamond" pitchFamily="18" charset="0"/>
              </a:rPr>
              <a:t>reason</a:t>
            </a:r>
            <a:r>
              <a:rPr lang="en-US" b="1" dirty="0" smtClean="0">
                <a:solidFill>
                  <a:srgbClr val="FFC000"/>
                </a:solidFill>
                <a:latin typeface="Garamond" pitchFamily="18" charset="0"/>
              </a:rPr>
              <a:t> </a:t>
            </a:r>
            <a:r>
              <a:rPr lang="en-US" b="1" dirty="0" smtClean="0">
                <a:latin typeface="Garamond" pitchFamily="18" charset="0"/>
              </a:rPr>
              <a:t>in order to maintain a balanced Christianity.</a:t>
            </a:r>
          </a:p>
          <a:p>
            <a:pPr>
              <a:lnSpc>
                <a:spcPct val="90000"/>
              </a:lnSpc>
              <a:spcBef>
                <a:spcPct val="0"/>
              </a:spcBef>
              <a:buFontTx/>
              <a:buChar char="•"/>
            </a:pPr>
            <a:r>
              <a:rPr lang="en-US" b="1" dirty="0" smtClean="0">
                <a:latin typeface="Garamond" pitchFamily="18" charset="0"/>
              </a:rPr>
              <a:t>[This union is </a:t>
            </a:r>
            <a:r>
              <a:rPr lang="en-US" b="1" dirty="0" err="1" smtClean="0">
                <a:latin typeface="Garamond" pitchFamily="18" charset="0"/>
              </a:rPr>
              <a:t>necessaryfor</a:t>
            </a:r>
            <a:r>
              <a:rPr lang="en-US" b="1" dirty="0" smtClean="0">
                <a:latin typeface="Garamond" pitchFamily="18" charset="0"/>
              </a:rPr>
              <a:t> Roman Catholic theology because the </a:t>
            </a:r>
            <a:r>
              <a:rPr lang="en-US" b="1" dirty="0" smtClean="0">
                <a:solidFill>
                  <a:srgbClr val="FFC000"/>
                </a:solidFill>
                <a:latin typeface="Garamond" pitchFamily="18" charset="0"/>
              </a:rPr>
              <a:t>immortality of the soul</a:t>
            </a:r>
            <a:r>
              <a:rPr lang="en-US" b="1" dirty="0" smtClean="0">
                <a:latin typeface="Garamond" pitchFamily="18" charset="0"/>
              </a:rPr>
              <a:t> and many related concepts cannot be supported from Scripture alone. These concepts were imported into post-apostolic and medieval Christianity from </a:t>
            </a:r>
            <a:r>
              <a:rPr lang="en-US" b="1" dirty="0" smtClean="0">
                <a:solidFill>
                  <a:srgbClr val="FFC000"/>
                </a:solidFill>
                <a:latin typeface="Garamond" pitchFamily="18" charset="0"/>
              </a:rPr>
              <a:t>Greek philosophy.</a:t>
            </a:r>
            <a:r>
              <a:rPr lang="en-US" b="1" dirty="0" smtClean="0">
                <a:solidFill>
                  <a:srgbClr val="FFC000"/>
                </a:solidFill>
                <a:latin typeface="Times New Roman" pitchFamily="18" charset="0"/>
              </a:rPr>
              <a:t> </a:t>
            </a:r>
            <a:endParaRPr lang="en-US" dirty="0" smtClean="0">
              <a:solidFill>
                <a:srgbClr val="FFC000"/>
              </a:solidFill>
              <a:latin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p:cNvSpPr>
          <p:nvPr>
            <p:ph type="title"/>
          </p:nvPr>
        </p:nvSpPr>
        <p:spPr/>
        <p:txBody>
          <a:bodyPr/>
          <a:lstStyle/>
          <a:p>
            <a:r>
              <a:rPr lang="en-US" sz="3600" b="1" dirty="0" smtClean="0">
                <a:latin typeface="Garamond" pitchFamily="18" charset="0"/>
              </a:rPr>
              <a:t>The Regensburg Speech:</a:t>
            </a:r>
            <a:br>
              <a:rPr lang="en-US" sz="3600" b="1" dirty="0" smtClean="0">
                <a:latin typeface="Garamond" pitchFamily="18" charset="0"/>
              </a:rPr>
            </a:br>
            <a:r>
              <a:rPr lang="en-US" sz="3600" b="1" dirty="0" smtClean="0">
                <a:latin typeface="Garamond" pitchFamily="18" charset="0"/>
              </a:rPr>
              <a:t>The Rest of the Story</a:t>
            </a:r>
          </a:p>
        </p:txBody>
      </p:sp>
      <p:sp>
        <p:nvSpPr>
          <p:cNvPr id="183299" name="Rectangle 3"/>
          <p:cNvSpPr>
            <a:spLocks noGrp="1"/>
          </p:cNvSpPr>
          <p:nvPr>
            <p:ph type="body" idx="1"/>
          </p:nvPr>
        </p:nvSpPr>
        <p:spPr>
          <a:xfrm>
            <a:off x="457200" y="1600200"/>
            <a:ext cx="8229600" cy="4953000"/>
          </a:xfrm>
        </p:spPr>
        <p:txBody>
          <a:bodyPr/>
          <a:lstStyle/>
          <a:p>
            <a:pPr>
              <a:lnSpc>
                <a:spcPct val="90000"/>
              </a:lnSpc>
              <a:spcBef>
                <a:spcPct val="0"/>
              </a:spcBef>
              <a:buFontTx/>
              <a:buChar char="•"/>
            </a:pPr>
            <a:r>
              <a:rPr lang="en-US" b="1" dirty="0" smtClean="0">
                <a:latin typeface="Garamond" pitchFamily="18" charset="0"/>
              </a:rPr>
              <a:t>The Protestant </a:t>
            </a:r>
            <a:r>
              <a:rPr lang="en-US" b="1" dirty="0" smtClean="0">
                <a:solidFill>
                  <a:srgbClr val="FFC000"/>
                </a:solidFill>
                <a:latin typeface="Garamond" pitchFamily="18" charset="0"/>
              </a:rPr>
              <a:t>Reformation moved </a:t>
            </a:r>
            <a:r>
              <a:rPr lang="en-US" b="1" u="sng" dirty="0" smtClean="0">
                <a:solidFill>
                  <a:srgbClr val="FFC000"/>
                </a:solidFill>
                <a:latin typeface="Garamond" pitchFamily="18" charset="0"/>
              </a:rPr>
              <a:t>toward</a:t>
            </a:r>
            <a:r>
              <a:rPr lang="en-US" b="1" dirty="0" smtClean="0">
                <a:solidFill>
                  <a:srgbClr val="FFC000"/>
                </a:solidFill>
                <a:latin typeface="Garamond" pitchFamily="18" charset="0"/>
              </a:rPr>
              <a:t> </a:t>
            </a:r>
            <a:r>
              <a:rPr lang="en-US" b="1" i="1" dirty="0" smtClean="0">
                <a:solidFill>
                  <a:srgbClr val="FFC000"/>
                </a:solidFill>
                <a:latin typeface="Garamond" pitchFamily="18" charset="0"/>
              </a:rPr>
              <a:t>sola Scriptura</a:t>
            </a:r>
            <a:r>
              <a:rPr lang="en-US" b="1" dirty="0" smtClean="0">
                <a:solidFill>
                  <a:srgbClr val="FFC000"/>
                </a:solidFill>
                <a:latin typeface="Garamond" pitchFamily="18" charset="0"/>
              </a:rPr>
              <a:t>, </a:t>
            </a:r>
            <a:r>
              <a:rPr lang="en-US" b="1" dirty="0" smtClean="0">
                <a:latin typeface="Garamond" pitchFamily="18" charset="0"/>
              </a:rPr>
              <a:t>but never went all the way because </a:t>
            </a:r>
            <a:r>
              <a:rPr lang="en-US" b="1" dirty="0" smtClean="0">
                <a:solidFill>
                  <a:srgbClr val="FFC000"/>
                </a:solidFill>
                <a:latin typeface="Garamond" pitchFamily="18" charset="0"/>
              </a:rPr>
              <a:t>the Reformers did not realize that their very worldview and thought patterns reflected Greek philosophy.</a:t>
            </a:r>
          </a:p>
          <a:p>
            <a:pPr>
              <a:lnSpc>
                <a:spcPct val="90000"/>
              </a:lnSpc>
              <a:spcBef>
                <a:spcPct val="0"/>
              </a:spcBef>
              <a:buFontTx/>
              <a:buChar char="•"/>
            </a:pPr>
            <a:r>
              <a:rPr lang="en-US" b="1" dirty="0" smtClean="0">
                <a:latin typeface="Garamond" pitchFamily="18" charset="0"/>
              </a:rPr>
              <a:t>What the Roman Church calls</a:t>
            </a:r>
            <a:r>
              <a:rPr lang="en-US" b="1" dirty="0" smtClean="0">
                <a:solidFill>
                  <a:srgbClr val="FFC000"/>
                </a:solidFill>
                <a:latin typeface="Garamond" pitchFamily="18" charset="0"/>
              </a:rPr>
              <a:t> “tradition” is actually a </a:t>
            </a:r>
            <a:r>
              <a:rPr lang="en-US" b="1" i="1" dirty="0" smtClean="0">
                <a:solidFill>
                  <a:srgbClr val="FFC000"/>
                </a:solidFill>
                <a:latin typeface="Garamond" pitchFamily="18" charset="0"/>
              </a:rPr>
              <a:t>hybrid</a:t>
            </a:r>
            <a:r>
              <a:rPr lang="en-US" b="1" dirty="0" smtClean="0">
                <a:solidFill>
                  <a:srgbClr val="FFC000"/>
                </a:solidFill>
                <a:latin typeface="Garamond" pitchFamily="18" charset="0"/>
              </a:rPr>
              <a:t> </a:t>
            </a:r>
            <a:r>
              <a:rPr lang="en-US" b="1" dirty="0" smtClean="0">
                <a:latin typeface="Garamond" pitchFamily="18" charset="0"/>
              </a:rPr>
              <a:t>formed by reinterpreting Scripture through Greek philosophy. </a:t>
            </a:r>
            <a:endParaRPr lang="en-US" dirty="0" smtClean="0">
              <a:solidFill>
                <a:schemeClr val="tx1"/>
              </a:solidFill>
              <a:latin typeface="Garamond" pitchFamily="18"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2" name="Rectangle 2"/>
          <p:cNvSpPr>
            <a:spLocks noGrp="1"/>
          </p:cNvSpPr>
          <p:nvPr>
            <p:ph type="title"/>
          </p:nvPr>
        </p:nvSpPr>
        <p:spPr/>
        <p:txBody>
          <a:bodyPr/>
          <a:lstStyle/>
          <a:p>
            <a:r>
              <a:rPr lang="en-US" sz="3600" b="1" smtClean="0">
                <a:latin typeface="Garamond" pitchFamily="18" charset="0"/>
              </a:rPr>
              <a:t>The Regensburg Speech:</a:t>
            </a:r>
            <a:br>
              <a:rPr lang="en-US" sz="3600" b="1" smtClean="0">
                <a:latin typeface="Garamond" pitchFamily="18" charset="0"/>
              </a:rPr>
            </a:br>
            <a:r>
              <a:rPr lang="en-US" sz="3600" b="1" smtClean="0">
                <a:latin typeface="Garamond" pitchFamily="18" charset="0"/>
              </a:rPr>
              <a:t>The Rest of the Story</a:t>
            </a:r>
          </a:p>
        </p:txBody>
      </p:sp>
      <p:sp>
        <p:nvSpPr>
          <p:cNvPr id="184323" name="Rectangle 3"/>
          <p:cNvSpPr>
            <a:spLocks noGrp="1"/>
          </p:cNvSpPr>
          <p:nvPr>
            <p:ph type="body" idx="1"/>
          </p:nvPr>
        </p:nvSpPr>
        <p:spPr>
          <a:xfrm>
            <a:off x="457200" y="1600200"/>
            <a:ext cx="8229600" cy="4953000"/>
          </a:xfrm>
        </p:spPr>
        <p:txBody>
          <a:bodyPr/>
          <a:lstStyle/>
          <a:p>
            <a:pPr>
              <a:spcBef>
                <a:spcPct val="0"/>
              </a:spcBef>
              <a:buFontTx/>
              <a:buChar char="•"/>
            </a:pPr>
            <a:r>
              <a:rPr lang="en-US" b="1" smtClean="0">
                <a:latin typeface="Garamond" pitchFamily="18" charset="0"/>
              </a:rPr>
              <a:t>Adventists are the most visible group today challenging this union of Scripture and Greek philosophy. </a:t>
            </a:r>
          </a:p>
          <a:p>
            <a:pPr>
              <a:spcBef>
                <a:spcPct val="0"/>
              </a:spcBef>
              <a:buFontTx/>
              <a:buChar char="•"/>
            </a:pPr>
            <a:r>
              <a:rPr lang="en-US" b="1" smtClean="0">
                <a:latin typeface="Garamond" pitchFamily="18" charset="0"/>
              </a:rPr>
              <a:t>Most mainline Protestants, because they hold the immortality of the soul, cannot see the inconsistency of this hybrid.</a:t>
            </a:r>
          </a:p>
          <a:p>
            <a:pPr>
              <a:spcBef>
                <a:spcPct val="0"/>
              </a:spcBef>
              <a:buFontTx/>
              <a:buChar char="•"/>
            </a:pPr>
            <a:r>
              <a:rPr lang="en-US" b="1" smtClean="0">
                <a:latin typeface="Garamond" pitchFamily="18" charset="0"/>
              </a:rPr>
              <a:t>In the Regensburg speech, the Pope made a direct attack on </a:t>
            </a:r>
            <a:r>
              <a:rPr lang="en-US" b="1" i="1" smtClean="0">
                <a:latin typeface="Garamond" pitchFamily="18" charset="0"/>
              </a:rPr>
              <a:t>sola Scriptura</a:t>
            </a:r>
            <a:r>
              <a:rPr lang="en-US" b="1" smtClean="0">
                <a:latin typeface="Garamond" pitchFamily="18" charset="0"/>
              </a:rPr>
              <a:t>.</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p:cNvSpPr>
          <p:nvPr>
            <p:ph type="title"/>
          </p:nvPr>
        </p:nvSpPr>
        <p:spPr/>
        <p:txBody>
          <a:bodyPr/>
          <a:lstStyle/>
          <a:p>
            <a:r>
              <a:rPr lang="en-US" sz="3600" b="1" smtClean="0">
                <a:latin typeface="Garamond" pitchFamily="18" charset="0"/>
              </a:rPr>
              <a:t>The Regensburg Speech:</a:t>
            </a:r>
            <a:br>
              <a:rPr lang="en-US" sz="3600" b="1" smtClean="0">
                <a:latin typeface="Garamond" pitchFamily="18" charset="0"/>
              </a:rPr>
            </a:br>
            <a:r>
              <a:rPr lang="en-US" sz="3600" b="1" smtClean="0">
                <a:latin typeface="Garamond" pitchFamily="18" charset="0"/>
              </a:rPr>
              <a:t>The Rest of the Story</a:t>
            </a:r>
          </a:p>
        </p:txBody>
      </p:sp>
      <p:sp>
        <p:nvSpPr>
          <p:cNvPr id="186371" name="Rectangle 3"/>
          <p:cNvSpPr>
            <a:spLocks noGrp="1"/>
          </p:cNvSpPr>
          <p:nvPr>
            <p:ph type="body" idx="1"/>
          </p:nvPr>
        </p:nvSpPr>
        <p:spPr>
          <a:xfrm>
            <a:off x="457200" y="1600200"/>
            <a:ext cx="8229600" cy="4953000"/>
          </a:xfrm>
        </p:spPr>
        <p:txBody>
          <a:bodyPr/>
          <a:lstStyle/>
          <a:p>
            <a:pPr>
              <a:spcBef>
                <a:spcPct val="0"/>
              </a:spcBef>
              <a:buFontTx/>
              <a:buChar char="•"/>
            </a:pPr>
            <a:r>
              <a:rPr lang="en-US" sz="2800" b="1" dirty="0" smtClean="0">
                <a:latin typeface="Garamond" pitchFamily="18" charset="0"/>
              </a:rPr>
              <a:t>Benedict XVI: “This </a:t>
            </a:r>
            <a:r>
              <a:rPr lang="en-US" sz="2800" b="1" dirty="0" smtClean="0">
                <a:solidFill>
                  <a:srgbClr val="FFC000"/>
                </a:solidFill>
                <a:latin typeface="Garamond" pitchFamily="18" charset="0"/>
              </a:rPr>
              <a:t>inner rapprochement between Biblical faith and Greek philosophical inquiry was an event of decisive importance. . . .”</a:t>
            </a:r>
          </a:p>
          <a:p>
            <a:pPr>
              <a:spcBef>
                <a:spcPct val="0"/>
              </a:spcBef>
              <a:buFontTx/>
              <a:buChar char="•"/>
            </a:pPr>
            <a:r>
              <a:rPr lang="en-US" sz="2800" b="1" dirty="0" smtClean="0">
                <a:solidFill>
                  <a:srgbClr val="FFC000"/>
                </a:solidFill>
                <a:latin typeface="Garamond" pitchFamily="18" charset="0"/>
              </a:rPr>
              <a:t> </a:t>
            </a:r>
            <a:endParaRPr lang="en-US" sz="2800" b="1" dirty="0" smtClean="0">
              <a:latin typeface="Garamond" pitchFamily="18" charset="0"/>
            </a:endParaRPr>
          </a:p>
          <a:p>
            <a:pPr>
              <a:spcBef>
                <a:spcPct val="0"/>
              </a:spcBef>
              <a:buFontTx/>
              <a:buChar char="•"/>
            </a:pPr>
            <a:r>
              <a:rPr lang="en-US" sz="2800" b="1" dirty="0" smtClean="0">
                <a:latin typeface="Garamond" pitchFamily="18" charset="0"/>
              </a:rPr>
              <a:t>“Given this convergence, it is not surprising that </a:t>
            </a:r>
            <a:r>
              <a:rPr lang="en-US" sz="2800" b="1" i="1" dirty="0" smtClean="0">
                <a:solidFill>
                  <a:srgbClr val="FFC000"/>
                </a:solidFill>
                <a:latin typeface="Garamond" pitchFamily="18" charset="0"/>
              </a:rPr>
              <a:t>Christianity</a:t>
            </a:r>
            <a:r>
              <a:rPr lang="en-US" sz="2800" b="1" dirty="0" smtClean="0">
                <a:solidFill>
                  <a:srgbClr val="FFC000"/>
                </a:solidFill>
                <a:latin typeface="Garamond" pitchFamily="18" charset="0"/>
              </a:rPr>
              <a:t>,</a:t>
            </a:r>
            <a:r>
              <a:rPr lang="en-US" sz="2800" b="1" dirty="0" smtClean="0">
                <a:latin typeface="Garamond" pitchFamily="18" charset="0"/>
              </a:rPr>
              <a:t> despite its origins and some significant developments in the East, </a:t>
            </a:r>
            <a:r>
              <a:rPr lang="en-US" sz="2800" b="1" i="1" dirty="0" smtClean="0">
                <a:solidFill>
                  <a:srgbClr val="FFC000"/>
                </a:solidFill>
                <a:latin typeface="Garamond" pitchFamily="18" charset="0"/>
              </a:rPr>
              <a:t>finally took on its historically decisive character</a:t>
            </a:r>
            <a:r>
              <a:rPr lang="en-US" sz="2800" b="1" dirty="0" smtClean="0">
                <a:solidFill>
                  <a:srgbClr val="FFC000"/>
                </a:solidFill>
                <a:latin typeface="Garamond" pitchFamily="18" charset="0"/>
              </a:rPr>
              <a:t> in Europe” </a:t>
            </a:r>
            <a:r>
              <a:rPr lang="en-US" sz="2800" b="1" dirty="0" smtClean="0">
                <a:latin typeface="Garamond" pitchFamily="18" charset="0"/>
              </a:rPr>
              <a:t>[referring to the rise of the papacy].</a:t>
            </a:r>
            <a:r>
              <a:rPr lang="en-US" sz="2800" dirty="0" smtClean="0">
                <a:latin typeface="Garamond" pitchFamily="18" charset="0"/>
              </a:rPr>
              <a:t> </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p:cNvSpPr>
          <p:nvPr>
            <p:ph type="title"/>
          </p:nvPr>
        </p:nvSpPr>
        <p:spPr/>
        <p:txBody>
          <a:bodyPr/>
          <a:lstStyle/>
          <a:p>
            <a:r>
              <a:rPr lang="en-US" sz="3600" b="1" smtClean="0">
                <a:latin typeface="Garamond" pitchFamily="18" charset="0"/>
              </a:rPr>
              <a:t>The Regensburg Speech:</a:t>
            </a:r>
            <a:br>
              <a:rPr lang="en-US" sz="3600" b="1" smtClean="0">
                <a:latin typeface="Garamond" pitchFamily="18" charset="0"/>
              </a:rPr>
            </a:br>
            <a:r>
              <a:rPr lang="en-US" sz="3600" b="1" smtClean="0">
                <a:latin typeface="Garamond" pitchFamily="18" charset="0"/>
              </a:rPr>
              <a:t>The Rest of the Story</a:t>
            </a:r>
          </a:p>
        </p:txBody>
      </p:sp>
      <p:sp>
        <p:nvSpPr>
          <p:cNvPr id="187395" name="Rectangle 3"/>
          <p:cNvSpPr>
            <a:spLocks noGrp="1"/>
          </p:cNvSpPr>
          <p:nvPr>
            <p:ph type="body" idx="1"/>
          </p:nvPr>
        </p:nvSpPr>
        <p:spPr>
          <a:xfrm>
            <a:off x="457200" y="1600200"/>
            <a:ext cx="8229600" cy="4953000"/>
          </a:xfrm>
        </p:spPr>
        <p:txBody>
          <a:bodyPr/>
          <a:lstStyle/>
          <a:p>
            <a:pPr>
              <a:spcBef>
                <a:spcPct val="0"/>
              </a:spcBef>
              <a:buFontTx/>
              <a:buChar char="•"/>
            </a:pPr>
            <a:r>
              <a:rPr lang="en-US" b="1" dirty="0" smtClean="0">
                <a:latin typeface="Garamond" pitchFamily="18" charset="0"/>
              </a:rPr>
              <a:t>Benedict acknowledged that not everyone agreed with him</a:t>
            </a:r>
            <a:r>
              <a:rPr lang="en-US" sz="2800" b="1" dirty="0" smtClean="0">
                <a:latin typeface="Garamond" pitchFamily="18" charset="0"/>
              </a:rPr>
              <a:t>: “The thesis that the </a:t>
            </a:r>
            <a:r>
              <a:rPr lang="en-US" sz="2800" b="1" dirty="0" smtClean="0">
                <a:solidFill>
                  <a:srgbClr val="FFC000"/>
                </a:solidFill>
                <a:latin typeface="Garamond" pitchFamily="18" charset="0"/>
              </a:rPr>
              <a:t>critically purified Greek heritage forms an integral part of Christian faith</a:t>
            </a:r>
            <a:r>
              <a:rPr lang="en-US" sz="2800" b="1" dirty="0" smtClean="0">
                <a:latin typeface="Garamond" pitchFamily="18" charset="0"/>
              </a:rPr>
              <a:t> has been countered by the call for a </a:t>
            </a:r>
            <a:r>
              <a:rPr lang="en-US" sz="2800" b="1" i="1" dirty="0" err="1" smtClean="0">
                <a:latin typeface="Garamond" pitchFamily="18" charset="0"/>
              </a:rPr>
              <a:t>dehellenization</a:t>
            </a:r>
            <a:r>
              <a:rPr lang="en-US" sz="2800" b="1" dirty="0" smtClean="0">
                <a:latin typeface="Garamond" pitchFamily="18" charset="0"/>
              </a:rPr>
              <a:t> of Christianity. . . .”</a:t>
            </a:r>
          </a:p>
          <a:p>
            <a:pPr>
              <a:spcBef>
                <a:spcPct val="0"/>
              </a:spcBef>
              <a:buFontTx/>
              <a:buChar char="•"/>
            </a:pPr>
            <a:endParaRPr lang="en-US" sz="2800" b="1" dirty="0" smtClean="0">
              <a:latin typeface="Garamond" pitchFamily="18" charset="0"/>
            </a:endParaRPr>
          </a:p>
          <a:p>
            <a:pPr>
              <a:spcBef>
                <a:spcPct val="0"/>
              </a:spcBef>
              <a:buFontTx/>
              <a:buChar char="•"/>
            </a:pPr>
            <a:r>
              <a:rPr lang="en-US" sz="2800" b="1" dirty="0" smtClean="0">
                <a:latin typeface="Garamond" pitchFamily="18" charset="0"/>
              </a:rPr>
              <a:t>What did the Pope mean by the “</a:t>
            </a:r>
            <a:r>
              <a:rPr lang="en-US" sz="2800" b="1" dirty="0" err="1" smtClean="0">
                <a:latin typeface="Garamond" pitchFamily="18" charset="0"/>
              </a:rPr>
              <a:t>dehellenization</a:t>
            </a:r>
            <a:r>
              <a:rPr lang="en-US" sz="2800" b="1" dirty="0" smtClean="0">
                <a:latin typeface="Garamond" pitchFamily="18" charset="0"/>
              </a:rPr>
              <a:t> of Christianity”?  </a:t>
            </a:r>
          </a:p>
          <a:p>
            <a:pPr>
              <a:spcBef>
                <a:spcPct val="0"/>
              </a:spcBef>
              <a:buFontTx/>
              <a:buNone/>
            </a:pPr>
            <a:r>
              <a:rPr lang="en-US" sz="2800" b="1" dirty="0" smtClean="0">
                <a:latin typeface="Garamond" pitchFamily="18" charset="0"/>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p:cNvSpPr>
          <p:nvPr>
            <p:ph type="title"/>
          </p:nvPr>
        </p:nvSpPr>
        <p:spPr/>
        <p:txBody>
          <a:bodyPr/>
          <a:lstStyle/>
          <a:p>
            <a:r>
              <a:rPr lang="en-US" sz="3600" b="1" smtClean="0">
                <a:latin typeface="Garamond" pitchFamily="18" charset="0"/>
              </a:rPr>
              <a:t>What the Pope meant by the “dehellenization” of Christianity</a:t>
            </a:r>
          </a:p>
        </p:txBody>
      </p:sp>
      <p:sp>
        <p:nvSpPr>
          <p:cNvPr id="188419" name="Rectangle 3"/>
          <p:cNvSpPr>
            <a:spLocks noGrp="1"/>
          </p:cNvSpPr>
          <p:nvPr>
            <p:ph type="body" idx="1"/>
          </p:nvPr>
        </p:nvSpPr>
        <p:spPr>
          <a:xfrm>
            <a:off x="457200" y="1905000"/>
            <a:ext cx="8229600" cy="4648200"/>
          </a:xfrm>
        </p:spPr>
        <p:txBody>
          <a:bodyPr/>
          <a:lstStyle/>
          <a:p>
            <a:pPr>
              <a:spcBef>
                <a:spcPct val="0"/>
              </a:spcBef>
              <a:buFontTx/>
              <a:buChar char="•"/>
            </a:pPr>
            <a:r>
              <a:rPr lang="en-US" sz="2800" b="1" dirty="0" smtClean="0">
                <a:latin typeface="Garamond" pitchFamily="18" charset="0"/>
              </a:rPr>
              <a:t>By “</a:t>
            </a:r>
            <a:r>
              <a:rPr lang="en-US" sz="2800" b="1" dirty="0" err="1" smtClean="0">
                <a:latin typeface="Garamond" pitchFamily="18" charset="0"/>
              </a:rPr>
              <a:t>dehellenization</a:t>
            </a:r>
            <a:r>
              <a:rPr lang="en-US" sz="2800" b="1" dirty="0" smtClean="0">
                <a:latin typeface="Garamond" pitchFamily="18" charset="0"/>
              </a:rPr>
              <a:t>,” the Pope meant removing from the church the Greek philosophical elements, in order to have a faith based on Scripture alone.</a:t>
            </a:r>
          </a:p>
          <a:p>
            <a:pPr>
              <a:spcBef>
                <a:spcPct val="0"/>
              </a:spcBef>
              <a:buFontTx/>
              <a:buChar char="•"/>
            </a:pPr>
            <a:endParaRPr lang="en-US" sz="2800" b="1" dirty="0" smtClean="0">
              <a:latin typeface="Garamond" pitchFamily="18" charset="0"/>
            </a:endParaRPr>
          </a:p>
          <a:p>
            <a:pPr>
              <a:spcBef>
                <a:spcPct val="0"/>
              </a:spcBef>
              <a:buFontTx/>
              <a:buChar char="•"/>
            </a:pPr>
            <a:r>
              <a:rPr lang="en-US" sz="2800" b="1" dirty="0" smtClean="0">
                <a:latin typeface="Garamond" pitchFamily="18" charset="0"/>
              </a:rPr>
              <a:t>He condemned as “false” the concept that non-European cultures “have the right to return to the simple message of the New Testament” before it was combined with Greek philosophy.</a:t>
            </a:r>
            <a:endParaRPr lang="en-US" sz="2800" dirty="0" smtClean="0">
              <a:latin typeface="Garamond" pitchFamily="18" charset="0"/>
            </a:endParaRPr>
          </a:p>
          <a:p>
            <a:pPr>
              <a:spcBef>
                <a:spcPct val="0"/>
              </a:spcBef>
              <a:buFontTx/>
              <a:buChar char="•"/>
            </a:pPr>
            <a:endParaRPr lang="en-US" sz="2800" b="1" dirty="0" smtClean="0">
              <a:latin typeface="Garamond" pitchFamily="18" charset="0"/>
            </a:endParaRPr>
          </a:p>
          <a:p>
            <a:pPr>
              <a:spcBef>
                <a:spcPct val="0"/>
              </a:spcBef>
              <a:buFontTx/>
              <a:buNone/>
            </a:pPr>
            <a:endParaRPr lang="en-US" sz="2800" b="1" dirty="0" smtClean="0">
              <a:latin typeface="Garamond" pitchFamily="18" charset="0"/>
            </a:endParaRPr>
          </a:p>
          <a:p>
            <a:pPr>
              <a:spcBef>
                <a:spcPct val="0"/>
              </a:spcBef>
              <a:buFontTx/>
              <a:buNone/>
            </a:pPr>
            <a:endParaRPr lang="en-US" dirty="0" smtClean="0">
              <a:latin typeface="Garamond"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p:cNvSpPr>
          <p:nvPr>
            <p:ph type="title"/>
          </p:nvPr>
        </p:nvSpPr>
        <p:spPr>
          <a:xfrm>
            <a:off x="457200" y="0"/>
            <a:ext cx="8229600" cy="914400"/>
          </a:xfrm>
        </p:spPr>
        <p:txBody>
          <a:bodyPr/>
          <a:lstStyle/>
          <a:p>
            <a:r>
              <a:rPr lang="en-US" sz="3600" b="1" dirty="0" smtClean="0">
                <a:latin typeface="Garamond" pitchFamily="18" charset="0"/>
              </a:rPr>
              <a:t>Summary: The Regensburg Speech</a:t>
            </a:r>
          </a:p>
        </p:txBody>
      </p:sp>
      <p:sp>
        <p:nvSpPr>
          <p:cNvPr id="190467" name="Rectangle 3"/>
          <p:cNvSpPr>
            <a:spLocks noGrp="1"/>
          </p:cNvSpPr>
          <p:nvPr>
            <p:ph type="body" idx="1"/>
          </p:nvPr>
        </p:nvSpPr>
        <p:spPr>
          <a:xfrm>
            <a:off x="457200" y="914400"/>
            <a:ext cx="8229600" cy="5638800"/>
          </a:xfrm>
        </p:spPr>
        <p:txBody>
          <a:bodyPr/>
          <a:lstStyle/>
          <a:p>
            <a:pPr>
              <a:spcBef>
                <a:spcPct val="0"/>
              </a:spcBef>
              <a:buFontTx/>
              <a:buChar char="•"/>
            </a:pPr>
            <a:r>
              <a:rPr lang="en-US" sz="2800" b="1" dirty="0" smtClean="0">
                <a:latin typeface="Garamond" pitchFamily="18" charset="0"/>
              </a:rPr>
              <a:t>The pope </a:t>
            </a:r>
            <a:r>
              <a:rPr lang="en-US" sz="2800" b="1" dirty="0" smtClean="0">
                <a:solidFill>
                  <a:srgbClr val="FFC000"/>
                </a:solidFill>
                <a:latin typeface="Garamond" pitchFamily="18" charset="0"/>
              </a:rPr>
              <a:t>rejected the Protestant Reformation</a:t>
            </a:r>
            <a:r>
              <a:rPr lang="en-US" sz="2800" b="1" dirty="0" smtClean="0">
                <a:latin typeface="Garamond" pitchFamily="18" charset="0"/>
              </a:rPr>
              <a:t> as intellectually and theologically irrational, and </a:t>
            </a:r>
            <a:r>
              <a:rPr lang="en-US" sz="2800" b="1" dirty="0" smtClean="0">
                <a:solidFill>
                  <a:srgbClr val="FFC000"/>
                </a:solidFill>
                <a:latin typeface="Garamond" pitchFamily="18" charset="0"/>
              </a:rPr>
              <a:t>rejected Scripture alone </a:t>
            </a:r>
            <a:r>
              <a:rPr lang="en-US" sz="2800" b="1" dirty="0" smtClean="0">
                <a:latin typeface="Garamond" pitchFamily="18" charset="0"/>
              </a:rPr>
              <a:t>as being an inadequate basis for a reasonable faith. </a:t>
            </a:r>
          </a:p>
          <a:p>
            <a:pPr>
              <a:spcBef>
                <a:spcPct val="0"/>
              </a:spcBef>
              <a:buFontTx/>
              <a:buChar char="•"/>
            </a:pPr>
            <a:r>
              <a:rPr lang="en-US" sz="2800" b="1" dirty="0" smtClean="0">
                <a:latin typeface="Garamond" pitchFamily="18" charset="0"/>
              </a:rPr>
              <a:t>He argued that following </a:t>
            </a:r>
            <a:r>
              <a:rPr lang="en-US" sz="2800" b="1" i="1" u="sng" dirty="0" smtClean="0">
                <a:latin typeface="Garamond" pitchFamily="18" charset="0"/>
              </a:rPr>
              <a:t>Scripture alone</a:t>
            </a:r>
            <a:r>
              <a:rPr lang="en-US" sz="2800" dirty="0" smtClean="0">
                <a:latin typeface="Garamond" pitchFamily="18" charset="0"/>
              </a:rPr>
              <a:t> </a:t>
            </a:r>
            <a:r>
              <a:rPr lang="en-US" sz="2800" b="1" dirty="0" smtClean="0">
                <a:latin typeface="Garamond" pitchFamily="18" charset="0"/>
              </a:rPr>
              <a:t>leads to fanaticism and violence, but Greek philosophy brought Christianity to maturity, as seen in the Roman Catholic faith and the European culture. </a:t>
            </a:r>
          </a:p>
          <a:p>
            <a:pPr>
              <a:spcBef>
                <a:spcPct val="0"/>
              </a:spcBef>
              <a:buFontTx/>
              <a:buChar char="•"/>
            </a:pPr>
            <a:r>
              <a:rPr lang="en-US" sz="2800" b="1" dirty="0" smtClean="0">
                <a:solidFill>
                  <a:srgbClr val="FFC000"/>
                </a:solidFill>
                <a:latin typeface="Garamond" pitchFamily="18" charset="0"/>
              </a:rPr>
              <a:t>This speech was a direct frontal assault on the basic premise of the Protestant Reformation, that Scripture is the supreme authority and does not need tradition or philosophy to interpret it. </a:t>
            </a:r>
            <a:endParaRPr lang="en-US" dirty="0" smtClean="0">
              <a:solidFill>
                <a:srgbClr val="FFC000"/>
              </a:solidFill>
              <a:latin typeface="Garamond"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rrowheads="1"/>
          </p:cNvSpPr>
          <p:nvPr>
            <p:ph type="title"/>
          </p:nvPr>
        </p:nvSpPr>
        <p:spPr>
          <a:xfrm>
            <a:off x="457200" y="0"/>
            <a:ext cx="8229600" cy="762000"/>
          </a:xfrm>
        </p:spPr>
        <p:txBody>
          <a:bodyPr>
            <a:noAutofit/>
          </a:bodyPr>
          <a:lstStyle/>
          <a:p>
            <a:pPr algn="l"/>
            <a:r>
              <a:rPr lang="en-US" sz="3600" dirty="0" smtClean="0">
                <a:latin typeface="Times New Roman" pitchFamily="18" charset="0"/>
              </a:rPr>
              <a:t>A Dominant America</a:t>
            </a:r>
          </a:p>
        </p:txBody>
      </p:sp>
      <p:sp>
        <p:nvSpPr>
          <p:cNvPr id="47107" name="Rectangle 3"/>
          <p:cNvSpPr>
            <a:spLocks noGrp="1" noChangeArrowheads="1"/>
          </p:cNvSpPr>
          <p:nvPr>
            <p:ph idx="1"/>
          </p:nvPr>
        </p:nvSpPr>
        <p:spPr>
          <a:xfrm>
            <a:off x="457200" y="914400"/>
            <a:ext cx="8229600" cy="5638800"/>
          </a:xfrm>
        </p:spPr>
        <p:txBody>
          <a:bodyPr>
            <a:normAutofit/>
          </a:bodyPr>
          <a:lstStyle/>
          <a:p>
            <a:pPr marL="609600" indent="-609600">
              <a:lnSpc>
                <a:spcPct val="90000"/>
              </a:lnSpc>
              <a:buClr>
                <a:srgbClr val="FFFFFF"/>
              </a:buClr>
              <a:buFont typeface="Wingdings" pitchFamily="2" charset="2"/>
              <a:buNone/>
            </a:pPr>
            <a:r>
              <a:rPr lang="en-US" sz="2800" b="1" smtClean="0">
                <a:latin typeface="Times New Roman" pitchFamily="18" charset="0"/>
              </a:rPr>
              <a:t>1851:  J. N. Andrews was the first to identify the Land Beast as the USA (</a:t>
            </a:r>
            <a:r>
              <a:rPr lang="en-US" sz="2800" b="1" i="1" smtClean="0">
                <a:latin typeface="Times New Roman" pitchFamily="18" charset="0"/>
              </a:rPr>
              <a:t>RH,</a:t>
            </a:r>
            <a:r>
              <a:rPr lang="en-US" sz="2800" b="1" smtClean="0">
                <a:latin typeface="Times New Roman" pitchFamily="18" charset="0"/>
              </a:rPr>
              <a:t> May 19, 1851).</a:t>
            </a:r>
          </a:p>
          <a:p>
            <a:pPr marL="609600" indent="-609600">
              <a:lnSpc>
                <a:spcPct val="90000"/>
              </a:lnSpc>
              <a:buClr>
                <a:srgbClr val="FFFFFF"/>
              </a:buClr>
              <a:buFont typeface="Wingdings" pitchFamily="2" charset="2"/>
              <a:buNone/>
            </a:pPr>
            <a:r>
              <a:rPr lang="en-US" sz="2800" b="1" smtClean="0">
                <a:latin typeface="Times New Roman" pitchFamily="18" charset="0"/>
              </a:rPr>
              <a:t>1888:  Ellen White expressed the established consensus of Seventh-day Adventists: “One nation, and only one, meets the specifications of this prophecy; it points unmistakably to the United States of America.” </a:t>
            </a:r>
            <a:r>
              <a:rPr lang="en-US" sz="2800" b="1" i="1" smtClean="0">
                <a:latin typeface="Times New Roman" pitchFamily="18" charset="0"/>
              </a:rPr>
              <a:t>Great Controversy</a:t>
            </a:r>
            <a:r>
              <a:rPr lang="en-US" sz="2800" b="1" smtClean="0">
                <a:latin typeface="Times New Roman" pitchFamily="18" charset="0"/>
              </a:rPr>
              <a:t> (1888), 440.</a:t>
            </a:r>
          </a:p>
        </p:txBody>
      </p:sp>
      <p:sp>
        <p:nvSpPr>
          <p:cNvPr id="7" name="Slide Number Placeholder 6"/>
          <p:cNvSpPr>
            <a:spLocks noGrp="1"/>
          </p:cNvSpPr>
          <p:nvPr>
            <p:ph type="sldNum" sz="quarter" idx="12"/>
          </p:nvPr>
        </p:nvSpPr>
        <p:spPr/>
        <p:txBody>
          <a:bodyPr/>
          <a:lstStyle/>
          <a:p>
            <a:fld id="{2922AB25-929E-4EBB-83F1-7BE170225FFB}" type="slidenum">
              <a:rPr lang="en-US"/>
              <a:pPr/>
              <a:t>5</a:t>
            </a:fld>
            <a:endParaRPr lang="en-US"/>
          </a:p>
        </p:txBody>
      </p:sp>
      <p:pic>
        <p:nvPicPr>
          <p:cNvPr id="6" name="Picture 5"/>
          <p:cNvPicPr>
            <a:picLocks noChangeAspect="1"/>
          </p:cNvPicPr>
          <p:nvPr/>
        </p:nvPicPr>
        <p:blipFill>
          <a:blip r:embed="rId3">
            <a:alphaModFix/>
          </a:blip>
          <a:srcRect l="12303" t="64747" r="14826" b="12698"/>
          <a:stretch>
            <a:fillRect/>
          </a:stretch>
        </p:blipFill>
        <p:spPr>
          <a:xfrm>
            <a:off x="609600" y="4419600"/>
            <a:ext cx="7848600" cy="182199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rrowheads="1"/>
          </p:cNvSpPr>
          <p:nvPr>
            <p:ph type="title" idx="4294967295"/>
          </p:nvPr>
        </p:nvSpPr>
        <p:spPr>
          <a:xfrm>
            <a:off x="457200" y="0"/>
            <a:ext cx="8229600" cy="990600"/>
          </a:xfrm>
        </p:spPr>
        <p:txBody>
          <a:bodyPr>
            <a:noAutofit/>
          </a:bodyPr>
          <a:lstStyle/>
          <a:p>
            <a:r>
              <a:rPr lang="en-US" sz="4000" b="1" dirty="0" smtClean="0">
                <a:latin typeface="Garamond" pitchFamily="18" charset="0"/>
              </a:rPr>
              <a:t>2009, </a:t>
            </a:r>
            <a:r>
              <a:rPr lang="en-US" sz="4000" b="1" i="1" dirty="0" smtClean="0">
                <a:latin typeface="Garamond" pitchFamily="18" charset="0"/>
              </a:rPr>
              <a:t>Caritas in </a:t>
            </a:r>
            <a:r>
              <a:rPr lang="en-US" sz="4000" b="1" i="1" dirty="0" err="1" smtClean="0">
                <a:latin typeface="Garamond" pitchFamily="18" charset="0"/>
              </a:rPr>
              <a:t>Veritate</a:t>
            </a:r>
            <a:r>
              <a:rPr lang="en-US" sz="4000" b="1" i="1" dirty="0" smtClean="0">
                <a:latin typeface="Times New Roman" pitchFamily="18" charset="0"/>
              </a:rPr>
              <a:t/>
            </a:r>
            <a:br>
              <a:rPr lang="en-US" sz="4000" b="1" i="1" dirty="0" smtClean="0">
                <a:latin typeface="Times New Roman" pitchFamily="18" charset="0"/>
              </a:rPr>
            </a:br>
            <a:r>
              <a:rPr lang="en-US" sz="4000" b="1" dirty="0" smtClean="0">
                <a:latin typeface="Times New Roman" pitchFamily="18" charset="0"/>
              </a:rPr>
              <a:t>“Love in Truth”</a:t>
            </a: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a:fld id="{CD37EE7A-B1EB-4915-B57D-0A8C9BC35FAF}" type="slidenum">
              <a:rPr lang="en-US" sz="1200">
                <a:solidFill>
                  <a:srgbClr val="FFFFFF"/>
                </a:solidFill>
              </a:rPr>
              <a:pPr algn="r"/>
              <a:t>50</a:t>
            </a:fld>
            <a:endParaRPr lang="en-US" sz="1200">
              <a:solidFill>
                <a:srgbClr val="FFFFFF"/>
              </a:solidFill>
            </a:endParaRPr>
          </a:p>
        </p:txBody>
      </p:sp>
      <p:pic>
        <p:nvPicPr>
          <p:cNvPr id="99333" name="Picture 6" descr="002412_id2412"/>
          <p:cNvPicPr>
            <a:picLocks noChangeAspect="1" noChangeArrowheads="1"/>
          </p:cNvPicPr>
          <p:nvPr/>
        </p:nvPicPr>
        <p:blipFill>
          <a:blip r:embed="rId3"/>
          <a:srcRect/>
          <a:stretch>
            <a:fillRect/>
          </a:stretch>
        </p:blipFill>
        <p:spPr bwMode="auto">
          <a:xfrm>
            <a:off x="1752600" y="1295400"/>
            <a:ext cx="5562600" cy="3707648"/>
          </a:xfrm>
          <a:prstGeom prst="rect">
            <a:avLst/>
          </a:prstGeom>
          <a:ln w="88900" cap="sq" cmpd="thickThin">
            <a:solidFill>
              <a:srgbClr val="000000"/>
            </a:solidFill>
            <a:prstDash val="solid"/>
            <a:miter lim="800000"/>
          </a:ln>
          <a:effectLst>
            <a:innerShdw blurRad="76200">
              <a:srgbClr val="000000"/>
            </a:innerShdw>
          </a:effectLst>
        </p:spPr>
      </p:pic>
      <p:sp>
        <p:nvSpPr>
          <p:cNvPr id="191493" name="Text Box 5"/>
          <p:cNvSpPr txBox="1">
            <a:spLocks noChangeArrowheads="1"/>
          </p:cNvSpPr>
          <p:nvPr/>
        </p:nvSpPr>
        <p:spPr bwMode="auto">
          <a:xfrm>
            <a:off x="228600" y="5130800"/>
            <a:ext cx="8686800" cy="1384995"/>
          </a:xfrm>
          <a:prstGeom prst="rect">
            <a:avLst/>
          </a:prstGeom>
          <a:noFill/>
          <a:ln w="9525">
            <a:noFill/>
            <a:miter lim="800000"/>
            <a:headEnd/>
            <a:tailEnd/>
          </a:ln>
          <a:effectLst/>
        </p:spPr>
        <p:txBody>
          <a:bodyPr>
            <a:spAutoFit/>
          </a:bodyPr>
          <a:lstStyle/>
          <a:p>
            <a:r>
              <a:rPr lang="en-US" sz="2800" b="1" dirty="0"/>
              <a:t>Just before the G-8 summit in L’Aquila, Italy, July 2009, Benedict XVI released an encyclical in which he </a:t>
            </a:r>
            <a:r>
              <a:rPr lang="en-US" sz="2800" b="1" dirty="0" smtClean="0"/>
              <a:t>suggested </a:t>
            </a:r>
            <a:r>
              <a:rPr lang="en-US" sz="2800" b="1" dirty="0"/>
              <a:t>a solution for the </a:t>
            </a:r>
            <a:r>
              <a:rPr lang="en-US" sz="2800" b="1" dirty="0" smtClean="0"/>
              <a:t>ailing </a:t>
            </a:r>
            <a:r>
              <a:rPr lang="en-US" sz="2800" b="1" dirty="0"/>
              <a:t>world economy.</a:t>
            </a:r>
            <a:r>
              <a:rPr lang="en-US" dirty="0"/>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p:cNvSpPr>
          <p:nvPr>
            <p:ph type="title"/>
          </p:nvPr>
        </p:nvSpPr>
        <p:spPr/>
        <p:txBody>
          <a:bodyPr/>
          <a:lstStyle/>
          <a:p>
            <a:r>
              <a:rPr lang="en-US" sz="4000" b="1" dirty="0" smtClean="0">
                <a:latin typeface="Garamond" pitchFamily="18" charset="0"/>
              </a:rPr>
              <a:t>Pope Calls for a World Political Authority</a:t>
            </a:r>
          </a:p>
        </p:txBody>
      </p:sp>
      <p:sp>
        <p:nvSpPr>
          <p:cNvPr id="174083" name="Rectangle 3"/>
          <p:cNvSpPr>
            <a:spLocks noGrp="1"/>
          </p:cNvSpPr>
          <p:nvPr>
            <p:ph type="body" idx="1"/>
          </p:nvPr>
        </p:nvSpPr>
        <p:spPr/>
        <p:txBody>
          <a:bodyPr/>
          <a:lstStyle/>
          <a:p>
            <a:r>
              <a:rPr lang="en-US" sz="2800" dirty="0" smtClean="0">
                <a:latin typeface="Garamond" pitchFamily="18" charset="0"/>
              </a:rPr>
              <a:t>“To manage the global economy, to revive economies hit by the crisis, . . . </a:t>
            </a:r>
            <a:r>
              <a:rPr lang="en-US" sz="2800" b="1" dirty="0" smtClean="0">
                <a:latin typeface="Garamond" pitchFamily="18" charset="0"/>
              </a:rPr>
              <a:t>there is urgent need of a true world political authority.”</a:t>
            </a:r>
          </a:p>
          <a:p>
            <a:r>
              <a:rPr lang="en-US" sz="2800" dirty="0" smtClean="0">
                <a:latin typeface="Garamond" pitchFamily="18" charset="0"/>
              </a:rPr>
              <a:t>This authority “would need to be universally recognized and vested with the effective power.”</a:t>
            </a:r>
          </a:p>
          <a:p>
            <a:r>
              <a:rPr lang="en-US" sz="2800" dirty="0" smtClean="0">
                <a:latin typeface="Garamond" pitchFamily="18" charset="0"/>
              </a:rPr>
              <a:t>The Pope called for “a reform of the United Nations Organization, and likewise of economic institutions [banks] . . . </a:t>
            </a:r>
            <a:r>
              <a:rPr lang="en-US" sz="2800" b="1" dirty="0" smtClean="0">
                <a:solidFill>
                  <a:srgbClr val="FFC000"/>
                </a:solidFill>
                <a:latin typeface="Garamond" pitchFamily="18" charset="0"/>
              </a:rPr>
              <a:t>so that the concept of the family of nations can acquire real teeth.”</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p:cNvSpPr>
          <p:nvPr>
            <p:ph type="title"/>
          </p:nvPr>
        </p:nvSpPr>
        <p:spPr/>
        <p:txBody>
          <a:bodyPr/>
          <a:lstStyle/>
          <a:p>
            <a:r>
              <a:rPr lang="en-US" sz="4000" b="1" smtClean="0">
                <a:latin typeface="Times New Roman" pitchFamily="18" charset="0"/>
              </a:rPr>
              <a:t>Pope Calls for a World Political Authority</a:t>
            </a:r>
          </a:p>
        </p:txBody>
      </p:sp>
      <p:sp>
        <p:nvSpPr>
          <p:cNvPr id="193539" name="Rectangle 3"/>
          <p:cNvSpPr>
            <a:spLocks noGrp="1"/>
          </p:cNvSpPr>
          <p:nvPr>
            <p:ph type="body" idx="1"/>
          </p:nvPr>
        </p:nvSpPr>
        <p:spPr/>
        <p:txBody>
          <a:bodyPr/>
          <a:lstStyle/>
          <a:p>
            <a:r>
              <a:rPr lang="en-US" sz="2800" b="1" dirty="0" smtClean="0">
                <a:solidFill>
                  <a:srgbClr val="FFC000"/>
                </a:solidFill>
                <a:latin typeface="Garamond" pitchFamily="18" charset="0"/>
              </a:rPr>
              <a:t>The encyclical also stressed the importance of empowering labor unions. </a:t>
            </a:r>
            <a:r>
              <a:rPr lang="en-US" sz="2800" b="1" dirty="0" smtClean="0">
                <a:solidFill>
                  <a:schemeClr val="tx1"/>
                </a:solidFill>
                <a:latin typeface="Garamond" pitchFamily="18" charset="0"/>
              </a:rPr>
              <a:t>According to Ellen White, labor unions will play </a:t>
            </a:r>
            <a:r>
              <a:rPr lang="en-US" sz="2800" b="1" dirty="0" smtClean="0">
                <a:latin typeface="Garamond" pitchFamily="18" charset="0"/>
              </a:rPr>
              <a:t>a major part in the final crisis.   </a:t>
            </a:r>
            <a:r>
              <a:rPr lang="en-US" sz="2800" b="1" i="1" dirty="0" err="1" smtClean="0">
                <a:latin typeface="Garamond" pitchFamily="18" charset="0"/>
              </a:rPr>
              <a:t>Maranatha</a:t>
            </a:r>
            <a:r>
              <a:rPr lang="en-US" sz="2800" b="1" i="1" dirty="0" smtClean="0">
                <a:latin typeface="Garamond" pitchFamily="18" charset="0"/>
              </a:rPr>
              <a:t>,</a:t>
            </a:r>
            <a:r>
              <a:rPr lang="en-US" sz="2800" b="1" dirty="0" smtClean="0">
                <a:latin typeface="Garamond" pitchFamily="18" charset="0"/>
              </a:rPr>
              <a:t> 182.</a:t>
            </a:r>
          </a:p>
          <a:p>
            <a:r>
              <a:rPr lang="en-US" sz="2800" b="1" dirty="0" smtClean="0">
                <a:solidFill>
                  <a:srgbClr val="FFC000"/>
                </a:solidFill>
                <a:latin typeface="Garamond" pitchFamily="18" charset="0"/>
              </a:rPr>
              <a:t>How could something like this happen without the backing of an economic and military power like the United States?  </a:t>
            </a:r>
            <a:r>
              <a:rPr lang="en-US" sz="2800" b="1" dirty="0" smtClean="0">
                <a:latin typeface="Garamond" pitchFamily="18" charset="0"/>
              </a:rPr>
              <a:t>It couldn’t. Perhaps that’s why the day after the G-8 summit, the pope had his first meeting with President Obama—and gave him a white leather-bound copy of the encyclical.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p:cNvSpPr>
          <p:nvPr>
            <p:ph type="title"/>
          </p:nvPr>
        </p:nvSpPr>
        <p:spPr/>
        <p:txBody>
          <a:bodyPr/>
          <a:lstStyle/>
          <a:p>
            <a:r>
              <a:rPr lang="en-US" sz="4000" b="1" smtClean="0">
                <a:latin typeface="Times New Roman" pitchFamily="18" charset="0"/>
              </a:rPr>
              <a:t>Pope Calls for a World Political Authority</a:t>
            </a:r>
          </a:p>
        </p:txBody>
      </p:sp>
      <p:sp>
        <p:nvSpPr>
          <p:cNvPr id="194563" name="Rectangle 3"/>
          <p:cNvSpPr>
            <a:spLocks noGrp="1"/>
          </p:cNvSpPr>
          <p:nvPr>
            <p:ph type="body" idx="1"/>
          </p:nvPr>
        </p:nvSpPr>
        <p:spPr/>
        <p:txBody>
          <a:bodyPr/>
          <a:lstStyle/>
          <a:p>
            <a:r>
              <a:rPr lang="en-US" sz="2800" b="1" dirty="0" smtClean="0">
                <a:latin typeface="Garamond" pitchFamily="18" charset="0"/>
              </a:rPr>
              <a:t>The encyclical also advocated, </a:t>
            </a:r>
            <a:r>
              <a:rPr lang="en-US" sz="2800" b="1" dirty="0" smtClean="0">
                <a:solidFill>
                  <a:srgbClr val="FFC000"/>
                </a:solidFill>
                <a:latin typeface="Garamond" pitchFamily="18" charset="0"/>
              </a:rPr>
              <a:t>“The economy needs ethics in order to function correctly—not [just] any ethics, but an ethics which is people-centered.”</a:t>
            </a:r>
          </a:p>
          <a:p>
            <a:r>
              <a:rPr lang="en-US" sz="2800" b="1" dirty="0" smtClean="0">
                <a:latin typeface="Garamond" pitchFamily="18" charset="0"/>
              </a:rPr>
              <a:t>If not just any ethics will do, who do you suppose might provide the moral authority to guide such ethics? </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rrowheads="1"/>
          </p:cNvSpPr>
          <p:nvPr>
            <p:ph type="title" idx="4294967295"/>
          </p:nvPr>
        </p:nvSpPr>
        <p:spPr/>
        <p:txBody>
          <a:bodyPr>
            <a:noAutofit/>
          </a:bodyPr>
          <a:lstStyle/>
          <a:p>
            <a:r>
              <a:rPr lang="en-US" sz="4000" smtClean="0">
                <a:latin typeface="Times New Roman" pitchFamily="18" charset="0"/>
              </a:rPr>
              <a:t>“and all the world wondered . . .”</a:t>
            </a: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a:fld id="{AEACA006-CE06-4834-85BC-579CDAA7C818}" type="slidenum">
              <a:rPr lang="en-US" sz="1200">
                <a:solidFill>
                  <a:srgbClr val="FFFFFF"/>
                </a:solidFill>
              </a:rPr>
              <a:pPr algn="r"/>
              <a:t>54</a:t>
            </a:fld>
            <a:endParaRPr lang="en-US" sz="1200">
              <a:solidFill>
                <a:srgbClr val="FFFFFF"/>
              </a:solidFill>
            </a:endParaRPr>
          </a:p>
        </p:txBody>
      </p:sp>
      <p:pic>
        <p:nvPicPr>
          <p:cNvPr id="195589" name="Picture 5"/>
          <p:cNvPicPr>
            <a:picLocks noChangeAspect="1" noChangeArrowheads="1"/>
          </p:cNvPicPr>
          <p:nvPr/>
        </p:nvPicPr>
        <p:blipFill>
          <a:blip r:embed="rId3"/>
          <a:srcRect/>
          <a:stretch>
            <a:fillRect/>
          </a:stretch>
        </p:blipFill>
        <p:spPr bwMode="auto">
          <a:xfrm>
            <a:off x="914400" y="1295400"/>
            <a:ext cx="7086600" cy="4740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2"/>
          <p:cNvSpPr>
            <a:spLocks noGrp="1" noRot="1" noChangeArrowheads="1"/>
          </p:cNvSpPr>
          <p:nvPr>
            <p:ph type="title" idx="4294967295"/>
          </p:nvPr>
        </p:nvSpPr>
        <p:spPr/>
        <p:txBody>
          <a:bodyPr>
            <a:noAutofit/>
          </a:bodyPr>
          <a:lstStyle/>
          <a:p>
            <a:r>
              <a:rPr lang="en-US" sz="2800" b="1" dirty="0" smtClean="0">
                <a:latin typeface="Times New Roman" pitchFamily="18" charset="0"/>
              </a:rPr>
              <a:t>Former Prime Minister Tony Blair in 2009 left the Church of England to become a Roman Catholic</a:t>
            </a:r>
          </a:p>
        </p:txBody>
      </p:sp>
      <p:sp>
        <p:nvSpPr>
          <p:cNvPr id="8" name="Slide Number Placeholder 7"/>
          <p:cNvSpPr txBox="1">
            <a:spLocks noGrp="1"/>
          </p:cNvSpPr>
          <p:nvPr/>
        </p:nvSpPr>
        <p:spPr>
          <a:xfrm>
            <a:off x="6553200" y="6356350"/>
            <a:ext cx="2133600" cy="365125"/>
          </a:xfrm>
          <a:prstGeom prst="rect">
            <a:avLst/>
          </a:prstGeom>
          <a:noFill/>
        </p:spPr>
        <p:txBody>
          <a:bodyPr anchor="ctr"/>
          <a:lstStyle/>
          <a:p>
            <a:pPr algn="r"/>
            <a:fld id="{08B492C6-EB75-4CE1-83DF-6CAA62F2F1F6}" type="slidenum">
              <a:rPr lang="en-US" sz="1200">
                <a:solidFill>
                  <a:srgbClr val="FFFFFF"/>
                </a:solidFill>
              </a:rPr>
              <a:pPr algn="r"/>
              <a:t>55</a:t>
            </a:fld>
            <a:endParaRPr lang="en-US" sz="1200">
              <a:solidFill>
                <a:srgbClr val="FFFFFF"/>
              </a:solidFill>
            </a:endParaRPr>
          </a:p>
        </p:txBody>
      </p:sp>
      <p:pic>
        <p:nvPicPr>
          <p:cNvPr id="197636" name="Picture 4"/>
          <p:cNvPicPr>
            <a:picLocks noChangeAspect="1" noChangeArrowheads="1"/>
          </p:cNvPicPr>
          <p:nvPr/>
        </p:nvPicPr>
        <p:blipFill>
          <a:blip r:embed="rId3"/>
          <a:srcRect/>
          <a:stretch>
            <a:fillRect/>
          </a:stretch>
        </p:blipFill>
        <p:spPr bwMode="auto">
          <a:xfrm>
            <a:off x="914400" y="1295400"/>
            <a:ext cx="7086600" cy="47402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p:cNvSpPr>
          <p:nvPr>
            <p:ph type="title"/>
          </p:nvPr>
        </p:nvSpPr>
        <p:spPr/>
        <p:txBody>
          <a:bodyPr/>
          <a:lstStyle/>
          <a:p>
            <a:r>
              <a:rPr lang="en-US" smtClean="0">
                <a:latin typeface="Times New Roman" pitchFamily="18" charset="0"/>
              </a:rPr>
              <a:t>The U.S. Supreme Court</a:t>
            </a:r>
          </a:p>
        </p:txBody>
      </p:sp>
      <p:sp>
        <p:nvSpPr>
          <p:cNvPr id="166915" name="Rectangle 3"/>
          <p:cNvSpPr>
            <a:spLocks noGrp="1"/>
          </p:cNvSpPr>
          <p:nvPr>
            <p:ph type="body" idx="1"/>
          </p:nvPr>
        </p:nvSpPr>
        <p:spPr/>
        <p:txBody>
          <a:bodyPr/>
          <a:lstStyle/>
          <a:p>
            <a:r>
              <a:rPr lang="en-US" dirty="0" smtClean="0">
                <a:latin typeface="Times New Roman" pitchFamily="18" charset="0"/>
              </a:rPr>
              <a:t>In 1987, just 23 years ago, the U.S. Supreme Court had 8 Protestant justices and one Roman Catholic.</a:t>
            </a:r>
          </a:p>
          <a:p>
            <a:r>
              <a:rPr lang="en-US" dirty="0" smtClean="0">
                <a:latin typeface="Times New Roman" pitchFamily="18" charset="0"/>
              </a:rPr>
              <a:t>In 2010, there are 6 Roman Catholic justices,  3 Jewish justices, and no Protestants.</a:t>
            </a:r>
          </a:p>
          <a:p>
            <a:r>
              <a:rPr lang="en-US" dirty="0" smtClean="0">
                <a:latin typeface="Times New Roman" pitchFamily="18" charset="0"/>
              </a:rPr>
              <a:t>Catholics, who make up 23% of the U.S. population, now hold 67% of the seats in the Supreme Court.</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rrowheads="1"/>
          </p:cNvSpPr>
          <p:nvPr>
            <p:ph type="title"/>
          </p:nvPr>
        </p:nvSpPr>
        <p:spPr>
          <a:xfrm>
            <a:off x="457200" y="274638"/>
            <a:ext cx="8229600" cy="792162"/>
          </a:xfrm>
        </p:spPr>
        <p:txBody>
          <a:bodyPr>
            <a:noAutofit/>
          </a:bodyPr>
          <a:lstStyle/>
          <a:p>
            <a:r>
              <a:rPr lang="en-US" sz="3200" smtClean="0">
                <a:latin typeface="Times New Roman" pitchFamily="18" charset="0"/>
              </a:rPr>
              <a:t>National Apostasy </a:t>
            </a:r>
            <a:r>
              <a:rPr lang="en-US" sz="3200" smtClean="0">
                <a:latin typeface="Times New Roman" pitchFamily="18" charset="0"/>
                <a:sym typeface="Wingdings" pitchFamily="2" charset="2"/>
              </a:rPr>
              <a:t> National Ruin</a:t>
            </a:r>
            <a:endParaRPr lang="en-US" sz="3200" smtClean="0">
              <a:latin typeface="Times New Roman" pitchFamily="18" charset="0"/>
            </a:endParaRPr>
          </a:p>
        </p:txBody>
      </p:sp>
      <p:sp>
        <p:nvSpPr>
          <p:cNvPr id="102403" name="Rectangle 3"/>
          <p:cNvSpPr>
            <a:spLocks noGrp="1" noChangeArrowheads="1"/>
          </p:cNvSpPr>
          <p:nvPr>
            <p:ph idx="1"/>
          </p:nvPr>
        </p:nvSpPr>
        <p:spPr>
          <a:xfrm>
            <a:off x="457200" y="1143000"/>
            <a:ext cx="8229600" cy="5562600"/>
          </a:xfrm>
        </p:spPr>
        <p:txBody>
          <a:bodyPr/>
          <a:lstStyle/>
          <a:p>
            <a:r>
              <a:rPr lang="en-US" b="1" dirty="0" smtClean="0">
                <a:solidFill>
                  <a:srgbClr val="FFC000"/>
                </a:solidFill>
                <a:latin typeface="Times New Roman" pitchFamily="18" charset="0"/>
                <a:cs typeface="Times New Roman" pitchFamily="18" charset="0"/>
              </a:rPr>
              <a:t>“When our nation</a:t>
            </a:r>
            <a:r>
              <a:rPr lang="en-US" b="1" dirty="0" smtClean="0">
                <a:latin typeface="Times New Roman" pitchFamily="18" charset="0"/>
                <a:cs typeface="Times New Roman" pitchFamily="18" charset="0"/>
              </a:rPr>
              <a:t>, in its legislative councils, </a:t>
            </a:r>
            <a:r>
              <a:rPr lang="en-US" b="1" dirty="0" smtClean="0">
                <a:solidFill>
                  <a:srgbClr val="FFC000"/>
                </a:solidFill>
                <a:latin typeface="Times New Roman" pitchFamily="18" charset="0"/>
                <a:cs typeface="Times New Roman" pitchFamily="18" charset="0"/>
              </a:rPr>
              <a:t>shall enact laws to bind the consciences of men </a:t>
            </a:r>
            <a:r>
              <a:rPr lang="en-US" b="1" dirty="0" smtClean="0">
                <a:latin typeface="Times New Roman" pitchFamily="18" charset="0"/>
                <a:cs typeface="Times New Roman" pitchFamily="18" charset="0"/>
              </a:rPr>
              <a:t>in regard to their religious privileges, </a:t>
            </a:r>
            <a:r>
              <a:rPr lang="en-US" b="1" dirty="0" smtClean="0">
                <a:solidFill>
                  <a:srgbClr val="FFC000"/>
                </a:solidFill>
                <a:latin typeface="Times New Roman" pitchFamily="18" charset="0"/>
                <a:cs typeface="Times New Roman" pitchFamily="18" charset="0"/>
              </a:rPr>
              <a:t>enforcing Sunday observance</a:t>
            </a:r>
            <a:r>
              <a:rPr lang="en-US" b="1" dirty="0" smtClean="0">
                <a:latin typeface="Times New Roman" pitchFamily="18" charset="0"/>
                <a:cs typeface="Times New Roman" pitchFamily="18" charset="0"/>
              </a:rPr>
              <a:t>, and bringing oppressive power to bear against those who keep the seventh-day Sabbath, the law of God will, to all intents and purposes, be made void in our land; and </a:t>
            </a:r>
            <a:r>
              <a:rPr lang="en-US" b="1" i="1" dirty="0" smtClean="0">
                <a:solidFill>
                  <a:schemeClr val="accent6">
                    <a:lumMod val="75000"/>
                  </a:schemeClr>
                </a:solidFill>
                <a:latin typeface="Times New Roman" pitchFamily="18" charset="0"/>
                <a:cs typeface="Times New Roman" pitchFamily="18" charset="0"/>
              </a:rPr>
              <a:t>national apostasy</a:t>
            </a:r>
            <a:r>
              <a:rPr lang="en-US" b="1" dirty="0" smtClean="0">
                <a:solidFill>
                  <a:schemeClr val="accent6">
                    <a:lumMod val="75000"/>
                  </a:schemeClr>
                </a:solidFill>
                <a:latin typeface="Times New Roman" pitchFamily="18" charset="0"/>
                <a:cs typeface="Times New Roman" pitchFamily="18" charset="0"/>
              </a:rPr>
              <a:t> </a:t>
            </a:r>
            <a:r>
              <a:rPr lang="en-US" b="1" i="1" dirty="0" smtClean="0">
                <a:solidFill>
                  <a:schemeClr val="accent6">
                    <a:lumMod val="75000"/>
                  </a:schemeClr>
                </a:solidFill>
                <a:latin typeface="Times New Roman" pitchFamily="18" charset="0"/>
                <a:cs typeface="Times New Roman" pitchFamily="18" charset="0"/>
              </a:rPr>
              <a:t>will be followed by national ruin</a:t>
            </a:r>
            <a:r>
              <a:rPr lang="en-US" b="1" dirty="0" smtClean="0">
                <a:solidFill>
                  <a:schemeClr val="accent6">
                    <a:lumMod val="75000"/>
                  </a:schemeClr>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a:t>
            </a:r>
            <a:r>
              <a:rPr lang="en-US" b="1" i="1" dirty="0" smtClean="0">
                <a:latin typeface="Times New Roman" pitchFamily="18" charset="0"/>
                <a:cs typeface="Times New Roman" pitchFamily="18" charset="0"/>
              </a:rPr>
              <a:t>RH,</a:t>
            </a:r>
            <a:r>
              <a:rPr lang="en-US" b="1" dirty="0" smtClean="0">
                <a:latin typeface="Times New Roman" pitchFamily="18" charset="0"/>
                <a:cs typeface="Times New Roman" pitchFamily="18" charset="0"/>
              </a:rPr>
              <a:t> Dec. 18, 1888, in 7BC 977).</a:t>
            </a:r>
            <a:r>
              <a:rPr lang="en-US" dirty="0" smtClean="0">
                <a:latin typeface="Times New Roman" pitchFamily="18" charset="0"/>
                <a:cs typeface="Times New Roman" pitchFamily="18" charset="0"/>
              </a:rPr>
              <a:t> </a:t>
            </a:r>
          </a:p>
        </p:txBody>
      </p:sp>
      <p:sp>
        <p:nvSpPr>
          <p:cNvPr id="6" name="Slide Number Placeholder 5"/>
          <p:cNvSpPr>
            <a:spLocks noGrp="1"/>
          </p:cNvSpPr>
          <p:nvPr>
            <p:ph type="sldNum" sz="quarter" idx="12"/>
          </p:nvPr>
        </p:nvSpPr>
        <p:spPr/>
        <p:txBody>
          <a:bodyPr/>
          <a:lstStyle/>
          <a:p>
            <a:fld id="{253F1FF1-5F38-44A4-8042-C29DE1F1B10C}" type="slidenum">
              <a:rPr lang="en-US"/>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2"/>
          <p:cNvSpPr>
            <a:spLocks noGrp="1" noRot="1" noChangeArrowheads="1"/>
          </p:cNvSpPr>
          <p:nvPr>
            <p:ph type="title"/>
          </p:nvPr>
        </p:nvSpPr>
        <p:spPr>
          <a:xfrm>
            <a:off x="457200" y="0"/>
            <a:ext cx="8229600" cy="1295400"/>
          </a:xfrm>
        </p:spPr>
        <p:txBody>
          <a:bodyPr>
            <a:noAutofit/>
          </a:bodyPr>
          <a:lstStyle/>
          <a:p>
            <a:r>
              <a:rPr lang="en-US" sz="2800" dirty="0" smtClean="0">
                <a:latin typeface="Times New Roman" pitchFamily="18" charset="0"/>
              </a:rPr>
              <a:t>Why National Apostasy Will Lead to</a:t>
            </a:r>
            <a:r>
              <a:rPr lang="en-US" sz="2800" dirty="0" smtClean="0">
                <a:latin typeface="Times New Roman" pitchFamily="18" charset="0"/>
                <a:sym typeface="Wingdings" pitchFamily="2" charset="2"/>
              </a:rPr>
              <a:t> National Ruin</a:t>
            </a:r>
            <a:r>
              <a:rPr lang="en-US" sz="3600" dirty="0" smtClean="0">
                <a:latin typeface="Times New Roman" pitchFamily="18" charset="0"/>
                <a:sym typeface="Wingdings" pitchFamily="2" charset="2"/>
              </a:rPr>
              <a:t> </a:t>
            </a:r>
            <a:r>
              <a:rPr lang="en-US" sz="3600" b="1" dirty="0" smtClean="0">
                <a:solidFill>
                  <a:schemeClr val="accent6"/>
                </a:solidFill>
                <a:effectLst>
                  <a:outerShdw blurRad="38100" dist="38100" dir="2700000" algn="tl">
                    <a:srgbClr val="000000">
                      <a:alpha val="43137"/>
                    </a:srgbClr>
                  </a:outerShdw>
                </a:effectLst>
                <a:latin typeface="Times New Roman" pitchFamily="18" charset="0"/>
                <a:sym typeface="Wingdings" pitchFamily="2" charset="2"/>
              </a:rPr>
              <a:t>What was the basis of America’s rise? </a:t>
            </a:r>
          </a:p>
        </p:txBody>
      </p:sp>
      <p:sp>
        <p:nvSpPr>
          <p:cNvPr id="409603" name="Rectangle 3"/>
          <p:cNvSpPr>
            <a:spLocks noGrp="1" noChangeArrowheads="1"/>
          </p:cNvSpPr>
          <p:nvPr>
            <p:ph idx="1"/>
          </p:nvPr>
        </p:nvSpPr>
        <p:spPr>
          <a:xfrm>
            <a:off x="457200" y="1295400"/>
            <a:ext cx="8229600" cy="5334000"/>
          </a:xfrm>
        </p:spPr>
        <p:txBody>
          <a:bodyPr>
            <a:normAutofit/>
          </a:bodyPr>
          <a:lstStyle/>
          <a:p>
            <a:pPr>
              <a:lnSpc>
                <a:spcPct val="90000"/>
              </a:lnSpc>
              <a:buClr>
                <a:srgbClr val="FFFFFF"/>
              </a:buClr>
            </a:pPr>
            <a:r>
              <a:rPr lang="en-US" b="1" dirty="0" smtClean="0">
                <a:latin typeface="Times New Roman" pitchFamily="18" charset="0"/>
              </a:rPr>
              <a:t>Freedom of Conscience and Religion</a:t>
            </a:r>
          </a:p>
          <a:p>
            <a:pPr>
              <a:lnSpc>
                <a:spcPct val="90000"/>
              </a:lnSpc>
              <a:buClr>
                <a:srgbClr val="FFFFFF"/>
              </a:buClr>
            </a:pPr>
            <a:r>
              <a:rPr lang="en-US" b="1" dirty="0" smtClean="0">
                <a:latin typeface="Times New Roman" pitchFamily="18" charset="0"/>
              </a:rPr>
              <a:t>Political Freedom and the rule of law</a:t>
            </a:r>
          </a:p>
          <a:p>
            <a:pPr>
              <a:lnSpc>
                <a:spcPct val="90000"/>
              </a:lnSpc>
              <a:buClr>
                <a:srgbClr val="FFFFFF"/>
              </a:buClr>
            </a:pPr>
            <a:r>
              <a:rPr lang="en-US" b="1" dirty="0" smtClean="0">
                <a:latin typeface="Times New Roman" pitchFamily="18" charset="0"/>
              </a:rPr>
              <a:t>Economic Freedom, free enterprise</a:t>
            </a:r>
          </a:p>
          <a:p>
            <a:pPr>
              <a:lnSpc>
                <a:spcPct val="90000"/>
              </a:lnSpc>
              <a:buClr>
                <a:srgbClr val="FFFFFF"/>
              </a:buClr>
            </a:pPr>
            <a:r>
              <a:rPr lang="en-US" b="1" dirty="0" smtClean="0">
                <a:latin typeface="Times New Roman" pitchFamily="18" charset="0"/>
              </a:rPr>
              <a:t>Judicial Freedom, presumed innocent until proven guilty</a:t>
            </a:r>
          </a:p>
          <a:p>
            <a:pPr>
              <a:lnSpc>
                <a:spcPct val="90000"/>
              </a:lnSpc>
              <a:buClr>
                <a:srgbClr val="FFFFFF"/>
              </a:buClr>
            </a:pPr>
            <a:r>
              <a:rPr lang="en-US" b="1" dirty="0" smtClean="0">
                <a:solidFill>
                  <a:schemeClr val="accent6"/>
                </a:solidFill>
                <a:latin typeface="Times New Roman" pitchFamily="18" charset="0"/>
              </a:rPr>
              <a:t>All these are biblical principles restored by the Protestant Reformation. </a:t>
            </a:r>
            <a:r>
              <a:rPr lang="en-US" b="1" dirty="0" smtClean="0">
                <a:latin typeface="Times New Roman" pitchFamily="18" charset="0"/>
              </a:rPr>
              <a:t>When they are perverted/abandoned, America’s greatness will be lost.</a:t>
            </a:r>
          </a:p>
          <a:p>
            <a:pPr>
              <a:lnSpc>
                <a:spcPct val="90000"/>
              </a:lnSpc>
              <a:buClr>
                <a:srgbClr val="FFFFFF"/>
              </a:buClr>
            </a:pPr>
            <a:endParaRPr lang="en-US" b="1" dirty="0" smtClean="0">
              <a:latin typeface="Times New Roman" pitchFamily="18" charset="0"/>
            </a:endParaRPr>
          </a:p>
        </p:txBody>
      </p:sp>
      <p:sp>
        <p:nvSpPr>
          <p:cNvPr id="6" name="Slide Number Placeholder 5"/>
          <p:cNvSpPr>
            <a:spLocks noGrp="1"/>
          </p:cNvSpPr>
          <p:nvPr>
            <p:ph type="sldNum" sz="quarter" idx="12"/>
          </p:nvPr>
        </p:nvSpPr>
        <p:spPr/>
        <p:txBody>
          <a:bodyPr/>
          <a:lstStyle/>
          <a:p>
            <a:fld id="{9032ABD3-26E7-413D-AF4E-3EE025E71C7C}" type="slidenum">
              <a:rPr lang="en-US"/>
              <a:pPr/>
              <a:t>58</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603">
                                            <p:txEl>
                                              <p:pRg st="4" end="4"/>
                                            </p:txEl>
                                          </p:spTgt>
                                        </p:tgtEl>
                                        <p:attrNameLst>
                                          <p:attrName>style.visibility</p:attrName>
                                        </p:attrNameLst>
                                      </p:cBhvr>
                                      <p:to>
                                        <p:strVal val="visible"/>
                                      </p:to>
                                    </p:set>
                                    <p:anim calcmode="lin" valueType="num">
                                      <p:cBhvr additive="base">
                                        <p:cTn id="7" dur="500" fill="hold"/>
                                        <p:tgtEl>
                                          <p:spTgt spid="40960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noAutofit/>
          </a:bodyPr>
          <a:lstStyle/>
          <a:p>
            <a:r>
              <a:rPr lang="en-US" sz="3600" dirty="0" smtClean="0">
                <a:latin typeface="Times New Roman" pitchFamily="18" charset="0"/>
              </a:rPr>
              <a:t>Signs of Renewed Interest in the</a:t>
            </a:r>
            <a:br>
              <a:rPr lang="en-US" sz="3600" dirty="0" smtClean="0">
                <a:latin typeface="Times New Roman" pitchFamily="18" charset="0"/>
              </a:rPr>
            </a:br>
            <a:r>
              <a:rPr lang="en-US" sz="3600" dirty="0" smtClean="0">
                <a:latin typeface="Times New Roman" pitchFamily="18" charset="0"/>
              </a:rPr>
              <a:t>Seventh-day Sabbath</a:t>
            </a:r>
          </a:p>
        </p:txBody>
      </p:sp>
      <p:sp>
        <p:nvSpPr>
          <p:cNvPr id="64515" name="Rectangle 3"/>
          <p:cNvSpPr>
            <a:spLocks noGrp="1" noChangeArrowheads="1"/>
          </p:cNvSpPr>
          <p:nvPr>
            <p:ph idx="1"/>
          </p:nvPr>
        </p:nvSpPr>
        <p:spPr/>
        <p:txBody>
          <a:bodyPr>
            <a:normAutofit/>
          </a:bodyPr>
          <a:lstStyle/>
          <a:p>
            <a:pPr marL="609600" indent="-609600">
              <a:lnSpc>
                <a:spcPct val="80000"/>
              </a:lnSpc>
              <a:buClr>
                <a:srgbClr val="FFFFFF"/>
              </a:buClr>
              <a:buFont typeface="Wingdings" pitchFamily="2" charset="2"/>
              <a:buAutoNum type="arabicPeriod"/>
            </a:pPr>
            <a:r>
              <a:rPr lang="en-US" sz="2800" b="1" dirty="0" smtClean="0">
                <a:latin typeface="Times New Roman" pitchFamily="18" charset="0"/>
              </a:rPr>
              <a:t>Many books and articles by Sunday keepers link pervasive stress to pervasive “Sabbath” breaking.</a:t>
            </a:r>
          </a:p>
          <a:p>
            <a:pPr marL="609600" indent="-609600">
              <a:lnSpc>
                <a:spcPct val="80000"/>
              </a:lnSpc>
              <a:buClr>
                <a:srgbClr val="FFFFFF"/>
              </a:buClr>
              <a:buFont typeface="Wingdings" pitchFamily="2" charset="2"/>
              <a:buAutoNum type="arabicPeriod" startAt="2"/>
            </a:pPr>
            <a:r>
              <a:rPr lang="en-US" sz="2800" b="1" dirty="0" smtClean="0">
                <a:latin typeface="Times New Roman" pitchFamily="18" charset="0"/>
              </a:rPr>
              <a:t>Sabbath keepers in positions of prominence  (e.g., Barry Black, Chaplain of the Senate; Joseph Lieberman, Senator and 2004 candidate for vice-president).</a:t>
            </a:r>
          </a:p>
          <a:p>
            <a:pPr marL="609600" indent="-609600">
              <a:lnSpc>
                <a:spcPct val="80000"/>
              </a:lnSpc>
              <a:buClr>
                <a:srgbClr val="FFFFFF"/>
              </a:buClr>
              <a:buFont typeface="Wingdings" pitchFamily="2" charset="2"/>
              <a:buAutoNum type="arabicPeriod" startAt="2"/>
            </a:pPr>
            <a:r>
              <a:rPr lang="en-US" sz="2800" b="1" dirty="0" smtClean="0">
                <a:latin typeface="Times New Roman" pitchFamily="18" charset="0"/>
              </a:rPr>
              <a:t>Focus on the Sabbath Commandment leads to the realization that the commandment cannot be fully kept on the wrong day. </a:t>
            </a:r>
          </a:p>
          <a:p>
            <a:pPr marL="609600" indent="-609600">
              <a:lnSpc>
                <a:spcPct val="80000"/>
              </a:lnSpc>
              <a:buClr>
                <a:srgbClr val="FFFFFF"/>
              </a:buClr>
              <a:buFont typeface="Wingdings" pitchFamily="2" charset="2"/>
              <a:buAutoNum type="arabicPeriod" startAt="2"/>
            </a:pPr>
            <a:r>
              <a:rPr lang="en-US" sz="2800" b="1" dirty="0" smtClean="0">
                <a:latin typeface="Times New Roman" pitchFamily="18" charset="0"/>
              </a:rPr>
              <a:t>Many individuals and even whole churches are accepting the true Sabbath.</a:t>
            </a:r>
          </a:p>
        </p:txBody>
      </p:sp>
      <p:sp>
        <p:nvSpPr>
          <p:cNvPr id="6" name="Slide Number Placeholder 5"/>
          <p:cNvSpPr>
            <a:spLocks noGrp="1"/>
          </p:cNvSpPr>
          <p:nvPr>
            <p:ph type="sldNum" sz="quarter" idx="12"/>
          </p:nvPr>
        </p:nvSpPr>
        <p:spPr/>
        <p:txBody>
          <a:bodyPr/>
          <a:lstStyle/>
          <a:p>
            <a:fld id="{D4BA0780-1511-41BE-BB4D-A044E56FAA18}" type="slidenum">
              <a:rPr lang="en-US"/>
              <a:pPr/>
              <a:t>59</a:t>
            </a:fld>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457200" y="1752600"/>
            <a:ext cx="8229600" cy="4876800"/>
          </a:xfrm>
        </p:spPr>
        <p:txBody>
          <a:bodyPr/>
          <a:lstStyle/>
          <a:p>
            <a:pPr marL="609600" indent="-609600"/>
            <a:r>
              <a:rPr lang="en-US" sz="2800" b="1" smtClean="0">
                <a:latin typeface="Times New Roman" pitchFamily="18" charset="0"/>
              </a:rPr>
              <a:t>1979:  Some Adventists were ready to say that the prophecy had failed. After all, there were two “superpowers,” America and Soviet Russia.  Some spoke of the “disconfirmation” of EGW, saying she had “a 19</a:t>
            </a:r>
            <a:r>
              <a:rPr lang="en-US" sz="2800" b="1" baseline="30000" smtClean="0">
                <a:latin typeface="Times New Roman" pitchFamily="18" charset="0"/>
              </a:rPr>
              <a:t>th</a:t>
            </a:r>
            <a:r>
              <a:rPr lang="en-US" sz="2800" b="1" smtClean="0">
                <a:latin typeface="Times New Roman" pitchFamily="18" charset="0"/>
              </a:rPr>
              <a:t> century eschatology.”</a:t>
            </a:r>
          </a:p>
          <a:p>
            <a:pPr marL="609600" indent="-609600"/>
            <a:r>
              <a:rPr lang="en-US" sz="2800" b="1" smtClean="0">
                <a:latin typeface="Times New Roman" pitchFamily="18" charset="0"/>
              </a:rPr>
              <a:t>In view of 2 superpowers, how could EGW’s interpretation of Rev 13—that America would dominate the world—possibly come true? </a:t>
            </a:r>
          </a:p>
          <a:p>
            <a:pPr marL="609600" indent="-609600"/>
            <a:r>
              <a:rPr lang="en-US" sz="2800" b="1" smtClean="0">
                <a:latin typeface="Times New Roman" pitchFamily="18" charset="0"/>
              </a:rPr>
              <a:t>But the prophecy wasn’t finished yet…</a:t>
            </a:r>
          </a:p>
        </p:txBody>
      </p:sp>
      <p:sp>
        <p:nvSpPr>
          <p:cNvPr id="5" name="Slide Number Placeholder 4"/>
          <p:cNvSpPr>
            <a:spLocks noGrp="1"/>
          </p:cNvSpPr>
          <p:nvPr>
            <p:ph type="sldNum" sz="quarter" idx="12"/>
          </p:nvPr>
        </p:nvSpPr>
        <p:spPr/>
        <p:txBody>
          <a:bodyPr/>
          <a:lstStyle/>
          <a:p>
            <a:fld id="{08EB3F03-7A0D-4748-B487-5040560AE551}" type="slidenum">
              <a:rPr lang="en-US"/>
              <a:pPr/>
              <a:t>6</a:t>
            </a:fld>
            <a:endParaRPr lang="en-US"/>
          </a:p>
        </p:txBody>
      </p:sp>
      <p:pic>
        <p:nvPicPr>
          <p:cNvPr id="4" name="Picture 3"/>
          <p:cNvPicPr>
            <a:picLocks noChangeAspect="1"/>
          </p:cNvPicPr>
          <p:nvPr/>
        </p:nvPicPr>
        <p:blipFill>
          <a:blip r:embed="rId3"/>
          <a:srcRect r="23333" b="6667"/>
          <a:stretch>
            <a:fillRect/>
          </a:stretch>
        </p:blipFill>
        <p:spPr>
          <a:xfrm>
            <a:off x="4876800" y="381000"/>
            <a:ext cx="1752600" cy="1066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stA="50000" endPos="75000" dist="12700" dir="5400000" sy="-100000" algn="bl" rotWithShape="0"/>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2743200" y="381000"/>
            <a:ext cx="1752600" cy="10427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stA="50000" endPos="75000" dist="12700" dir="5400000" sy="-100000" algn="bl" rotWithShape="0"/>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rrowheads="1"/>
          </p:cNvSpPr>
          <p:nvPr>
            <p:ph type="title"/>
          </p:nvPr>
        </p:nvSpPr>
        <p:spPr/>
        <p:txBody>
          <a:bodyPr>
            <a:noAutofit/>
          </a:bodyPr>
          <a:lstStyle/>
          <a:p>
            <a:r>
              <a:rPr lang="en-US" sz="3600" b="1" dirty="0" smtClean="0">
                <a:solidFill>
                  <a:srgbClr val="FFC000"/>
                </a:solidFill>
                <a:effectLst>
                  <a:outerShdw blurRad="38100" dist="38100" dir="2700000" algn="tl">
                    <a:srgbClr val="000000">
                      <a:alpha val="43137"/>
                    </a:srgbClr>
                  </a:outerShdw>
                </a:effectLst>
                <a:latin typeface="Times New Roman" pitchFamily="18" charset="0"/>
              </a:rPr>
              <a:t>V.  Spiritualism Infiltrating Christianity</a:t>
            </a:r>
          </a:p>
        </p:txBody>
      </p:sp>
      <p:sp>
        <p:nvSpPr>
          <p:cNvPr id="108547" name="Rectangle 3"/>
          <p:cNvSpPr>
            <a:spLocks noGrp="1" noChangeArrowheads="1"/>
          </p:cNvSpPr>
          <p:nvPr>
            <p:ph idx="1"/>
          </p:nvPr>
        </p:nvSpPr>
        <p:spPr/>
        <p:txBody>
          <a:bodyPr/>
          <a:lstStyle/>
          <a:p>
            <a:pPr lvl="1">
              <a:buFont typeface="Wingdings" pitchFamily="2" charset="2"/>
              <a:buNone/>
            </a:pPr>
            <a:r>
              <a:rPr lang="en-US" b="1" dirty="0" smtClean="0">
                <a:latin typeface="Times New Roman" pitchFamily="18" charset="0"/>
              </a:rPr>
              <a:t>Revelation 16:13-14</a:t>
            </a:r>
          </a:p>
          <a:p>
            <a:pPr lvl="1">
              <a:buFont typeface="Wingdings" pitchFamily="2" charset="2"/>
              <a:buNone/>
            </a:pPr>
            <a:r>
              <a:rPr lang="en-US" b="1" dirty="0" smtClean="0">
                <a:latin typeface="Times New Roman" pitchFamily="18" charset="0"/>
              </a:rPr>
              <a:t>“And I saw three unclean spirits like frogs coming out of the mouth of the dragon, out of the mouth of the beast, and out of the mouth of the false prophet.</a:t>
            </a:r>
          </a:p>
          <a:p>
            <a:pPr lvl="1">
              <a:buFont typeface="Wingdings" pitchFamily="2" charset="2"/>
              <a:buNone/>
            </a:pPr>
            <a:r>
              <a:rPr lang="en-US" b="1" dirty="0" smtClean="0">
                <a:latin typeface="Times New Roman" pitchFamily="18" charset="0"/>
              </a:rPr>
              <a:t>“For they are spirits of demons, performing signs, which go out to the kings of the earth and of the whole world, to gather them to the battle of that great day of God Almighty.”</a:t>
            </a:r>
          </a:p>
        </p:txBody>
      </p:sp>
      <p:sp>
        <p:nvSpPr>
          <p:cNvPr id="6" name="Slide Number Placeholder 5"/>
          <p:cNvSpPr>
            <a:spLocks noGrp="1"/>
          </p:cNvSpPr>
          <p:nvPr>
            <p:ph type="sldNum" sz="quarter" idx="12"/>
          </p:nvPr>
        </p:nvSpPr>
        <p:spPr/>
        <p:txBody>
          <a:bodyPr/>
          <a:lstStyle/>
          <a:p>
            <a:fld id="{E45FED2C-0844-469D-A79D-CA391C2E1BBC}" type="slidenum">
              <a:rPr lang="en-US"/>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rrowheads="1"/>
          </p:cNvSpPr>
          <p:nvPr>
            <p:ph type="title"/>
          </p:nvPr>
        </p:nvSpPr>
        <p:spPr/>
        <p:txBody>
          <a:bodyPr>
            <a:noAutofit/>
          </a:bodyPr>
          <a:lstStyle/>
          <a:p>
            <a:r>
              <a:rPr lang="en-US" sz="3600" i="1" smtClean="0">
                <a:latin typeface="Times New Roman" pitchFamily="18" charset="0"/>
              </a:rPr>
              <a:t>Great Controversy,</a:t>
            </a:r>
            <a:r>
              <a:rPr lang="en-US" sz="3600" smtClean="0">
                <a:latin typeface="Times New Roman" pitchFamily="18" charset="0"/>
              </a:rPr>
              <a:t> 588</a:t>
            </a:r>
          </a:p>
        </p:txBody>
      </p:sp>
      <p:sp>
        <p:nvSpPr>
          <p:cNvPr id="58371" name="Rectangle 3"/>
          <p:cNvSpPr>
            <a:spLocks noGrp="1" noChangeArrowheads="1"/>
          </p:cNvSpPr>
          <p:nvPr>
            <p:ph idx="1"/>
          </p:nvPr>
        </p:nvSpPr>
        <p:spPr/>
        <p:txBody>
          <a:bodyPr>
            <a:normAutofit/>
          </a:bodyPr>
          <a:lstStyle/>
          <a:p>
            <a:pPr>
              <a:buClr>
                <a:srgbClr val="FFFFFF"/>
              </a:buClr>
            </a:pPr>
            <a:r>
              <a:rPr lang="en-US" b="1" dirty="0" smtClean="0">
                <a:solidFill>
                  <a:srgbClr val="FFC000"/>
                </a:solidFill>
                <a:latin typeface="Times New Roman" pitchFamily="18" charset="0"/>
                <a:cs typeface="Times New Roman" pitchFamily="18" charset="0"/>
              </a:rPr>
              <a:t>“Through the two great errors,</a:t>
            </a:r>
            <a:r>
              <a:rPr lang="en-US" b="1" dirty="0" smtClean="0">
                <a:latin typeface="Times New Roman" pitchFamily="18" charset="0"/>
                <a:cs typeface="Times New Roman" pitchFamily="18" charset="0"/>
              </a:rPr>
              <a:t> the </a:t>
            </a:r>
            <a:r>
              <a:rPr lang="en-US" b="1" dirty="0" smtClean="0">
                <a:solidFill>
                  <a:srgbClr val="FFC000"/>
                </a:solidFill>
                <a:latin typeface="Times New Roman" pitchFamily="18" charset="0"/>
                <a:cs typeface="Times New Roman" pitchFamily="18" charset="0"/>
              </a:rPr>
              <a:t>immortality of the soul </a:t>
            </a:r>
            <a:r>
              <a:rPr lang="en-US" b="1" dirty="0" smtClean="0">
                <a:latin typeface="Times New Roman" pitchFamily="18" charset="0"/>
                <a:cs typeface="Times New Roman" pitchFamily="18" charset="0"/>
              </a:rPr>
              <a:t>and </a:t>
            </a:r>
            <a:r>
              <a:rPr lang="en-US" b="1" dirty="0" smtClean="0">
                <a:solidFill>
                  <a:srgbClr val="FFC000"/>
                </a:solidFill>
                <a:latin typeface="Times New Roman" pitchFamily="18" charset="0"/>
                <a:cs typeface="Times New Roman" pitchFamily="18" charset="0"/>
              </a:rPr>
              <a:t>Sunday sacredness,</a:t>
            </a:r>
            <a:r>
              <a:rPr lang="en-US" b="1" dirty="0" smtClean="0">
                <a:latin typeface="Times New Roman" pitchFamily="18" charset="0"/>
                <a:cs typeface="Times New Roman" pitchFamily="18" charset="0"/>
              </a:rPr>
              <a:t> Satan will bring the people under his deceptions. While </a:t>
            </a:r>
            <a:r>
              <a:rPr lang="en-US" b="1" dirty="0" smtClean="0">
                <a:solidFill>
                  <a:srgbClr val="FFC000"/>
                </a:solidFill>
                <a:latin typeface="Times New Roman" pitchFamily="18" charset="0"/>
                <a:cs typeface="Times New Roman" pitchFamily="18" charset="0"/>
              </a:rPr>
              <a:t>the former lays the foundation of spiritualism</a:t>
            </a:r>
            <a:r>
              <a:rPr lang="en-US" b="1" dirty="0" smtClean="0">
                <a:latin typeface="Times New Roman" pitchFamily="18" charset="0"/>
                <a:cs typeface="Times New Roman" pitchFamily="18" charset="0"/>
              </a:rPr>
              <a:t>, the latter creates a bond of sympathy with Rome.”</a:t>
            </a:r>
            <a:r>
              <a:rPr lang="en-US" dirty="0" smtClean="0">
                <a:latin typeface="Times New Roman" pitchFamily="18" charset="0"/>
              </a:rPr>
              <a:t> </a:t>
            </a:r>
          </a:p>
        </p:txBody>
      </p:sp>
      <p:sp>
        <p:nvSpPr>
          <p:cNvPr id="6" name="Slide Number Placeholder 5"/>
          <p:cNvSpPr>
            <a:spLocks noGrp="1"/>
          </p:cNvSpPr>
          <p:nvPr>
            <p:ph type="sldNum" sz="quarter" idx="12"/>
          </p:nvPr>
        </p:nvSpPr>
        <p:spPr/>
        <p:txBody>
          <a:bodyPr/>
          <a:lstStyle/>
          <a:p>
            <a:fld id="{3E1FAABC-CC39-41A9-B5DA-591BD22EAF93}" type="slidenum">
              <a:rPr lang="en-US"/>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rrowheads="1"/>
          </p:cNvSpPr>
          <p:nvPr>
            <p:ph type="title"/>
          </p:nvPr>
        </p:nvSpPr>
        <p:spPr>
          <a:xfrm>
            <a:off x="457200" y="0"/>
            <a:ext cx="8229600" cy="1066800"/>
          </a:xfrm>
        </p:spPr>
        <p:txBody>
          <a:bodyPr>
            <a:noAutofit/>
          </a:bodyPr>
          <a:lstStyle/>
          <a:p>
            <a:r>
              <a:rPr lang="en-US" sz="3600" i="1" smtClean="0">
                <a:latin typeface="Times New Roman" pitchFamily="18" charset="0"/>
              </a:rPr>
              <a:t>Great Controversy,</a:t>
            </a:r>
            <a:r>
              <a:rPr lang="en-US" sz="3600" smtClean="0">
                <a:latin typeface="Times New Roman" pitchFamily="18" charset="0"/>
              </a:rPr>
              <a:t> 588</a:t>
            </a:r>
          </a:p>
        </p:txBody>
      </p:sp>
      <p:sp>
        <p:nvSpPr>
          <p:cNvPr id="112643" name="Rectangle 3"/>
          <p:cNvSpPr>
            <a:spLocks noGrp="1" noChangeArrowheads="1"/>
          </p:cNvSpPr>
          <p:nvPr>
            <p:ph idx="1"/>
          </p:nvPr>
        </p:nvSpPr>
        <p:spPr>
          <a:xfrm>
            <a:off x="457200" y="1143000"/>
            <a:ext cx="8229600" cy="4983163"/>
          </a:xfrm>
        </p:spPr>
        <p:txBody>
          <a:bodyPr/>
          <a:lstStyle/>
          <a:p>
            <a:r>
              <a:rPr lang="en-US" b="1" dirty="0" smtClean="0">
                <a:latin typeface="Times New Roman" pitchFamily="18" charset="0"/>
                <a:cs typeface="Times New Roman" pitchFamily="18" charset="0"/>
              </a:rPr>
              <a:t> “Church members love what the world loves and are ready to join with them, and Satan determines to . . . strengthen his cause by </a:t>
            </a:r>
            <a:r>
              <a:rPr lang="en-US" b="1" dirty="0" smtClean="0">
                <a:solidFill>
                  <a:srgbClr val="FFC000"/>
                </a:solidFill>
                <a:latin typeface="Times New Roman" pitchFamily="18" charset="0"/>
                <a:cs typeface="Times New Roman" pitchFamily="18" charset="0"/>
              </a:rPr>
              <a:t>sweeping all into the ranks of spiritualism.”</a:t>
            </a:r>
          </a:p>
        </p:txBody>
      </p:sp>
      <p:sp>
        <p:nvSpPr>
          <p:cNvPr id="6" name="Slide Number Placeholder 5"/>
          <p:cNvSpPr>
            <a:spLocks noGrp="1"/>
          </p:cNvSpPr>
          <p:nvPr>
            <p:ph type="sldNum" sz="quarter" idx="12"/>
          </p:nvPr>
        </p:nvSpPr>
        <p:spPr/>
        <p:txBody>
          <a:bodyPr/>
          <a:lstStyle/>
          <a:p>
            <a:fld id="{5F68B5BD-31DC-4596-8A84-8099A0760934}" type="slidenum">
              <a:rPr lang="en-US"/>
              <a:pPr/>
              <a:t>62</a:t>
            </a:fld>
            <a:endParaRPr 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rrowheads="1"/>
          </p:cNvSpPr>
          <p:nvPr>
            <p:ph type="title"/>
          </p:nvPr>
        </p:nvSpPr>
        <p:spPr>
          <a:xfrm>
            <a:off x="457200" y="0"/>
            <a:ext cx="8229600" cy="1066800"/>
          </a:xfrm>
        </p:spPr>
        <p:txBody>
          <a:bodyPr>
            <a:noAutofit/>
          </a:bodyPr>
          <a:lstStyle/>
          <a:p>
            <a:r>
              <a:rPr lang="en-US" sz="3600" i="1" smtClean="0">
                <a:latin typeface="Times New Roman" pitchFamily="18" charset="0"/>
              </a:rPr>
              <a:t>Great Controversy,</a:t>
            </a:r>
            <a:r>
              <a:rPr lang="en-US" sz="3600" smtClean="0">
                <a:latin typeface="Times New Roman" pitchFamily="18" charset="0"/>
              </a:rPr>
              <a:t> 588</a:t>
            </a:r>
          </a:p>
        </p:txBody>
      </p:sp>
      <p:sp>
        <p:nvSpPr>
          <p:cNvPr id="114691" name="Rectangle 3"/>
          <p:cNvSpPr>
            <a:spLocks noGrp="1" noChangeArrowheads="1"/>
          </p:cNvSpPr>
          <p:nvPr>
            <p:ph idx="1"/>
          </p:nvPr>
        </p:nvSpPr>
        <p:spPr>
          <a:xfrm>
            <a:off x="457200" y="990600"/>
            <a:ext cx="8229600" cy="5410200"/>
          </a:xfrm>
        </p:spPr>
        <p:txBody>
          <a:bodyPr/>
          <a:lstStyle/>
          <a:p>
            <a:pPr>
              <a:lnSpc>
                <a:spcPct val="90000"/>
              </a:lnSpc>
              <a:buFont typeface="Wingdings" pitchFamily="2" charset="2"/>
              <a:buNone/>
            </a:pPr>
            <a:r>
              <a:rPr lang="en-US" dirty="0" smtClean="0">
                <a:latin typeface="Times New Roman" pitchFamily="18" charset="0"/>
                <a:cs typeface="Times New Roman" pitchFamily="18" charset="0"/>
              </a:rPr>
              <a:t>	   </a:t>
            </a:r>
            <a:r>
              <a:rPr lang="en-US" b="1" dirty="0" smtClean="0">
                <a:solidFill>
                  <a:srgbClr val="FFC000"/>
                </a:solidFill>
                <a:latin typeface="Times New Roman" pitchFamily="18" charset="0"/>
                <a:cs typeface="Times New Roman" pitchFamily="18" charset="0"/>
              </a:rPr>
              <a:t>Roman Catholics, “Protestants, and </a:t>
            </a:r>
            <a:r>
              <a:rPr lang="en-US" b="1" dirty="0" err="1" smtClean="0">
                <a:solidFill>
                  <a:srgbClr val="FFC000"/>
                </a:solidFill>
                <a:latin typeface="Times New Roman" pitchFamily="18" charset="0"/>
                <a:cs typeface="Times New Roman" pitchFamily="18" charset="0"/>
              </a:rPr>
              <a:t>worldlings</a:t>
            </a:r>
            <a:r>
              <a:rPr lang="en-US" b="1" dirty="0" smtClean="0">
                <a:solidFill>
                  <a:srgbClr val="FFC000"/>
                </a:solidFill>
                <a:latin typeface="Times New Roman" pitchFamily="18" charset="0"/>
                <a:cs typeface="Times New Roman" pitchFamily="18" charset="0"/>
              </a:rPr>
              <a:t> </a:t>
            </a:r>
            <a:r>
              <a:rPr lang="en-US" b="1" dirty="0" smtClean="0">
                <a:latin typeface="Times New Roman" pitchFamily="18" charset="0"/>
                <a:cs typeface="Times New Roman" pitchFamily="18" charset="0"/>
              </a:rPr>
              <a:t>will alike accept the form of godliness without the power, and they will see in this union a grand movement for the conversion of the world and the ushering in of the long-expected millennium.”</a:t>
            </a:r>
            <a:r>
              <a:rPr lang="en-US" dirty="0" smtClean="0">
                <a:latin typeface="Times New Roman" pitchFamily="18" charset="0"/>
                <a:cs typeface="Times New Roman" pitchFamily="18" charset="0"/>
              </a:rPr>
              <a:t> </a:t>
            </a:r>
          </a:p>
        </p:txBody>
      </p:sp>
      <p:sp>
        <p:nvSpPr>
          <p:cNvPr id="6" name="Slide Number Placeholder 5"/>
          <p:cNvSpPr>
            <a:spLocks noGrp="1"/>
          </p:cNvSpPr>
          <p:nvPr>
            <p:ph type="sldNum" sz="quarter" idx="12"/>
          </p:nvPr>
        </p:nvSpPr>
        <p:spPr/>
        <p:txBody>
          <a:bodyPr/>
          <a:lstStyle/>
          <a:p>
            <a:fld id="{30C9BAD7-A922-4DD3-9E83-9FB00D3FECEC}" type="slidenum">
              <a:rPr lang="en-US"/>
              <a:pPr/>
              <a:t>63</a:t>
            </a:fld>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Rot="1" noChangeArrowheads="1"/>
          </p:cNvSpPr>
          <p:nvPr>
            <p:ph type="title"/>
          </p:nvPr>
        </p:nvSpPr>
        <p:spPr/>
        <p:txBody>
          <a:bodyPr>
            <a:noAutofit/>
          </a:bodyPr>
          <a:lstStyle/>
          <a:p>
            <a:r>
              <a:rPr lang="en-US" sz="3600" dirty="0" smtClean="0">
                <a:latin typeface="Times New Roman" pitchFamily="18" charset="0"/>
              </a:rPr>
              <a:t>V.  Spiritualism Infiltrating Christianity</a:t>
            </a:r>
          </a:p>
        </p:txBody>
      </p:sp>
      <p:sp>
        <p:nvSpPr>
          <p:cNvPr id="116739" name="Rectangle 3"/>
          <p:cNvSpPr>
            <a:spLocks noGrp="1" noChangeArrowheads="1"/>
          </p:cNvSpPr>
          <p:nvPr>
            <p:ph idx="1"/>
          </p:nvPr>
        </p:nvSpPr>
        <p:spPr/>
        <p:txBody>
          <a:bodyPr/>
          <a:lstStyle/>
          <a:p>
            <a:pPr>
              <a:buFont typeface="Wingdings" pitchFamily="2" charset="2"/>
              <a:buNone/>
            </a:pPr>
            <a:r>
              <a:rPr lang="en-US" b="1" smtClean="0">
                <a:latin typeface="Times New Roman" pitchFamily="18" charset="0"/>
                <a:ea typeface="Arial Unicode MS" pitchFamily="34" charset="-128"/>
                <a:cs typeface="Arial Unicode MS" pitchFamily="34" charset="-128"/>
              </a:rPr>
              <a:t>	C. Emergence of Modern Spiritualism:</a:t>
            </a:r>
          </a:p>
          <a:p>
            <a:pPr>
              <a:buFont typeface="Wingdings" pitchFamily="2" charset="2"/>
              <a:buNone/>
            </a:pPr>
            <a:r>
              <a:rPr lang="en-US" b="1" smtClean="0">
                <a:latin typeface="Times New Roman" pitchFamily="18" charset="0"/>
                <a:ea typeface="Arial Unicode MS" pitchFamily="34" charset="-128"/>
                <a:cs typeface="Arial Unicode MS" pitchFamily="34" charset="-128"/>
              </a:rPr>
              <a:t>	“Mysterious rapping“ began March 31, 1848, near Rochester, New York</a:t>
            </a:r>
            <a:r>
              <a:rPr lang="en-US" b="1" smtClean="0">
                <a:latin typeface="Verdana" pitchFamily="34" charset="0"/>
                <a:ea typeface="Arial Unicode MS" pitchFamily="34" charset="-128"/>
                <a:cs typeface="Arial Unicode MS" pitchFamily="34" charset="-128"/>
              </a:rPr>
              <a:t> </a:t>
            </a:r>
            <a:endParaRPr lang="en-US" b="1" smtClean="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8779EC56-7198-4782-959C-26C568C07BE4}" type="slidenum">
              <a:rPr lang="en-US"/>
              <a:pPr/>
              <a:t>64</a:t>
            </a:fld>
            <a:endParaRPr lang="en-US"/>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p:cNvSpPr>
            <a:spLocks noGrp="1" noRot="1" noChangeArrowheads="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dirty="0" smtClean="0">
                <a:ln w="11430"/>
                <a:effectLst>
                  <a:outerShdw blurRad="50800" dist="39000" dir="5460000" algn="tl">
                    <a:srgbClr val="000000">
                      <a:alpha val="38000"/>
                    </a:srgbClr>
                  </a:outerShdw>
                </a:effectLst>
                <a:latin typeface="Times New Roman" pitchFamily="18" charset="0"/>
              </a:rPr>
              <a:t>V.  Spiritualism Infiltrating Christianity</a:t>
            </a:r>
          </a:p>
        </p:txBody>
      </p:sp>
      <p:sp>
        <p:nvSpPr>
          <p:cNvPr id="118787" name="Rectangle 3"/>
          <p:cNvSpPr>
            <a:spLocks noGrp="1" noChangeArrowheads="1"/>
          </p:cNvSpPr>
          <p:nvPr>
            <p:ph idx="1"/>
          </p:nvPr>
        </p:nvSpPr>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buFont typeface="Wingdings" pitchFamily="2" charset="2"/>
              <a:buNone/>
            </a:pPr>
            <a:r>
              <a:rPr lang="en-US"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ea typeface="Arial Unicode MS" pitchFamily="34" charset="-128"/>
                <a:cs typeface="Arial Unicode MS" pitchFamily="34" charset="-128"/>
              </a:rPr>
              <a:t>	</a:t>
            </a:r>
            <a:r>
              <a:rPr lang="en-US" dirty="0" smtClean="0">
                <a:ln w="11430"/>
                <a:effectLst>
                  <a:outerShdw blurRad="50800" dist="39000" dir="5460000" algn="tl">
                    <a:srgbClr val="000000">
                      <a:alpha val="38000"/>
                    </a:srgbClr>
                  </a:outerShdw>
                </a:effectLst>
                <a:latin typeface="Times New Roman" pitchFamily="18" charset="0"/>
                <a:ea typeface="Arial Unicode MS" pitchFamily="34" charset="-128"/>
                <a:cs typeface="Arial Unicode MS" pitchFamily="34" charset="-128"/>
              </a:rPr>
              <a:t>D. Bible Truth about spiritualism</a:t>
            </a:r>
          </a:p>
          <a:p>
            <a:pPr>
              <a:buFont typeface="Wingdings" pitchFamily="2" charset="2"/>
              <a:buNone/>
            </a:pPr>
            <a:r>
              <a:rPr lang="en-US" dirty="0" smtClean="0">
                <a:ln w="11430"/>
                <a:effectLst>
                  <a:outerShdw blurRad="50800" dist="39000" dir="5460000" algn="tl">
                    <a:srgbClr val="000000">
                      <a:alpha val="38000"/>
                    </a:srgbClr>
                  </a:outerShdw>
                </a:effectLst>
                <a:latin typeface="Verdana" pitchFamily="34" charset="0"/>
                <a:ea typeface="Arial Unicode MS" pitchFamily="34" charset="-128"/>
                <a:cs typeface="Arial Unicode MS" pitchFamily="34" charset="-128"/>
              </a:rPr>
              <a:t>		</a:t>
            </a:r>
            <a:r>
              <a:rPr lang="en-US" dirty="0" smtClean="0">
                <a:ln w="11430"/>
                <a:effectLst>
                  <a:outerShdw blurRad="50800" dist="39000" dir="5460000" algn="tl">
                    <a:srgbClr val="000000">
                      <a:alpha val="38000"/>
                    </a:srgbClr>
                  </a:outerShdw>
                </a:effectLst>
                <a:latin typeface="Times New Roman" pitchFamily="18" charset="0"/>
                <a:ea typeface="Arial Unicode MS" pitchFamily="34" charset="-128"/>
                <a:cs typeface="Arial Unicode MS" pitchFamily="34" charset="-128"/>
              </a:rPr>
              <a:t>Genesis 2:7 </a:t>
            </a:r>
          </a:p>
          <a:p>
            <a:pPr>
              <a:buFont typeface="Wingdings" pitchFamily="2" charset="2"/>
              <a:buNone/>
            </a:pPr>
            <a:r>
              <a:rPr lang="en-US" dirty="0" smtClean="0">
                <a:ln w="11430"/>
                <a:effectLst>
                  <a:outerShdw blurRad="50800" dist="39000" dir="5460000" algn="tl">
                    <a:srgbClr val="000000">
                      <a:alpha val="38000"/>
                    </a:srgbClr>
                  </a:outerShdw>
                </a:effectLst>
                <a:latin typeface="Times New Roman" pitchFamily="18" charset="0"/>
                <a:ea typeface="Arial Unicode MS" pitchFamily="34" charset="-128"/>
                <a:cs typeface="Arial Unicode MS" pitchFamily="34" charset="-128"/>
              </a:rPr>
              <a:t>		Genesis 3:4-5</a:t>
            </a:r>
          </a:p>
          <a:p>
            <a:pPr>
              <a:buFont typeface="Wingdings" pitchFamily="2" charset="2"/>
              <a:buNone/>
            </a:pPr>
            <a:r>
              <a:rPr lang="en-US" dirty="0" smtClean="0">
                <a:ln w="11430"/>
                <a:effectLst>
                  <a:outerShdw blurRad="50800" dist="39000" dir="5460000" algn="tl">
                    <a:srgbClr val="000000">
                      <a:alpha val="38000"/>
                    </a:srgbClr>
                  </a:outerShdw>
                </a:effectLst>
                <a:latin typeface="Times New Roman" pitchFamily="18" charset="0"/>
                <a:ea typeface="Arial Unicode MS" pitchFamily="34" charset="-128"/>
                <a:cs typeface="Arial Unicode MS" pitchFamily="34" charset="-128"/>
              </a:rPr>
              <a:t>		Ecclesiastes 9:5</a:t>
            </a:r>
          </a:p>
          <a:p>
            <a:pPr>
              <a:buFont typeface="Wingdings" pitchFamily="2" charset="2"/>
              <a:buNone/>
            </a:pPr>
            <a:r>
              <a:rPr lang="en-US" dirty="0" smtClean="0">
                <a:ln w="11430"/>
                <a:effectLst>
                  <a:outerShdw blurRad="50800" dist="39000" dir="5460000" algn="tl">
                    <a:srgbClr val="000000">
                      <a:alpha val="38000"/>
                    </a:srgbClr>
                  </a:outerShdw>
                </a:effectLst>
                <a:latin typeface="Times New Roman" pitchFamily="18" charset="0"/>
                <a:ea typeface="Arial Unicode MS" pitchFamily="34" charset="-128"/>
                <a:cs typeface="Arial Unicode MS" pitchFamily="34" charset="-128"/>
              </a:rPr>
              <a:t>		1 Samuel 28:19</a:t>
            </a:r>
          </a:p>
          <a:p>
            <a:pPr>
              <a:buFont typeface="Wingdings" pitchFamily="2" charset="2"/>
              <a:buNone/>
            </a:pPr>
            <a:r>
              <a:rPr lang="en-US" dirty="0" smtClean="0">
                <a:ln w="11430"/>
                <a:effectLst>
                  <a:outerShdw blurRad="50800" dist="39000" dir="5460000" algn="tl">
                    <a:srgbClr val="000000">
                      <a:alpha val="38000"/>
                    </a:srgbClr>
                  </a:outerShdw>
                </a:effectLst>
                <a:latin typeface="Times New Roman" pitchFamily="18" charset="0"/>
                <a:ea typeface="Arial Unicode MS" pitchFamily="34" charset="-128"/>
                <a:cs typeface="Arial Unicode MS" pitchFamily="34" charset="-128"/>
              </a:rPr>
              <a:t>		2 Corinthians 11:14 </a:t>
            </a:r>
            <a:endParaRPr lang="en-US" dirty="0" smtClean="0">
              <a:ln w="11430"/>
              <a:effectLst>
                <a:outerShdw blurRad="50800" dist="39000" dir="5460000" algn="tl">
                  <a:srgbClr val="000000">
                    <a:alpha val="38000"/>
                  </a:srgbClr>
                </a:outerShdw>
              </a:effectLst>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E3DEDC13-D13F-4F32-8226-254087896598}" type="slidenum">
              <a:rPr lang="en-US"/>
              <a:pPr/>
              <a:t>65</a:t>
            </a:fld>
            <a:endParaRPr lang="en-US"/>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rrowheads="1"/>
          </p:cNvSpPr>
          <p:nvPr>
            <p:ph type="title"/>
          </p:nvPr>
        </p:nvSpPr>
        <p:spPr>
          <a:xfrm>
            <a:off x="457200" y="0"/>
            <a:ext cx="8229600" cy="1371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1117600" indent="-1117600"/>
            <a:r>
              <a:rPr lang="en-US" sz="3600" b="1" dirty="0" smtClean="0">
                <a:ln w="11430"/>
                <a:solidFill>
                  <a:srgbClr val="FFC000"/>
                </a:solidFill>
                <a:effectLst>
                  <a:outerShdw blurRad="50800" dist="39000" dir="5460000" algn="tl">
                    <a:srgbClr val="000000">
                      <a:alpha val="38000"/>
                    </a:srgbClr>
                  </a:outerShdw>
                </a:effectLst>
                <a:latin typeface="Times New Roman" pitchFamily="18" charset="0"/>
              </a:rPr>
              <a:t>Spiritualism Infiltrating Christianity</a:t>
            </a:r>
            <a:endParaRPr lang="en-US" sz="3600" b="1" dirty="0" smtClean="0">
              <a:ln w="11430"/>
              <a:solidFill>
                <a:srgbClr val="FFC000"/>
              </a:solidFill>
              <a:effectLst>
                <a:outerShdw blurRad="50800" dist="39000" dir="5460000" algn="tl">
                  <a:srgbClr val="000000">
                    <a:alpha val="38000"/>
                  </a:srgbClr>
                </a:outerShdw>
              </a:effectLst>
              <a:latin typeface="Times New Roman" pitchFamily="18" charset="0"/>
              <a:ea typeface="Arial Unicode MS" pitchFamily="34" charset="-128"/>
              <a:cs typeface="Arial Unicode MS" pitchFamily="34" charset="-128"/>
            </a:endParaRPr>
          </a:p>
        </p:txBody>
      </p:sp>
      <p:sp>
        <p:nvSpPr>
          <p:cNvPr id="82951" name="Rectangle 7"/>
          <p:cNvSpPr>
            <a:spLocks noGrp="1" noChangeArrowheads="1"/>
          </p:cNvSpPr>
          <p:nvPr>
            <p:ph sz="half" idx="2"/>
          </p:nvPr>
        </p:nvSpPr>
        <p:spPr>
          <a:xfrm>
            <a:off x="457200" y="1600200"/>
            <a:ext cx="8229600" cy="4525963"/>
          </a:xfrm>
        </p:spPr>
        <p:txBody>
          <a:bodyPr>
            <a:normAutofit lnSpcReduction="10000"/>
            <a:scene3d>
              <a:camera prst="orthographicFront"/>
              <a:lightRig rig="soft" dir="t">
                <a:rot lat="0" lon="0" rev="10800000"/>
              </a:lightRig>
            </a:scene3d>
            <a:sp3d>
              <a:bevelT w="27940" h="12700"/>
              <a:contourClr>
                <a:srgbClr val="DDDDDD"/>
              </a:contourClr>
            </a:sp3d>
          </a:bodyPr>
          <a:lstStyle/>
          <a:p>
            <a:pPr marL="533400" indent="-533400">
              <a:buClr>
                <a:srgbClr val="FFFFFF"/>
              </a:buClr>
              <a:buFont typeface="Wingdings" pitchFamily="2" charset="2"/>
              <a:buAutoNum type="arabicPeriod"/>
            </a:pPr>
            <a:r>
              <a:rPr lang="en-US" sz="3600" b="1" spc="150" dirty="0" smtClean="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Near-death experiences </a:t>
            </a:r>
            <a:r>
              <a:rPr lang="en-US" sz="3600" b="1" spc="150" dirty="0" err="1" smtClean="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promotede</a:t>
            </a:r>
            <a:r>
              <a:rPr lang="en-US" sz="3600" b="1" spc="150" dirty="0" smtClean="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 </a:t>
            </a:r>
          </a:p>
          <a:p>
            <a:pPr marL="533400" indent="-533400">
              <a:buClr>
                <a:srgbClr val="FFFFFF"/>
              </a:buClr>
              <a:buFont typeface="Wingdings" pitchFamily="2" charset="2"/>
              <a:buAutoNum type="arabicPeriod"/>
            </a:pPr>
            <a:endParaRPr lang="en-US" sz="3600" b="1" spc="150" dirty="0" smtClean="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marL="533400" indent="-533400">
              <a:buClr>
                <a:srgbClr val="FFFFFF"/>
              </a:buClr>
              <a:buFont typeface="Wingdings" pitchFamily="2" charset="2"/>
              <a:buAutoNum type="arabicPeriod"/>
            </a:pPr>
            <a:r>
              <a:rPr lang="en-US" sz="3600" b="1" spc="150" dirty="0" smtClean="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Appearances of Mary.  (According to the Bible, where is Mary now?)</a:t>
            </a:r>
          </a:p>
          <a:p>
            <a:pPr marL="533400" indent="-533400">
              <a:buClr>
                <a:srgbClr val="FFFFFF"/>
              </a:buClr>
              <a:buFont typeface="Wingdings" pitchFamily="2" charset="2"/>
              <a:buAutoNum type="arabicPeriod"/>
            </a:pPr>
            <a:endParaRPr lang="en-US" sz="3600" b="1" spc="150" dirty="0" smtClean="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endParaRPr>
          </a:p>
          <a:p>
            <a:pPr marL="533400" indent="-533400">
              <a:buClr>
                <a:srgbClr val="FFFFFF"/>
              </a:buClr>
              <a:buFont typeface="Wingdings" pitchFamily="2" charset="2"/>
              <a:buAutoNum type="arabicPeriod"/>
            </a:pPr>
            <a:r>
              <a:rPr lang="en-US" sz="3600" b="1" spc="150" dirty="0" smtClean="0">
                <a:ln w="11430"/>
                <a:solidFill>
                  <a:srgbClr val="F8F8F8"/>
                </a:solidFill>
                <a:effectLst>
                  <a:outerShdw blurRad="25400" algn="tl" rotWithShape="0">
                    <a:srgbClr val="000000">
                      <a:alpha val="43000"/>
                    </a:srgbClr>
                  </a:outerShdw>
                </a:effectLst>
                <a:latin typeface="Times New Roman" pitchFamily="18" charset="0"/>
                <a:cs typeface="Times New Roman" pitchFamily="18" charset="0"/>
              </a:rPr>
              <a:t>Halloween now the #2 commercial holiday (News headline: “Is Satan catching up to Jesus?”)</a:t>
            </a:r>
          </a:p>
          <a:p>
            <a:pPr marL="533400" indent="-533400">
              <a:buClr>
                <a:srgbClr val="FFFFFF"/>
              </a:buClr>
              <a:buFont typeface="Wingdings" pitchFamily="2" charset="2"/>
              <a:buNone/>
            </a:pPr>
            <a:endParaRPr lang="en-US" sz="3600" b="1" spc="150" dirty="0" smtClean="0">
              <a:ln w="11430"/>
              <a:solidFill>
                <a:srgbClr val="F8F8F8"/>
              </a:solidFill>
              <a:effectLst>
                <a:outerShdw blurRad="25400" algn="tl" rotWithShape="0">
                  <a:srgbClr val="000000">
                    <a:alpha val="43000"/>
                  </a:srgbClr>
                </a:outerShdw>
              </a:effectLst>
              <a:latin typeface="Times New Roman" pitchFamily="18" charset="0"/>
            </a:endParaRPr>
          </a:p>
        </p:txBody>
      </p:sp>
      <p:sp>
        <p:nvSpPr>
          <p:cNvPr id="6" name="Slide Number Placeholder 5"/>
          <p:cNvSpPr>
            <a:spLocks noGrp="1"/>
          </p:cNvSpPr>
          <p:nvPr>
            <p:ph type="sldNum" sz="quarter" idx="12"/>
          </p:nvPr>
        </p:nvSpPr>
        <p:spPr/>
        <p:txBody>
          <a:bodyPr/>
          <a:lstStyle/>
          <a:p>
            <a:fld id="{B622D92A-9161-417C-8A49-58C25F0F8FD2}" type="slidenum">
              <a:rPr lang="en-US"/>
              <a:pPr/>
              <a:t>66</a:t>
            </a:fld>
            <a:endParaRPr lang="en-US"/>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3" name="Rectangle 5"/>
          <p:cNvSpPr>
            <a:spLocks noGrp="1" noRot="1" noChangeArrowheads="1"/>
          </p:cNvSpPr>
          <p:nvPr>
            <p:ph type="title"/>
          </p:nvPr>
        </p:nvSpPr>
        <p:spPr>
          <a:xfrm>
            <a:off x="457200" y="0"/>
            <a:ext cx="8229600" cy="1417638"/>
          </a:xfrm>
        </p:spPr>
        <p:txBody>
          <a:bodyPr>
            <a:noAutofit/>
          </a:bodyPr>
          <a:lstStyle/>
          <a:p>
            <a:r>
              <a:rPr lang="en-US" sz="3600" smtClean="0">
                <a:latin typeface="Times New Roman" pitchFamily="18" charset="0"/>
              </a:rPr>
              <a:t>4.  The Harry Potter books: </a:t>
            </a:r>
            <a:br>
              <a:rPr lang="en-US" sz="3600" smtClean="0">
                <a:latin typeface="Times New Roman" pitchFamily="18" charset="0"/>
              </a:rPr>
            </a:br>
            <a:r>
              <a:rPr lang="en-US" sz="3600" smtClean="0">
                <a:latin typeface="Times New Roman" pitchFamily="18" charset="0"/>
              </a:rPr>
              <a:t>Candy-coated witchcraft for kids</a:t>
            </a:r>
          </a:p>
        </p:txBody>
      </p:sp>
      <p:pic>
        <p:nvPicPr>
          <p:cNvPr id="122883" name="Picture 7" descr="Ohio - Third graders &amp; Harry Potter"/>
          <p:cNvPicPr>
            <a:picLocks noGrp="1" noChangeAspect="1" noChangeArrowheads="1"/>
          </p:cNvPicPr>
          <p:nvPr>
            <p:ph idx="1"/>
          </p:nvPr>
        </p:nvPicPr>
        <p:blipFill>
          <a:blip r:embed="rId3"/>
          <a:srcRect/>
          <a:stretch>
            <a:fillRect/>
          </a:stretch>
        </p:blipFill>
        <p:spPr>
          <a:xfrm>
            <a:off x="1143000" y="1420813"/>
            <a:ext cx="6837363" cy="5129212"/>
          </a:xfrm>
        </p:spPr>
      </p:pic>
      <p:sp>
        <p:nvSpPr>
          <p:cNvPr id="6" name="Slide Number Placeholder 5"/>
          <p:cNvSpPr>
            <a:spLocks noGrp="1"/>
          </p:cNvSpPr>
          <p:nvPr>
            <p:ph type="sldNum" sz="quarter" idx="12"/>
          </p:nvPr>
        </p:nvSpPr>
        <p:spPr/>
        <p:txBody>
          <a:bodyPr/>
          <a:lstStyle/>
          <a:p>
            <a:fld id="{808BB075-2AE8-4904-AE08-581537C325CC}" type="slidenum">
              <a:rPr lang="en-US"/>
              <a:pPr/>
              <a:t>67</a:t>
            </a:fld>
            <a:endParaRPr 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rrowheads="1"/>
          </p:cNvSpPr>
          <p:nvPr>
            <p:ph type="title"/>
          </p:nvPr>
        </p:nvSpPr>
        <p:spPr/>
        <p:txBody>
          <a:bodyPr>
            <a:noAutofit/>
          </a:bodyPr>
          <a:lstStyle/>
          <a:p>
            <a:r>
              <a:rPr lang="en-US" sz="3600" smtClean="0">
                <a:latin typeface="Times New Roman" pitchFamily="18" charset="0"/>
              </a:rPr>
              <a:t>5.  Spiritualism </a:t>
            </a:r>
            <a:r>
              <a:rPr lang="en-US" sz="3600" i="1" smtClean="0">
                <a:latin typeface="Times New Roman" pitchFamily="18" charset="0"/>
              </a:rPr>
              <a:t>imitating</a:t>
            </a:r>
            <a:r>
              <a:rPr lang="en-US" sz="3600" smtClean="0">
                <a:latin typeface="Times New Roman" pitchFamily="18" charset="0"/>
              </a:rPr>
              <a:t> Christianity</a:t>
            </a:r>
          </a:p>
        </p:txBody>
      </p:sp>
      <p:sp>
        <p:nvSpPr>
          <p:cNvPr id="88067" name="Rectangle 3"/>
          <p:cNvSpPr>
            <a:spLocks noGrp="1" noChangeArrowheads="1"/>
          </p:cNvSpPr>
          <p:nvPr>
            <p:ph idx="1"/>
          </p:nvPr>
        </p:nvSpPr>
        <p:spPr/>
        <p:txBody>
          <a:bodyPr>
            <a:normAutofit/>
          </a:bodyPr>
          <a:lstStyle/>
          <a:p>
            <a:pPr>
              <a:buClr>
                <a:srgbClr val="FFFFFF"/>
              </a:buClr>
              <a:buFont typeface="Wingdings" pitchFamily="2" charset="2"/>
              <a:buNone/>
            </a:pPr>
            <a:r>
              <a:rPr lang="en-US" dirty="0" smtClean="0">
                <a:latin typeface="Bodoni Bk BT" charset="0"/>
                <a:cs typeface="Times New Roman" pitchFamily="18" charset="0"/>
              </a:rPr>
              <a:t>	</a:t>
            </a:r>
            <a:r>
              <a:rPr lang="en-US" b="1" dirty="0" smtClean="0">
                <a:latin typeface="Times New Roman" pitchFamily="18" charset="0"/>
                <a:cs typeface="Times New Roman" pitchFamily="18" charset="0"/>
              </a:rPr>
              <a:t>	</a:t>
            </a:r>
            <a:r>
              <a:rPr lang="en-US" b="1" dirty="0" smtClean="0">
                <a:solidFill>
                  <a:srgbClr val="FFC000"/>
                </a:solidFill>
                <a:latin typeface="Times New Roman" pitchFamily="18" charset="0"/>
                <a:cs typeface="Times New Roman" pitchFamily="18" charset="0"/>
              </a:rPr>
              <a:t>“As spiritualism </a:t>
            </a:r>
            <a:r>
              <a:rPr lang="en-US" b="1" dirty="0" smtClean="0">
                <a:latin typeface="Times New Roman" pitchFamily="18" charset="0"/>
                <a:cs typeface="Times New Roman" pitchFamily="18" charset="0"/>
              </a:rPr>
              <a:t>more closely</a:t>
            </a:r>
            <a:r>
              <a:rPr lang="en-US" b="1" dirty="0" smtClean="0">
                <a:solidFill>
                  <a:srgbClr val="FFC000"/>
                </a:solidFill>
                <a:latin typeface="Times New Roman" pitchFamily="18" charset="0"/>
                <a:cs typeface="Times New Roman" pitchFamily="18" charset="0"/>
              </a:rPr>
              <a:t> imitates </a:t>
            </a:r>
            <a:r>
              <a:rPr lang="en-US" b="1" dirty="0" smtClean="0">
                <a:latin typeface="Times New Roman" pitchFamily="18" charset="0"/>
                <a:cs typeface="Times New Roman" pitchFamily="18" charset="0"/>
              </a:rPr>
              <a:t>the </a:t>
            </a:r>
            <a:r>
              <a:rPr lang="en-US" b="1" dirty="0" smtClean="0">
                <a:solidFill>
                  <a:srgbClr val="FFC000"/>
                </a:solidFill>
                <a:latin typeface="Times New Roman" pitchFamily="18" charset="0"/>
                <a:cs typeface="Times New Roman" pitchFamily="18" charset="0"/>
              </a:rPr>
              <a:t>nominal Christianity </a:t>
            </a:r>
            <a:r>
              <a:rPr lang="en-US" b="1" dirty="0" smtClean="0">
                <a:latin typeface="Times New Roman" pitchFamily="18" charset="0"/>
                <a:cs typeface="Times New Roman" pitchFamily="18" charset="0"/>
              </a:rPr>
              <a:t>of the day, it has greater power to deceive and ensnare. . . . [A]s the spirits will </a:t>
            </a:r>
            <a:r>
              <a:rPr lang="en-US" b="1" dirty="0" smtClean="0">
                <a:solidFill>
                  <a:srgbClr val="FFC000"/>
                </a:solidFill>
                <a:latin typeface="Times New Roman" pitchFamily="18" charset="0"/>
                <a:cs typeface="Times New Roman" pitchFamily="18" charset="0"/>
              </a:rPr>
              <a:t>profess faith in the Bible,</a:t>
            </a:r>
            <a:r>
              <a:rPr lang="en-US" b="1" dirty="0" smtClean="0">
                <a:latin typeface="Times New Roman" pitchFamily="18" charset="0"/>
                <a:cs typeface="Times New Roman" pitchFamily="18" charset="0"/>
              </a:rPr>
              <a:t> and manifest respect for the institutions of the church, their work will be accepted as a manifestation of divine power” (GC 588).</a:t>
            </a:r>
            <a:r>
              <a:rPr lang="en-US" dirty="0" smtClean="0">
                <a:latin typeface="Bodoni Bk BT" charset="0"/>
              </a:rPr>
              <a:t> </a:t>
            </a:r>
          </a:p>
        </p:txBody>
      </p:sp>
      <p:sp>
        <p:nvSpPr>
          <p:cNvPr id="6" name="Slide Number Placeholder 5"/>
          <p:cNvSpPr>
            <a:spLocks noGrp="1"/>
          </p:cNvSpPr>
          <p:nvPr>
            <p:ph type="sldNum" sz="quarter" idx="12"/>
          </p:nvPr>
        </p:nvSpPr>
        <p:spPr/>
        <p:txBody>
          <a:bodyPr/>
          <a:lstStyle/>
          <a:p>
            <a:fld id="{399A8B80-B92F-49DE-9582-8D771D5326AE}" type="slidenum">
              <a:rPr lang="en-US"/>
              <a:pPr/>
              <a:t>68</a:t>
            </a:fld>
            <a:endParaRPr 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rrowheads="1"/>
          </p:cNvSpPr>
          <p:nvPr>
            <p:ph type="title"/>
          </p:nvPr>
        </p:nvSpPr>
        <p:spPr>
          <a:ln>
            <a:solidFill>
              <a:srgbClr val="000000"/>
            </a:solidFill>
          </a:ln>
        </p:spPr>
        <p:txBody>
          <a:bodyPr>
            <a:noAutofit/>
          </a:bodyPr>
          <a:lstStyle/>
          <a:p>
            <a:pPr marL="1117600" indent="-1117600"/>
            <a:r>
              <a:rPr lang="en-US" sz="3600" smtClean="0">
                <a:latin typeface="Times New Roman" pitchFamily="18" charset="0"/>
              </a:rPr>
              <a:t>VI.  The Gospel to All the World</a:t>
            </a:r>
          </a:p>
        </p:txBody>
      </p:sp>
      <p:sp>
        <p:nvSpPr>
          <p:cNvPr id="106499" name="Rectangle 3"/>
          <p:cNvSpPr>
            <a:spLocks noGrp="1" noChangeArrowheads="1"/>
          </p:cNvSpPr>
          <p:nvPr>
            <p:ph idx="1"/>
          </p:nvPr>
        </p:nvSpPr>
        <p:spPr/>
        <p:txBody>
          <a:bodyPr>
            <a:normAutofit/>
          </a:bodyPr>
          <a:lstStyle/>
          <a:p>
            <a:pPr algn="ctr">
              <a:buClr>
                <a:srgbClr val="FFFFFF"/>
              </a:buClr>
              <a:buFont typeface="Wingdings" pitchFamily="2" charset="2"/>
              <a:buNone/>
            </a:pPr>
            <a:r>
              <a:rPr lang="en-US" b="1" dirty="0" smtClean="0">
                <a:latin typeface="Times New Roman" pitchFamily="18" charset="0"/>
              </a:rPr>
              <a:t>Matthew 24:14</a:t>
            </a:r>
          </a:p>
          <a:p>
            <a:pPr>
              <a:buClr>
                <a:srgbClr val="FFFFFF"/>
              </a:buClr>
              <a:buFont typeface="Wingdings" pitchFamily="2" charset="2"/>
              <a:buNone/>
            </a:pPr>
            <a:r>
              <a:rPr lang="en-US" b="1" dirty="0" smtClean="0">
                <a:latin typeface="Times New Roman" pitchFamily="18" charset="0"/>
              </a:rPr>
              <a:t>		“This gospel of the kingdom will be preached in all the world, as a witness to all the nations, and then the end will come.”</a:t>
            </a:r>
          </a:p>
        </p:txBody>
      </p:sp>
      <p:sp>
        <p:nvSpPr>
          <p:cNvPr id="6" name="Slide Number Placeholder 5"/>
          <p:cNvSpPr>
            <a:spLocks noGrp="1"/>
          </p:cNvSpPr>
          <p:nvPr>
            <p:ph type="sldNum" sz="quarter" idx="12"/>
          </p:nvPr>
        </p:nvSpPr>
        <p:spPr/>
        <p:txBody>
          <a:bodyPr/>
          <a:lstStyle/>
          <a:p>
            <a:fld id="{707FE7D4-D42C-49D5-871B-89ABE4B637BA}" type="slidenum">
              <a:rPr lang="en-US"/>
              <a:pPr/>
              <a:t>69</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609600" y="5715000"/>
            <a:ext cx="8229600" cy="762000"/>
          </a:xfrm>
        </p:spPr>
        <p:txBody>
          <a:bodyPr>
            <a:normAutofit/>
          </a:bodyPr>
          <a:lstStyle/>
          <a:p>
            <a:r>
              <a:rPr lang="en-US" sz="2800" b="1" smtClean="0">
                <a:latin typeface="Times New Roman" pitchFamily="18" charset="0"/>
              </a:rPr>
              <a:t>1989: Fall of Communism as a global superpower</a:t>
            </a:r>
            <a:endParaRPr lang="en-US" sz="2800" smtClean="0">
              <a:latin typeface="Times New Roman" pitchFamily="18" charset="0"/>
            </a:endParaRPr>
          </a:p>
        </p:txBody>
      </p:sp>
      <p:sp>
        <p:nvSpPr>
          <p:cNvPr id="7" name="Slide Number Placeholder 6"/>
          <p:cNvSpPr>
            <a:spLocks noGrp="1"/>
          </p:cNvSpPr>
          <p:nvPr>
            <p:ph type="sldNum" sz="quarter" idx="12"/>
          </p:nvPr>
        </p:nvSpPr>
        <p:spPr/>
        <p:txBody>
          <a:bodyPr/>
          <a:lstStyle/>
          <a:p>
            <a:fld id="{D18C1E30-A264-454F-BBD2-DF30C98CC4A5}" type="slidenum">
              <a:rPr lang="en-US"/>
              <a:pPr/>
              <a:t>7</a:t>
            </a:fld>
            <a:endParaRPr lang="en-US"/>
          </a:p>
        </p:txBody>
      </p:sp>
      <p:pic>
        <p:nvPicPr>
          <p:cNvPr id="6" name="Picture 5"/>
          <p:cNvPicPr>
            <a:picLocks noChangeAspect="1"/>
          </p:cNvPicPr>
          <p:nvPr/>
        </p:nvPicPr>
        <p:blipFill>
          <a:blip r:embed="rId3"/>
          <a:stretch>
            <a:fillRect/>
          </a:stretch>
        </p:blipFill>
        <p:spPr>
          <a:xfrm>
            <a:off x="2588221" y="198327"/>
            <a:ext cx="3817644" cy="5028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rrowheads="1"/>
          </p:cNvSpPr>
          <p:nvPr>
            <p:ph type="title"/>
          </p:nvPr>
        </p:nvSpPr>
        <p:spPr/>
        <p:txBody>
          <a:bodyPr>
            <a:noAutofit/>
          </a:bodyPr>
          <a:lstStyle/>
          <a:p>
            <a:pPr marL="1117600" indent="-1117600"/>
            <a:r>
              <a:rPr lang="en-US" sz="3600" dirty="0" smtClean="0">
                <a:latin typeface="Times New Roman" pitchFamily="18" charset="0"/>
              </a:rPr>
              <a:t>VI.  The Gospel to All the World</a:t>
            </a:r>
          </a:p>
        </p:txBody>
      </p:sp>
      <p:sp>
        <p:nvSpPr>
          <p:cNvPr id="123907" name="Rectangle 3"/>
          <p:cNvSpPr>
            <a:spLocks noGrp="1" noChangeArrowheads="1"/>
          </p:cNvSpPr>
          <p:nvPr>
            <p:ph idx="1"/>
          </p:nvPr>
        </p:nvSpPr>
        <p:spPr/>
        <p:txBody>
          <a:bodyPr>
            <a:normAutofit/>
          </a:bodyPr>
          <a:lstStyle/>
          <a:p>
            <a:pPr>
              <a:buClr>
                <a:srgbClr val="FFFFFF"/>
              </a:buClr>
              <a:buFont typeface="Wingdings" pitchFamily="2" charset="2"/>
              <a:buNone/>
            </a:pPr>
            <a:r>
              <a:rPr lang="en-US" b="1" dirty="0" smtClean="0">
                <a:latin typeface="Times New Roman" pitchFamily="18" charset="0"/>
              </a:rPr>
              <a:t>	“Christ’s coming . . . will not tarry past the time that the message is borne to all nations, tongues, and peoples.”</a:t>
            </a:r>
          </a:p>
          <a:p>
            <a:pPr>
              <a:buClr>
                <a:srgbClr val="FFFFFF"/>
              </a:buClr>
              <a:buFont typeface="Wingdings" pitchFamily="2" charset="2"/>
              <a:buNone/>
            </a:pPr>
            <a:r>
              <a:rPr lang="en-US" b="1" dirty="0" smtClean="0">
                <a:latin typeface="Times New Roman" pitchFamily="18" charset="0"/>
              </a:rPr>
              <a:t>	</a:t>
            </a:r>
            <a:r>
              <a:rPr lang="en-US" sz="2800" b="1" dirty="0" smtClean="0">
                <a:latin typeface="Times New Roman" pitchFamily="18" charset="0"/>
              </a:rPr>
              <a:t>	(Ellen White in </a:t>
            </a:r>
            <a:r>
              <a:rPr lang="en-US" sz="2800" b="1" i="1" dirty="0" smtClean="0">
                <a:latin typeface="Times New Roman" pitchFamily="18" charset="0"/>
              </a:rPr>
              <a:t>Review and Herald</a:t>
            </a:r>
            <a:r>
              <a:rPr lang="en-US" sz="2800" b="1" dirty="0" smtClean="0">
                <a:latin typeface="Times New Roman" pitchFamily="18" charset="0"/>
              </a:rPr>
              <a:t>, June 18, 1901, par. 6; quoted in </a:t>
            </a:r>
            <a:r>
              <a:rPr lang="en-US" sz="2800" b="1" i="1" dirty="0" smtClean="0">
                <a:latin typeface="Times New Roman" pitchFamily="18" charset="0"/>
              </a:rPr>
              <a:t>Evangelism,</a:t>
            </a:r>
            <a:r>
              <a:rPr lang="en-US" sz="2800" b="1" dirty="0" smtClean="0">
                <a:latin typeface="Times New Roman" pitchFamily="18" charset="0"/>
              </a:rPr>
              <a:t> 697).</a:t>
            </a:r>
          </a:p>
        </p:txBody>
      </p:sp>
      <p:sp>
        <p:nvSpPr>
          <p:cNvPr id="6" name="Slide Number Placeholder 5"/>
          <p:cNvSpPr>
            <a:spLocks noGrp="1"/>
          </p:cNvSpPr>
          <p:nvPr>
            <p:ph type="sldNum" sz="quarter" idx="12"/>
          </p:nvPr>
        </p:nvSpPr>
        <p:spPr/>
        <p:txBody>
          <a:bodyPr/>
          <a:lstStyle/>
          <a:p>
            <a:fld id="{27504868-CE4C-416E-BCF2-EC5926FB2A3D}" type="slidenum">
              <a:rPr lang="en-US"/>
              <a:pPr/>
              <a:t>70</a:t>
            </a:fld>
            <a:endParaRPr 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457200" y="0"/>
            <a:ext cx="8229600" cy="990600"/>
          </a:xfrm>
          <a:ln>
            <a:solidFill>
              <a:srgbClr val="000000"/>
            </a:solidFill>
          </a:ln>
        </p:spPr>
        <p:txBody>
          <a:bodyP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rPr>
              <a:t>VII.  The Shaking of the Church</a:t>
            </a:r>
          </a:p>
        </p:txBody>
      </p:sp>
      <p:sp>
        <p:nvSpPr>
          <p:cNvPr id="98307" name="Rectangle 3"/>
          <p:cNvSpPr>
            <a:spLocks noGrp="1" noChangeArrowheads="1"/>
          </p:cNvSpPr>
          <p:nvPr>
            <p:ph type="body" sz="half" idx="1"/>
          </p:nvPr>
        </p:nvSpPr>
        <p:spPr>
          <a:xfrm>
            <a:off x="533400" y="1066800"/>
            <a:ext cx="8001000" cy="5410200"/>
          </a:xfrm>
        </p:spPr>
        <p:txBody>
          <a:bodyPr>
            <a:normAutofit/>
          </a:bodyPr>
          <a:lstStyle/>
          <a:p>
            <a:pPr algn="ctr">
              <a:buClr>
                <a:srgbClr val="FFFFFF"/>
              </a:buClr>
              <a:buFont typeface="Wingdings" pitchFamily="2" charset="2"/>
              <a:buNone/>
            </a:pPr>
            <a:r>
              <a:rPr lang="en-US" sz="2800" b="1" dirty="0" smtClean="0">
                <a:latin typeface="Times New Roman" pitchFamily="18" charset="0"/>
              </a:rPr>
              <a:t>	Hebrews 12:26-27</a:t>
            </a:r>
          </a:p>
          <a:p>
            <a:pPr>
              <a:buClr>
                <a:srgbClr val="FFFFFF"/>
              </a:buClr>
              <a:buFont typeface="Wingdings" pitchFamily="2" charset="2"/>
              <a:buNone/>
            </a:pPr>
            <a:r>
              <a:rPr lang="en-US" sz="2800" b="1" dirty="0" smtClean="0">
                <a:latin typeface="Times New Roman" pitchFamily="18" charset="0"/>
              </a:rPr>
              <a:t>At Sinai</a:t>
            </a:r>
            <a:r>
              <a:rPr lang="en-US" sz="2800" dirty="0" smtClean="0">
                <a:latin typeface="Times New Roman" pitchFamily="18" charset="0"/>
              </a:rPr>
              <a:t>, </a:t>
            </a:r>
            <a:r>
              <a:rPr lang="en-US" sz="2800" b="1" dirty="0" smtClean="0">
                <a:latin typeface="Times New Roman" pitchFamily="18" charset="0"/>
              </a:rPr>
              <a:t>God’s “voice . . . shook the earth; but</a:t>
            </a:r>
          </a:p>
          <a:p>
            <a:pPr>
              <a:buClr>
                <a:srgbClr val="FFFFFF"/>
              </a:buClr>
              <a:buFont typeface="Wingdings" pitchFamily="2" charset="2"/>
              <a:buNone/>
            </a:pPr>
            <a:r>
              <a:rPr lang="en-US" sz="2800" b="1" dirty="0" smtClean="0">
                <a:latin typeface="Times New Roman" pitchFamily="18" charset="0"/>
              </a:rPr>
              <a:t>now He has promised, . . . ‘</a:t>
            </a:r>
            <a:r>
              <a:rPr lang="en-US" sz="2800" b="1" dirty="0" smtClean="0">
                <a:solidFill>
                  <a:schemeClr val="accent3">
                    <a:lumMod val="60000"/>
                    <a:lumOff val="40000"/>
                  </a:schemeClr>
                </a:solidFill>
                <a:latin typeface="Times New Roman" pitchFamily="18" charset="0"/>
              </a:rPr>
              <a:t>Yet once more I </a:t>
            </a:r>
          </a:p>
          <a:p>
            <a:pPr>
              <a:buClr>
                <a:srgbClr val="FFFFFF"/>
              </a:buClr>
              <a:buFont typeface="Wingdings" pitchFamily="2" charset="2"/>
              <a:buNone/>
            </a:pPr>
            <a:r>
              <a:rPr lang="en-US" sz="2800" b="1" dirty="0" smtClean="0">
                <a:solidFill>
                  <a:schemeClr val="accent3">
                    <a:lumMod val="60000"/>
                    <a:lumOff val="40000"/>
                  </a:schemeClr>
                </a:solidFill>
                <a:latin typeface="Times New Roman" pitchFamily="18" charset="0"/>
              </a:rPr>
              <a:t>shake</a:t>
            </a:r>
            <a:r>
              <a:rPr lang="en-US" sz="2800" b="1" dirty="0" smtClean="0">
                <a:latin typeface="Times New Roman" pitchFamily="18" charset="0"/>
              </a:rPr>
              <a:t> not only the earth, but also heaven.’  </a:t>
            </a:r>
          </a:p>
          <a:p>
            <a:pPr>
              <a:buClr>
                <a:srgbClr val="FFFFFF"/>
              </a:buClr>
              <a:buFont typeface="Wingdings" pitchFamily="2" charset="2"/>
              <a:buNone/>
            </a:pPr>
            <a:r>
              <a:rPr lang="en-US" sz="2800" b="1" dirty="0" smtClean="0">
                <a:latin typeface="Times New Roman" pitchFamily="18" charset="0"/>
              </a:rPr>
              <a:t>Now this, </a:t>
            </a:r>
            <a:r>
              <a:rPr lang="en-US" sz="2800" b="1" dirty="0" smtClean="0">
                <a:solidFill>
                  <a:schemeClr val="accent3">
                    <a:lumMod val="60000"/>
                    <a:lumOff val="40000"/>
                  </a:schemeClr>
                </a:solidFill>
                <a:latin typeface="Times New Roman" pitchFamily="18" charset="0"/>
              </a:rPr>
              <a:t>‘yet once more,’ </a:t>
            </a:r>
            <a:r>
              <a:rPr lang="en-US" sz="2800" b="1" dirty="0" smtClean="0">
                <a:latin typeface="Times New Roman" pitchFamily="18" charset="0"/>
              </a:rPr>
              <a:t>indicates the </a:t>
            </a:r>
          </a:p>
          <a:p>
            <a:pPr>
              <a:buClr>
                <a:srgbClr val="FFFFFF"/>
              </a:buClr>
              <a:buFont typeface="Wingdings" pitchFamily="2" charset="2"/>
              <a:buNone/>
            </a:pPr>
            <a:r>
              <a:rPr lang="en-US" sz="2800" b="1" dirty="0" smtClean="0">
                <a:solidFill>
                  <a:schemeClr val="accent3">
                    <a:lumMod val="60000"/>
                    <a:lumOff val="40000"/>
                  </a:schemeClr>
                </a:solidFill>
                <a:latin typeface="Times New Roman" pitchFamily="18" charset="0"/>
              </a:rPr>
              <a:t>removal</a:t>
            </a:r>
            <a:r>
              <a:rPr lang="en-US" sz="2800" b="1" dirty="0" smtClean="0">
                <a:latin typeface="Times New Roman" pitchFamily="18" charset="0"/>
              </a:rPr>
              <a:t> of those things that are being </a:t>
            </a:r>
          </a:p>
          <a:p>
            <a:pPr>
              <a:buClr>
                <a:srgbClr val="FFFFFF"/>
              </a:buClr>
              <a:buFont typeface="Wingdings" pitchFamily="2" charset="2"/>
              <a:buNone/>
            </a:pPr>
            <a:r>
              <a:rPr lang="en-US" sz="2800" b="1" dirty="0" smtClean="0">
                <a:latin typeface="Times New Roman" pitchFamily="18" charset="0"/>
              </a:rPr>
              <a:t>shaken, . . . </a:t>
            </a:r>
            <a:r>
              <a:rPr lang="en-US" sz="2800" b="1" dirty="0" smtClean="0">
                <a:solidFill>
                  <a:schemeClr val="accent3">
                    <a:lumMod val="60000"/>
                    <a:lumOff val="40000"/>
                  </a:schemeClr>
                </a:solidFill>
                <a:latin typeface="Times New Roman" pitchFamily="18" charset="0"/>
              </a:rPr>
              <a:t>that the things which </a:t>
            </a:r>
          </a:p>
          <a:p>
            <a:pPr>
              <a:buClr>
                <a:srgbClr val="FFFFFF"/>
              </a:buClr>
              <a:buFont typeface="Wingdings" pitchFamily="2" charset="2"/>
              <a:buNone/>
            </a:pPr>
            <a:r>
              <a:rPr lang="en-US" sz="2800" b="1" dirty="0" smtClean="0">
                <a:solidFill>
                  <a:schemeClr val="accent3">
                    <a:lumMod val="60000"/>
                    <a:lumOff val="40000"/>
                  </a:schemeClr>
                </a:solidFill>
                <a:latin typeface="Times New Roman" pitchFamily="18" charset="0"/>
              </a:rPr>
              <a:t>cannot be shaken may remain.”</a:t>
            </a:r>
          </a:p>
          <a:p>
            <a:pPr>
              <a:buClr>
                <a:srgbClr val="FFFFFF"/>
              </a:buClr>
              <a:buFont typeface="Wingdings" pitchFamily="2" charset="2"/>
              <a:buNone/>
            </a:pPr>
            <a:endParaRPr lang="en-US" sz="2800" b="1" dirty="0" smtClean="0">
              <a:solidFill>
                <a:schemeClr val="accent3">
                  <a:lumMod val="60000"/>
                  <a:lumOff val="40000"/>
                </a:schemeClr>
              </a:solidFill>
              <a:latin typeface="Times New Roman" pitchFamily="18" charset="0"/>
            </a:endParaRPr>
          </a:p>
          <a:p>
            <a:pPr>
              <a:buClr>
                <a:srgbClr val="FFFFFF"/>
              </a:buClr>
              <a:buNone/>
            </a:pPr>
            <a:endParaRPr lang="en-US" sz="2800" b="1" dirty="0" smtClean="0">
              <a:solidFill>
                <a:schemeClr val="accent3"/>
              </a:solidFill>
              <a:latin typeface="Times New Roman" pitchFamily="18" charset="0"/>
            </a:endParaRPr>
          </a:p>
        </p:txBody>
      </p:sp>
      <p:sp>
        <p:nvSpPr>
          <p:cNvPr id="6" name="Slide Number Placeholder 5"/>
          <p:cNvSpPr>
            <a:spLocks noGrp="1"/>
          </p:cNvSpPr>
          <p:nvPr>
            <p:ph type="sldNum" sz="quarter" idx="12"/>
          </p:nvPr>
        </p:nvSpPr>
        <p:spPr/>
        <p:txBody>
          <a:bodyPr/>
          <a:lstStyle/>
          <a:p>
            <a:fld id="{DBB61592-4023-440B-9655-BCF90B1EF16D}" type="slidenum">
              <a:rPr lang="en-US"/>
              <a:pPr/>
              <a:t>71</a:t>
            </a:fld>
            <a:endParaRPr 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rrowheads="1"/>
          </p:cNvSpPr>
          <p:nvPr>
            <p:ph type="title"/>
          </p:nvPr>
        </p:nvSpPr>
        <p:spPr>
          <a:xfrm>
            <a:off x="457200" y="0"/>
            <a:ext cx="8229600" cy="990600"/>
          </a:xfrm>
          <a:ln>
            <a:solidFill>
              <a:srgbClr val="000000"/>
            </a:solidFill>
          </a:ln>
        </p:spPr>
        <p:txBody>
          <a:bodyPr>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US" sz="4000" b="1" dirty="0" smtClean="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Times New Roman" pitchFamily="18" charset="0"/>
              </a:rPr>
              <a:t>VII.  The Shaking of the Church</a:t>
            </a:r>
          </a:p>
        </p:txBody>
      </p:sp>
      <p:sp>
        <p:nvSpPr>
          <p:cNvPr id="98307" name="Rectangle 3"/>
          <p:cNvSpPr>
            <a:spLocks noGrp="1" noChangeArrowheads="1"/>
          </p:cNvSpPr>
          <p:nvPr>
            <p:ph type="body" sz="half" idx="1"/>
          </p:nvPr>
        </p:nvSpPr>
        <p:spPr>
          <a:xfrm>
            <a:off x="533400" y="1066800"/>
            <a:ext cx="8001000" cy="5410200"/>
          </a:xfrm>
        </p:spPr>
        <p:txBody>
          <a:bodyPr>
            <a:normAutofit/>
          </a:bodyPr>
          <a:lstStyle/>
          <a:p>
            <a:pPr algn="ctr">
              <a:buClr>
                <a:srgbClr val="FFFFFF"/>
              </a:buClr>
              <a:buFont typeface="Wingdings" pitchFamily="2" charset="2"/>
              <a:buNone/>
            </a:pPr>
            <a:r>
              <a:rPr lang="en-US" sz="2800" b="1" dirty="0" smtClean="0">
                <a:latin typeface="Times New Roman" pitchFamily="18" charset="0"/>
              </a:rPr>
              <a:t>	Hebrews 12:26-27</a:t>
            </a:r>
          </a:p>
          <a:p>
            <a:pPr>
              <a:buClr>
                <a:srgbClr val="FFFFFF"/>
              </a:buClr>
              <a:buFont typeface="Wingdings" pitchFamily="2" charset="2"/>
              <a:buNone/>
            </a:pPr>
            <a:r>
              <a:rPr lang="en-US" sz="2800" b="1" dirty="0" smtClean="0">
                <a:latin typeface="Times New Roman" pitchFamily="18" charset="0"/>
              </a:rPr>
              <a:t>At Sinai</a:t>
            </a:r>
            <a:r>
              <a:rPr lang="en-US" sz="2800" dirty="0" smtClean="0">
                <a:latin typeface="Times New Roman" pitchFamily="18" charset="0"/>
              </a:rPr>
              <a:t>, </a:t>
            </a:r>
            <a:r>
              <a:rPr lang="en-US" sz="2800" b="1" dirty="0" smtClean="0">
                <a:latin typeface="Times New Roman" pitchFamily="18" charset="0"/>
              </a:rPr>
              <a:t>God’s “voice . . . shook the earth; but</a:t>
            </a:r>
          </a:p>
          <a:p>
            <a:pPr>
              <a:buClr>
                <a:srgbClr val="FFFFFF"/>
              </a:buClr>
              <a:buFont typeface="Wingdings" pitchFamily="2" charset="2"/>
              <a:buNone/>
            </a:pPr>
            <a:r>
              <a:rPr lang="en-US" sz="2800" b="1" dirty="0" smtClean="0">
                <a:latin typeface="Times New Roman" pitchFamily="18" charset="0"/>
              </a:rPr>
              <a:t>now He has promised, . . . ‘</a:t>
            </a:r>
            <a:r>
              <a:rPr lang="en-US" sz="2800" b="1" dirty="0" smtClean="0">
                <a:solidFill>
                  <a:schemeClr val="accent3">
                    <a:lumMod val="60000"/>
                    <a:lumOff val="40000"/>
                  </a:schemeClr>
                </a:solidFill>
                <a:latin typeface="Times New Roman" pitchFamily="18" charset="0"/>
              </a:rPr>
              <a:t>Yet once more I </a:t>
            </a:r>
          </a:p>
          <a:p>
            <a:pPr>
              <a:buClr>
                <a:srgbClr val="FFFFFF"/>
              </a:buClr>
              <a:buFont typeface="Wingdings" pitchFamily="2" charset="2"/>
              <a:buNone/>
            </a:pPr>
            <a:r>
              <a:rPr lang="en-US" sz="2800" b="1" dirty="0" smtClean="0">
                <a:solidFill>
                  <a:schemeClr val="accent3">
                    <a:lumMod val="60000"/>
                    <a:lumOff val="40000"/>
                  </a:schemeClr>
                </a:solidFill>
                <a:latin typeface="Times New Roman" pitchFamily="18" charset="0"/>
              </a:rPr>
              <a:t>shake</a:t>
            </a:r>
            <a:r>
              <a:rPr lang="en-US" sz="2800" b="1" dirty="0" smtClean="0">
                <a:latin typeface="Times New Roman" pitchFamily="18" charset="0"/>
              </a:rPr>
              <a:t> not only the earth, but also heaven.’  </a:t>
            </a:r>
          </a:p>
          <a:p>
            <a:pPr>
              <a:buClr>
                <a:srgbClr val="FFFFFF"/>
              </a:buClr>
              <a:buFont typeface="Wingdings" pitchFamily="2" charset="2"/>
              <a:buNone/>
            </a:pPr>
            <a:r>
              <a:rPr lang="en-US" sz="2800" b="1" dirty="0" smtClean="0">
                <a:latin typeface="Times New Roman" pitchFamily="18" charset="0"/>
              </a:rPr>
              <a:t>Now this, </a:t>
            </a:r>
            <a:r>
              <a:rPr lang="en-US" sz="2800" b="1" dirty="0" smtClean="0">
                <a:solidFill>
                  <a:schemeClr val="accent3">
                    <a:lumMod val="60000"/>
                    <a:lumOff val="40000"/>
                  </a:schemeClr>
                </a:solidFill>
                <a:latin typeface="Times New Roman" pitchFamily="18" charset="0"/>
              </a:rPr>
              <a:t>‘yet once more,’ </a:t>
            </a:r>
            <a:r>
              <a:rPr lang="en-US" sz="2800" b="1" dirty="0" smtClean="0">
                <a:latin typeface="Times New Roman" pitchFamily="18" charset="0"/>
              </a:rPr>
              <a:t>indicates the </a:t>
            </a:r>
          </a:p>
          <a:p>
            <a:pPr>
              <a:buClr>
                <a:srgbClr val="FFFFFF"/>
              </a:buClr>
              <a:buFont typeface="Wingdings" pitchFamily="2" charset="2"/>
              <a:buNone/>
            </a:pPr>
            <a:r>
              <a:rPr lang="en-US" sz="2800" b="1" dirty="0" smtClean="0">
                <a:solidFill>
                  <a:schemeClr val="accent3">
                    <a:lumMod val="60000"/>
                    <a:lumOff val="40000"/>
                  </a:schemeClr>
                </a:solidFill>
                <a:latin typeface="Times New Roman" pitchFamily="18" charset="0"/>
              </a:rPr>
              <a:t>removal</a:t>
            </a:r>
            <a:r>
              <a:rPr lang="en-US" sz="2800" b="1" dirty="0" smtClean="0">
                <a:latin typeface="Times New Roman" pitchFamily="18" charset="0"/>
              </a:rPr>
              <a:t> of those things that are being </a:t>
            </a:r>
          </a:p>
          <a:p>
            <a:pPr>
              <a:buClr>
                <a:srgbClr val="FFFFFF"/>
              </a:buClr>
              <a:buFont typeface="Wingdings" pitchFamily="2" charset="2"/>
              <a:buNone/>
            </a:pPr>
            <a:r>
              <a:rPr lang="en-US" sz="2800" b="1" dirty="0" smtClean="0">
                <a:latin typeface="Times New Roman" pitchFamily="18" charset="0"/>
              </a:rPr>
              <a:t>shaken, . . . </a:t>
            </a:r>
            <a:r>
              <a:rPr lang="en-US" sz="2800" b="1" dirty="0" smtClean="0">
                <a:solidFill>
                  <a:schemeClr val="accent3">
                    <a:lumMod val="60000"/>
                    <a:lumOff val="40000"/>
                  </a:schemeClr>
                </a:solidFill>
                <a:latin typeface="Times New Roman" pitchFamily="18" charset="0"/>
              </a:rPr>
              <a:t>that the things which </a:t>
            </a:r>
          </a:p>
          <a:p>
            <a:pPr>
              <a:buClr>
                <a:srgbClr val="FFFFFF"/>
              </a:buClr>
              <a:buFont typeface="Wingdings" pitchFamily="2" charset="2"/>
              <a:buNone/>
            </a:pPr>
            <a:r>
              <a:rPr lang="en-US" sz="2800" b="1" dirty="0" smtClean="0">
                <a:solidFill>
                  <a:schemeClr val="accent3">
                    <a:lumMod val="60000"/>
                    <a:lumOff val="40000"/>
                  </a:schemeClr>
                </a:solidFill>
                <a:latin typeface="Times New Roman" pitchFamily="18" charset="0"/>
              </a:rPr>
              <a:t>cannot be shaken may remain.”</a:t>
            </a:r>
          </a:p>
          <a:p>
            <a:pPr>
              <a:buClr>
                <a:srgbClr val="FFFFFF"/>
              </a:buClr>
              <a:buFont typeface="Wingdings" pitchFamily="2" charset="2"/>
              <a:buNone/>
            </a:pPr>
            <a:endParaRPr lang="en-US" sz="2800" b="1" dirty="0" smtClean="0">
              <a:solidFill>
                <a:schemeClr val="accent3">
                  <a:lumMod val="60000"/>
                  <a:lumOff val="40000"/>
                </a:schemeClr>
              </a:solidFill>
              <a:latin typeface="Times New Roman" pitchFamily="18" charset="0"/>
            </a:endParaRPr>
          </a:p>
          <a:p>
            <a:pPr>
              <a:buClr>
                <a:srgbClr val="FFFFFF"/>
              </a:buClr>
              <a:buNone/>
            </a:pPr>
            <a:r>
              <a:rPr lang="en-US" sz="2800" b="1" dirty="0" smtClean="0">
                <a:solidFill>
                  <a:schemeClr val="accent3"/>
                </a:solidFill>
                <a:latin typeface="Times New Roman" pitchFamily="18" charset="0"/>
              </a:rPr>
              <a:t>Will </a:t>
            </a:r>
            <a:r>
              <a:rPr lang="en-US" sz="2800" b="1" u="sng" dirty="0" smtClean="0">
                <a:solidFill>
                  <a:schemeClr val="accent3"/>
                </a:solidFill>
                <a:latin typeface="Times New Roman" pitchFamily="18" charset="0"/>
              </a:rPr>
              <a:t>you</a:t>
            </a:r>
            <a:r>
              <a:rPr lang="en-US" sz="2800" b="1" dirty="0" smtClean="0">
                <a:solidFill>
                  <a:schemeClr val="accent3"/>
                </a:solidFill>
                <a:latin typeface="Times New Roman" pitchFamily="18" charset="0"/>
              </a:rPr>
              <a:t> be removed, or remain?</a:t>
            </a:r>
          </a:p>
        </p:txBody>
      </p:sp>
      <p:sp>
        <p:nvSpPr>
          <p:cNvPr id="6" name="Slide Number Placeholder 5"/>
          <p:cNvSpPr>
            <a:spLocks noGrp="1"/>
          </p:cNvSpPr>
          <p:nvPr>
            <p:ph type="sldNum" sz="quarter" idx="12"/>
          </p:nvPr>
        </p:nvSpPr>
        <p:spPr/>
        <p:txBody>
          <a:bodyPr/>
          <a:lstStyle/>
          <a:p>
            <a:fld id="{DBB61592-4023-440B-9655-BCF90B1EF16D}" type="slidenum">
              <a:rPr lang="en-US"/>
              <a:pPr/>
              <a:t>72</a:t>
            </a:fld>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Rectangle 3"/>
          <p:cNvSpPr>
            <a:spLocks noGrp="1" noChangeArrowheads="1"/>
          </p:cNvSpPr>
          <p:nvPr>
            <p:ph type="body" sz="half" idx="1"/>
          </p:nvPr>
        </p:nvSpPr>
        <p:spPr>
          <a:xfrm>
            <a:off x="457200" y="1143000"/>
            <a:ext cx="3429000" cy="4983163"/>
          </a:xfrm>
        </p:spPr>
        <p:txBody>
          <a:bodyPr>
            <a:normAutofit/>
          </a:bodyPr>
          <a:lstStyle/>
          <a:p>
            <a:pPr>
              <a:buClr>
                <a:srgbClr val="FFFFFF"/>
              </a:buClr>
              <a:buFont typeface="Wingdings" pitchFamily="2" charset="2"/>
              <a:buNone/>
            </a:pPr>
            <a:r>
              <a:rPr lang="en-US" sz="2800" b="1" dirty="0" smtClean="0">
                <a:latin typeface="Times New Roman" pitchFamily="18" charset="0"/>
              </a:rPr>
              <a:t>    A former member, returning after ten years away, asked, “What’s wrong in the church?  All Adventists used to believe alike.  Now it seems like there is an endless variety of beliefs.”</a:t>
            </a:r>
            <a:r>
              <a:rPr lang="en-US" sz="2800" dirty="0" smtClean="0">
                <a:latin typeface="Times New Roman" pitchFamily="18" charset="0"/>
              </a:rPr>
              <a:t> </a:t>
            </a:r>
          </a:p>
        </p:txBody>
      </p:sp>
      <p:pic>
        <p:nvPicPr>
          <p:cNvPr id="140291" name="Picture 4" descr="ADVENTISM IN Conflict"/>
          <p:cNvPicPr>
            <a:picLocks noGrp="1" noChangeAspect="1" noChangeArrowheads="1"/>
          </p:cNvPicPr>
          <p:nvPr>
            <p:ph type="clipArt" sz="half" idx="2"/>
          </p:nvPr>
        </p:nvPicPr>
        <p:blipFill>
          <a:blip r:embed="rId3"/>
          <a:srcRect/>
          <a:stretch>
            <a:fillRect/>
          </a:stretch>
        </p:blipFill>
        <p:spPr>
          <a:xfrm>
            <a:off x="5105400" y="1143000"/>
            <a:ext cx="2565165" cy="3856038"/>
          </a:xfrm>
          <a:effectLst>
            <a:reflection stA="50000" endPos="75000" dist="12700" dir="5400000" sy="-100000" algn="bl" rotWithShape="0"/>
          </a:effectLst>
        </p:spPr>
      </p:pic>
      <p:sp>
        <p:nvSpPr>
          <p:cNvPr id="6" name="Slide Number Placeholder 5"/>
          <p:cNvSpPr>
            <a:spLocks noGrp="1"/>
          </p:cNvSpPr>
          <p:nvPr>
            <p:ph type="sldNum" sz="quarter" idx="12"/>
          </p:nvPr>
        </p:nvSpPr>
        <p:spPr/>
        <p:txBody>
          <a:bodyPr/>
          <a:lstStyle/>
          <a:p>
            <a:fld id="{3C8DEB0E-312B-43DD-A5C6-CF59514ACF82}" type="slidenum">
              <a:rPr lang="en-US"/>
              <a:pPr/>
              <a:t>73</a:t>
            </a:fld>
            <a:endParaRPr lang="en-US"/>
          </a:p>
        </p:txBody>
      </p:sp>
      <p:sp>
        <p:nvSpPr>
          <p:cNvPr id="7" name="TextBox 6"/>
          <p:cNvSpPr txBox="1"/>
          <p:nvPr/>
        </p:nvSpPr>
        <p:spPr>
          <a:xfrm>
            <a:off x="990600" y="152400"/>
            <a:ext cx="6705600" cy="1015663"/>
          </a:xfrm>
          <a:prstGeom prst="rect">
            <a:avLst/>
          </a:prstGeom>
          <a:noFill/>
        </p:spPr>
        <p:txBody>
          <a:bodyPr wrap="square" rtlCol="0">
            <a:spAutoFit/>
          </a:bodyPr>
          <a:lstStyle/>
          <a:p>
            <a:r>
              <a:rPr lang="en-US" sz="4000" b="1" dirty="0" smtClean="0">
                <a:ln>
                  <a:prstDash val="solid"/>
                </a:ln>
                <a:solidFill>
                  <a:schemeClr val="accent4">
                    <a:lumMod val="20000"/>
                    <a:lumOff val="80000"/>
                  </a:schemeClr>
                </a:solidFill>
                <a:effectLst>
                  <a:outerShdw blurRad="88000" dist="50800" dir="5040000" algn="tl">
                    <a:schemeClr val="accent4">
                      <a:tint val="80000"/>
                      <a:satMod val="250000"/>
                      <a:alpha val="45000"/>
                    </a:schemeClr>
                  </a:outerShdw>
                </a:effectLst>
                <a:latin typeface="Times New Roman" pitchFamily="18" charset="0"/>
              </a:rPr>
              <a:t>The Shaking of the Church</a:t>
            </a:r>
            <a:endParaRPr lang="en-US" sz="4000" dirty="0" smtClean="0">
              <a:solidFill>
                <a:schemeClr val="accent4">
                  <a:lumMod val="20000"/>
                  <a:lumOff val="80000"/>
                </a:schemeClr>
              </a:solidFill>
            </a:endParaRPr>
          </a:p>
          <a:p>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9" name="Rectangle 3"/>
          <p:cNvSpPr>
            <a:spLocks noGrp="1" noChangeArrowheads="1"/>
          </p:cNvSpPr>
          <p:nvPr>
            <p:ph type="body" sz="half" idx="1"/>
          </p:nvPr>
        </p:nvSpPr>
        <p:spPr>
          <a:xfrm>
            <a:off x="228600" y="1371600"/>
            <a:ext cx="4038600" cy="4754563"/>
          </a:xfrm>
        </p:spPr>
        <p:txBody>
          <a:bodyPr>
            <a:normAutofit lnSpcReduction="10000"/>
          </a:bodyPr>
          <a:lstStyle/>
          <a:p>
            <a:pPr>
              <a:buClr>
                <a:srgbClr val="FFFFFF"/>
              </a:buClr>
              <a:buFont typeface="Wingdings" pitchFamily="2" charset="2"/>
              <a:buNone/>
            </a:pPr>
            <a:r>
              <a:rPr lang="en-US" b="1" dirty="0" smtClean="0">
                <a:latin typeface="Times New Roman" pitchFamily="18" charset="0"/>
              </a:rPr>
              <a:t>	“We are in the shaking time, </a:t>
            </a:r>
          </a:p>
          <a:p>
            <a:pPr>
              <a:buClr>
                <a:srgbClr val="FFFFFF"/>
              </a:buClr>
              <a:buFont typeface="Wingdings" pitchFamily="2" charset="2"/>
              <a:buNone/>
            </a:pPr>
            <a:r>
              <a:rPr lang="en-US" b="1" dirty="0" smtClean="0">
                <a:latin typeface="Times New Roman" pitchFamily="18" charset="0"/>
              </a:rPr>
              <a:t>	the time when everything that </a:t>
            </a:r>
          </a:p>
          <a:p>
            <a:pPr>
              <a:buClr>
                <a:srgbClr val="FFFFFF"/>
              </a:buClr>
              <a:buFont typeface="Wingdings" pitchFamily="2" charset="2"/>
              <a:buNone/>
            </a:pPr>
            <a:r>
              <a:rPr lang="en-US" b="1" dirty="0" smtClean="0">
                <a:latin typeface="Times New Roman" pitchFamily="18" charset="0"/>
              </a:rPr>
              <a:t>	can be shaken </a:t>
            </a:r>
          </a:p>
          <a:p>
            <a:pPr>
              <a:buClr>
                <a:srgbClr val="FFFFFF"/>
              </a:buClr>
              <a:buFont typeface="Wingdings" pitchFamily="2" charset="2"/>
              <a:buNone/>
            </a:pPr>
            <a:r>
              <a:rPr lang="en-US" b="1" dirty="0" smtClean="0">
                <a:latin typeface="Times New Roman" pitchFamily="18" charset="0"/>
              </a:rPr>
              <a:t>	will be shaken.”</a:t>
            </a:r>
          </a:p>
          <a:p>
            <a:pPr>
              <a:buClr>
                <a:srgbClr val="FFFFFF"/>
              </a:buClr>
              <a:buFont typeface="Wingdings" pitchFamily="2" charset="2"/>
              <a:buNone/>
            </a:pPr>
            <a:endParaRPr lang="en-US" b="1" dirty="0" smtClean="0">
              <a:latin typeface="Times New Roman" pitchFamily="18" charset="0"/>
            </a:endParaRPr>
          </a:p>
          <a:p>
            <a:pPr>
              <a:buClr>
                <a:srgbClr val="FFFFFF"/>
              </a:buClr>
              <a:buFont typeface="Wingdings" pitchFamily="2" charset="2"/>
              <a:buNone/>
            </a:pPr>
            <a:r>
              <a:rPr lang="en-US" sz="2800" b="1" dirty="0" smtClean="0">
                <a:latin typeface="Times New Roman" pitchFamily="18" charset="0"/>
              </a:rPr>
              <a:t>    --EGW, </a:t>
            </a:r>
            <a:r>
              <a:rPr lang="en-US" sz="2800" b="1" i="1" dirty="0" smtClean="0">
                <a:latin typeface="Times New Roman" pitchFamily="18" charset="0"/>
              </a:rPr>
              <a:t>The Faith I Live By, </a:t>
            </a:r>
            <a:r>
              <a:rPr lang="en-US" sz="2800" b="1" dirty="0" smtClean="0">
                <a:latin typeface="Times New Roman" pitchFamily="18" charset="0"/>
              </a:rPr>
              <a:t>336.</a:t>
            </a:r>
          </a:p>
        </p:txBody>
      </p:sp>
      <p:pic>
        <p:nvPicPr>
          <p:cNvPr id="142339" name="Picture 4" descr="ADVENTISM IN Conflict"/>
          <p:cNvPicPr>
            <a:picLocks noGrp="1" noChangeAspect="1" noChangeArrowheads="1"/>
          </p:cNvPicPr>
          <p:nvPr>
            <p:ph type="clipArt" sz="half" idx="2"/>
          </p:nvPr>
        </p:nvPicPr>
        <p:blipFill>
          <a:blip r:embed="rId3"/>
          <a:srcRect/>
          <a:stretch>
            <a:fillRect/>
          </a:stretch>
        </p:blipFill>
        <p:spPr>
          <a:xfrm>
            <a:off x="5334000" y="1295400"/>
            <a:ext cx="2261021" cy="3398838"/>
          </a:xfrm>
          <a:effectLst>
            <a:reflection stA="50000" endPos="75000" dist="12700" dir="5400000" sy="-100000" algn="bl" rotWithShape="0"/>
          </a:effectLst>
        </p:spPr>
      </p:pic>
      <p:sp>
        <p:nvSpPr>
          <p:cNvPr id="6" name="Slide Number Placeholder 5"/>
          <p:cNvSpPr>
            <a:spLocks noGrp="1"/>
          </p:cNvSpPr>
          <p:nvPr>
            <p:ph type="sldNum" sz="quarter" idx="12"/>
          </p:nvPr>
        </p:nvSpPr>
        <p:spPr/>
        <p:txBody>
          <a:bodyPr/>
          <a:lstStyle/>
          <a:p>
            <a:fld id="{BFF956DC-5497-4608-958A-9747AD934446}" type="slidenum">
              <a:rPr lang="en-US"/>
              <a:pPr/>
              <a:t>74</a:t>
            </a:fld>
            <a:endParaRPr lang="en-US"/>
          </a:p>
        </p:txBody>
      </p:sp>
      <p:sp>
        <p:nvSpPr>
          <p:cNvPr id="5" name="TextBox 4"/>
          <p:cNvSpPr txBox="1"/>
          <p:nvPr/>
        </p:nvSpPr>
        <p:spPr>
          <a:xfrm>
            <a:off x="762000" y="533400"/>
            <a:ext cx="184731" cy="707886"/>
          </a:xfrm>
          <a:prstGeom prst="rect">
            <a:avLst/>
          </a:prstGeom>
          <a:noFill/>
        </p:spPr>
        <p:txBody>
          <a:bodyPr wrap="none" rtlCol="0">
            <a:spAutoFit/>
          </a:bodyPr>
          <a:lstStyle/>
          <a:p>
            <a:endParaRPr lang="en-US" dirty="0" smtClean="0"/>
          </a:p>
          <a:p>
            <a:endParaRPr lang="en-US" dirty="0"/>
          </a:p>
        </p:txBody>
      </p:sp>
      <p:sp>
        <p:nvSpPr>
          <p:cNvPr id="7" name="TextBox 6"/>
          <p:cNvSpPr txBox="1"/>
          <p:nvPr/>
        </p:nvSpPr>
        <p:spPr>
          <a:xfrm>
            <a:off x="457200" y="381000"/>
            <a:ext cx="7239000" cy="707886"/>
          </a:xfrm>
          <a:prstGeom prst="rect">
            <a:avLst/>
          </a:prstGeom>
          <a:noFill/>
        </p:spPr>
        <p:txBody>
          <a:bodyPr wrap="square" rtlCol="0">
            <a:spAutoFit/>
          </a:bodyPr>
          <a:lstStyle/>
          <a:p>
            <a:r>
              <a:rPr lang="en-US" sz="4000" b="1" dirty="0" smtClean="0">
                <a:ln>
                  <a:prstDash val="solid"/>
                </a:ln>
                <a:solidFill>
                  <a:schemeClr val="accent4">
                    <a:lumMod val="20000"/>
                    <a:lumOff val="80000"/>
                  </a:schemeClr>
                </a:solidFill>
                <a:effectLst>
                  <a:outerShdw blurRad="88000" dist="50800" dir="5040000" algn="tl">
                    <a:schemeClr val="accent4">
                      <a:tint val="80000"/>
                      <a:satMod val="250000"/>
                      <a:alpha val="45000"/>
                    </a:schemeClr>
                  </a:outerShdw>
                </a:effectLst>
                <a:latin typeface="Times New Roman" pitchFamily="18" charset="0"/>
              </a:rPr>
              <a:t> The reply was . . .</a:t>
            </a:r>
            <a:endParaRPr 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rrowheads="1"/>
          </p:cNvSpPr>
          <p:nvPr>
            <p:ph type="title"/>
          </p:nvPr>
        </p:nvSpPr>
        <p:spPr>
          <a:xfrm>
            <a:off x="457200" y="0"/>
            <a:ext cx="8229600" cy="1371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rPr>
              <a:t>Satan’s Last Deception</a:t>
            </a:r>
            <a:r>
              <a:rPr lang="en-US" sz="3600" b="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rPr>
              <a:t/>
            </a:r>
            <a:br>
              <a:rPr lang="en-US" sz="3600" b="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rPr>
            </a:br>
            <a:r>
              <a:rPr lang="en-US" sz="3200" b="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rPr>
              <a:t>(within the Adventist Church)</a:t>
            </a:r>
            <a:endParaRPr lang="en-US" sz="2800" b="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endParaRPr>
          </a:p>
        </p:txBody>
      </p:sp>
      <p:sp>
        <p:nvSpPr>
          <p:cNvPr id="101379" name="Rectangle 3"/>
          <p:cNvSpPr>
            <a:spLocks noGrp="1" noChangeArrowheads="1"/>
          </p:cNvSpPr>
          <p:nvPr>
            <p:ph idx="1"/>
          </p:nvPr>
        </p:nvSpPr>
        <p:spPr>
          <a:xfrm>
            <a:off x="457200" y="1524000"/>
            <a:ext cx="8229600" cy="50292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pPr>
              <a:buClr>
                <a:srgbClr val="FFFFFF"/>
              </a:buClr>
              <a:buFont typeface="Wingdings" pitchFamily="2" charset="2"/>
              <a:buNone/>
            </a:pPr>
            <a:r>
              <a:rPr lang="en-US" sz="2800" b="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rPr>
              <a:t>		</a:t>
            </a:r>
            <a:r>
              <a:rPr lang="en-US" b="1" dirty="0" smtClean="0">
                <a:ln w="11430"/>
                <a:solidFill>
                  <a:schemeClr val="bg1"/>
                </a:solidFill>
                <a:effectLst>
                  <a:outerShdw blurRad="50800" dist="39000" dir="5460000" algn="tl">
                    <a:srgbClr val="000000">
                      <a:alpha val="38000"/>
                    </a:srgbClr>
                  </a:outerShdw>
                </a:effectLst>
                <a:latin typeface="Times New Roman" pitchFamily="18" charset="0"/>
              </a:rPr>
              <a:t>“Satan is . . . constantly pressing in the spurious [the false]--to lead away from the truth. </a:t>
            </a:r>
            <a:r>
              <a:rPr lang="en-US" b="1" u="sng" dirty="0" smtClean="0">
                <a:ln w="11430"/>
                <a:solidFill>
                  <a:schemeClr val="bg1"/>
                </a:solidFill>
                <a:effectLst>
                  <a:outerShdw blurRad="50800" dist="39000" dir="5460000" algn="tl">
                    <a:srgbClr val="000000">
                      <a:alpha val="38000"/>
                    </a:srgbClr>
                  </a:outerShdw>
                </a:effectLst>
                <a:latin typeface="Times New Roman" pitchFamily="18" charset="0"/>
              </a:rPr>
              <a:t>The very last deception of Satan will be to make of none effect the testimony of the Spirit of God</a:t>
            </a:r>
            <a:r>
              <a:rPr lang="en-US" b="1" dirty="0" smtClean="0">
                <a:ln w="11430"/>
                <a:solidFill>
                  <a:schemeClr val="bg1"/>
                </a:solidFill>
                <a:effectLst>
                  <a:outerShdw blurRad="50800" dist="39000" dir="5460000" algn="tl">
                    <a:srgbClr val="000000">
                      <a:alpha val="38000"/>
                    </a:srgbClr>
                  </a:outerShdw>
                </a:effectLst>
                <a:latin typeface="Times New Roman" pitchFamily="18" charset="0"/>
              </a:rPr>
              <a:t>. "Where there is no vision, the people perish" (Prov. 29:18). </a:t>
            </a:r>
            <a:r>
              <a:rPr lang="en-US" b="1" u="sng" dirty="0" smtClean="0">
                <a:ln w="11430"/>
                <a:solidFill>
                  <a:schemeClr val="bg1"/>
                </a:solidFill>
                <a:effectLst>
                  <a:outerShdw blurRad="50800" dist="39000" dir="5460000" algn="tl">
                    <a:srgbClr val="000000">
                      <a:alpha val="38000"/>
                    </a:srgbClr>
                  </a:outerShdw>
                </a:effectLst>
                <a:latin typeface="Times New Roman" pitchFamily="18" charset="0"/>
              </a:rPr>
              <a:t>Satan will work ingeniously, in different ways and through different agencies, to unsettle the confidence of God's remnant people in the true testimony</a:t>
            </a:r>
            <a:r>
              <a:rPr lang="en-US" b="1" dirty="0" smtClean="0">
                <a:ln w="11430"/>
                <a:solidFill>
                  <a:schemeClr val="bg1"/>
                </a:solidFill>
                <a:effectLst>
                  <a:outerShdw blurRad="50800" dist="39000" dir="5460000" algn="tl">
                    <a:srgbClr val="000000">
                      <a:alpha val="38000"/>
                    </a:srgbClr>
                  </a:outerShdw>
                </a:effectLst>
                <a:latin typeface="Times New Roman" pitchFamily="18" charset="0"/>
              </a:rPr>
              <a:t>.” </a:t>
            </a:r>
            <a:r>
              <a:rPr lang="en-US" sz="2800" b="1" i="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rPr>
              <a:t>Selected Messages,</a:t>
            </a:r>
            <a:r>
              <a:rPr lang="en-US" sz="2800" b="1" dirty="0" smtClean="0">
                <a:ln w="11430"/>
                <a:solidFill>
                  <a:schemeClr val="accent6">
                    <a:lumMod val="20000"/>
                    <a:lumOff val="80000"/>
                  </a:schemeClr>
                </a:solidFill>
                <a:effectLst>
                  <a:outerShdw blurRad="50800" dist="39000" dir="5460000" algn="tl">
                    <a:srgbClr val="000000">
                      <a:alpha val="38000"/>
                    </a:srgbClr>
                  </a:outerShdw>
                </a:effectLst>
                <a:latin typeface="Times New Roman" pitchFamily="18" charset="0"/>
              </a:rPr>
              <a:t> bk. 1, p. 48</a:t>
            </a:r>
          </a:p>
        </p:txBody>
      </p:sp>
      <p:sp>
        <p:nvSpPr>
          <p:cNvPr id="6" name="Slide Number Placeholder 5"/>
          <p:cNvSpPr>
            <a:spLocks noGrp="1"/>
          </p:cNvSpPr>
          <p:nvPr>
            <p:ph type="sldNum" sz="quarter" idx="12"/>
          </p:nvPr>
        </p:nvSpPr>
        <p:spPr/>
        <p:txBody>
          <a:bodyPr/>
          <a:lstStyle/>
          <a:p>
            <a:fld id="{7983D521-6BE3-486A-B2A0-09FA32EAD5B7}" type="slidenum">
              <a:rPr lang="en-US"/>
              <a:pPr/>
              <a:t>75</a:t>
            </a:fld>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rrowheads="1"/>
          </p:cNvSpPr>
          <p:nvPr>
            <p:ph type="title"/>
          </p:nvPr>
        </p:nvSpPr>
        <p:spPr>
          <a:xfrm>
            <a:off x="457200" y="0"/>
            <a:ext cx="8229600" cy="1676400"/>
          </a:xfrm>
        </p:spPr>
        <p:txBody>
          <a:bodyPr>
            <a:noAutofit/>
          </a:bodyPr>
          <a:lstStyle/>
          <a:p>
            <a:r>
              <a:rPr lang="en-US" sz="4000" b="1" dirty="0" smtClean="0">
                <a:solidFill>
                  <a:srgbClr val="FFC000"/>
                </a:solidFill>
                <a:effectLst>
                  <a:outerShdw blurRad="38100" dist="38100" dir="2700000" algn="tl">
                    <a:srgbClr val="000000">
                      <a:alpha val="43137"/>
                    </a:srgbClr>
                  </a:outerShdw>
                </a:effectLst>
                <a:latin typeface="Times New Roman" pitchFamily="18" charset="0"/>
              </a:rPr>
              <a:t>“A Hatred . . . which is Satanic” </a:t>
            </a:r>
            <a:r>
              <a:rPr lang="en-US" sz="3600" b="1" dirty="0" smtClean="0">
                <a:solidFill>
                  <a:srgbClr val="FFC000"/>
                </a:solidFill>
                <a:effectLst>
                  <a:outerShdw blurRad="38100" dist="38100" dir="2700000" algn="tl">
                    <a:srgbClr val="000000">
                      <a:alpha val="43137"/>
                    </a:srgbClr>
                  </a:outerShdw>
                </a:effectLst>
                <a:latin typeface="Times New Roman" pitchFamily="18" charset="0"/>
              </a:rPr>
              <a:t/>
            </a:r>
            <a:br>
              <a:rPr lang="en-US" sz="3600" b="1" dirty="0" smtClean="0">
                <a:solidFill>
                  <a:srgbClr val="FFC000"/>
                </a:solidFill>
                <a:effectLst>
                  <a:outerShdw blurRad="38100" dist="38100" dir="2700000" algn="tl">
                    <a:srgbClr val="000000">
                      <a:alpha val="43137"/>
                    </a:srgbClr>
                  </a:outerShdw>
                </a:effectLst>
                <a:latin typeface="Times New Roman" pitchFamily="18" charset="0"/>
              </a:rPr>
            </a:br>
            <a:r>
              <a:rPr lang="en-US" sz="3600" b="1" dirty="0" smtClean="0">
                <a:solidFill>
                  <a:srgbClr val="FFC000"/>
                </a:solidFill>
                <a:effectLst>
                  <a:outerShdw blurRad="38100" dist="38100" dir="2700000" algn="tl">
                    <a:srgbClr val="000000">
                      <a:alpha val="43137"/>
                    </a:srgbClr>
                  </a:outerShdw>
                </a:effectLst>
                <a:latin typeface="Times New Roman" pitchFamily="18" charset="0"/>
              </a:rPr>
              <a:t>(</a:t>
            </a:r>
            <a:r>
              <a:rPr lang="en-US" sz="3200" b="1" dirty="0" smtClean="0">
                <a:solidFill>
                  <a:srgbClr val="FFC000"/>
                </a:solidFill>
                <a:effectLst>
                  <a:outerShdw blurRad="38100" dist="38100" dir="2700000" algn="tl">
                    <a:srgbClr val="000000">
                      <a:alpha val="43137"/>
                    </a:srgbClr>
                  </a:outerShdw>
                </a:effectLst>
                <a:latin typeface="Times New Roman" pitchFamily="18" charset="0"/>
              </a:rPr>
              <a:t>in both origin and intensity--Roger Coon)</a:t>
            </a:r>
          </a:p>
        </p:txBody>
      </p:sp>
      <p:sp>
        <p:nvSpPr>
          <p:cNvPr id="120835" name="Rectangle 3"/>
          <p:cNvSpPr>
            <a:spLocks noGrp="1" noChangeArrowheads="1"/>
          </p:cNvSpPr>
          <p:nvPr>
            <p:ph idx="1"/>
          </p:nvPr>
        </p:nvSpPr>
        <p:spPr>
          <a:xfrm>
            <a:off x="457200" y="1676400"/>
            <a:ext cx="8229600" cy="4876800"/>
          </a:xfrm>
        </p:spPr>
        <p:txBody>
          <a:bodyPr>
            <a:normAutofit/>
          </a:bodyPr>
          <a:lstStyle/>
          <a:p>
            <a:pPr>
              <a:buClr>
                <a:srgbClr val="FFFFFF"/>
              </a:buClr>
              <a:buFont typeface="Wingdings" pitchFamily="2" charset="2"/>
              <a:buNone/>
            </a:pPr>
            <a:r>
              <a:rPr lang="en-US" sz="2800" dirty="0" smtClean="0">
                <a:latin typeface="Times New Roman" pitchFamily="18" charset="0"/>
              </a:rPr>
              <a:t>	</a:t>
            </a:r>
            <a:r>
              <a:rPr lang="en-US" b="1" dirty="0" smtClean="0">
                <a:latin typeface="Times New Roman" pitchFamily="18" charset="0"/>
              </a:rPr>
              <a:t>“</a:t>
            </a:r>
            <a:r>
              <a:rPr lang="en-US" b="1" u="sng" dirty="0" smtClean="0">
                <a:latin typeface="Times New Roman" pitchFamily="18" charset="0"/>
              </a:rPr>
              <a:t>There will be a hatred kindled against the testimonies which is satanic</a:t>
            </a:r>
            <a:r>
              <a:rPr lang="en-US" b="1" dirty="0" smtClean="0">
                <a:latin typeface="Times New Roman" pitchFamily="18" charset="0"/>
              </a:rPr>
              <a:t>. </a:t>
            </a:r>
            <a:r>
              <a:rPr lang="en-US" sz="3000" b="1" dirty="0" smtClean="0">
                <a:latin typeface="Times New Roman" pitchFamily="18" charset="0"/>
              </a:rPr>
              <a:t>The </a:t>
            </a:r>
            <a:r>
              <a:rPr lang="en-US" sz="3000" b="1" dirty="0" smtClean="0">
                <a:solidFill>
                  <a:srgbClr val="FFC000"/>
                </a:solidFill>
                <a:latin typeface="Times New Roman" pitchFamily="18" charset="0"/>
              </a:rPr>
              <a:t>workings of Satan</a:t>
            </a:r>
            <a:r>
              <a:rPr lang="en-US" sz="3000" b="1" dirty="0" smtClean="0">
                <a:latin typeface="Times New Roman" pitchFamily="18" charset="0"/>
              </a:rPr>
              <a:t> will be </a:t>
            </a:r>
            <a:r>
              <a:rPr lang="en-US" sz="3000" b="1" dirty="0" smtClean="0">
                <a:solidFill>
                  <a:srgbClr val="FFC000"/>
                </a:solidFill>
                <a:latin typeface="Times New Roman" pitchFamily="18" charset="0"/>
              </a:rPr>
              <a:t>to unsettle the faith of the churches in them [the testimonies], for this reason: Satan cannot have so clear a track to bring in his deceptions and bind up souls in his delusions </a:t>
            </a:r>
            <a:r>
              <a:rPr lang="en-US" sz="3000" b="1" u="sng" dirty="0" smtClean="0">
                <a:solidFill>
                  <a:srgbClr val="FFFF00"/>
                </a:solidFill>
                <a:latin typeface="Times New Roman" pitchFamily="18" charset="0"/>
              </a:rPr>
              <a:t>if the warnings and reproofs and counsels of the Spirit of God are heeded</a:t>
            </a:r>
            <a:r>
              <a:rPr lang="en-US" sz="3000" b="1" dirty="0" smtClean="0">
                <a:solidFill>
                  <a:srgbClr val="FFFF00"/>
                </a:solidFill>
                <a:latin typeface="Times New Roman" pitchFamily="18" charset="0"/>
              </a:rPr>
              <a:t>.” </a:t>
            </a:r>
          </a:p>
          <a:p>
            <a:pPr>
              <a:buClr>
                <a:srgbClr val="FFFFFF"/>
              </a:buClr>
              <a:buFont typeface="Wingdings" pitchFamily="2" charset="2"/>
              <a:buNone/>
            </a:pPr>
            <a:r>
              <a:rPr lang="en-US" sz="2800" b="1" i="1" dirty="0" smtClean="0">
                <a:latin typeface="Times New Roman" pitchFamily="18" charset="0"/>
              </a:rPr>
              <a:t>	Selected Messages,</a:t>
            </a:r>
            <a:r>
              <a:rPr lang="en-US" sz="2800" b="1" dirty="0" smtClean="0">
                <a:latin typeface="Times New Roman" pitchFamily="18" charset="0"/>
              </a:rPr>
              <a:t> bk. 1, p. 48</a:t>
            </a:r>
            <a:r>
              <a:rPr lang="en-US" sz="2800" dirty="0" smtClean="0">
                <a:latin typeface="Times New Roman" pitchFamily="18" charset="0"/>
              </a:rPr>
              <a:t>  </a:t>
            </a:r>
          </a:p>
        </p:txBody>
      </p:sp>
      <p:sp>
        <p:nvSpPr>
          <p:cNvPr id="6" name="Slide Number Placeholder 5"/>
          <p:cNvSpPr>
            <a:spLocks noGrp="1"/>
          </p:cNvSpPr>
          <p:nvPr>
            <p:ph type="sldNum" sz="quarter" idx="12"/>
          </p:nvPr>
        </p:nvSpPr>
        <p:spPr/>
        <p:txBody>
          <a:bodyPr/>
          <a:lstStyle/>
          <a:p>
            <a:fld id="{5C34998F-423A-4098-8CEB-68A36EF81F83}" type="slidenum">
              <a:rPr lang="en-US"/>
              <a:pPr/>
              <a:t>76</a:t>
            </a:fld>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rrowheads="1"/>
          </p:cNvSpPr>
          <p:nvPr>
            <p:ph type="title"/>
          </p:nvPr>
        </p:nvSpPr>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36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itchFamily="18" charset="0"/>
              </a:rPr>
              <a:t>VII.  The Shaking of the Church</a:t>
            </a:r>
          </a:p>
        </p:txBody>
      </p:sp>
      <p:sp>
        <p:nvSpPr>
          <p:cNvPr id="121859" name="Rectangle 3"/>
          <p:cNvSpPr>
            <a:spLocks noGrp="1" noChangeArrowheads="1"/>
          </p:cNvSpPr>
          <p:nvPr>
            <p:ph idx="1"/>
          </p:nvPr>
        </p:nvSpPr>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90000"/>
              </a:lnSpc>
              <a:buClr>
                <a:srgbClr val="FFFFFF"/>
              </a:buClr>
              <a:buFont typeface="Wingdings" pitchFamily="2" charset="2"/>
              <a:buNone/>
            </a:pPr>
            <a:r>
              <a:rPr lang="en-US" sz="3600" b="1" dirty="0" smtClean="0">
                <a:ln w="11430"/>
                <a:solidFill>
                  <a:srgbClr val="FCDDC4"/>
                </a:solidFill>
                <a:effectLst>
                  <a:outerShdw blurRad="80000" dist="40000" dir="5040000" algn="tl">
                    <a:srgbClr val="000000">
                      <a:alpha val="30000"/>
                    </a:srgbClr>
                  </a:outerShdw>
                </a:effectLst>
                <a:latin typeface="Times New Roman" pitchFamily="18" charset="0"/>
              </a:rPr>
              <a:t>“Most Bitter Enemies of </a:t>
            </a:r>
          </a:p>
          <a:p>
            <a:pPr algn="ctr">
              <a:lnSpc>
                <a:spcPct val="90000"/>
              </a:lnSpc>
              <a:buClr>
                <a:srgbClr val="FFFFFF"/>
              </a:buClr>
              <a:buFont typeface="Wingdings" pitchFamily="2" charset="2"/>
              <a:buNone/>
            </a:pPr>
            <a:r>
              <a:rPr lang="en-US" sz="3600" b="1" dirty="0" smtClean="0">
                <a:ln w="11430"/>
                <a:solidFill>
                  <a:srgbClr val="FCDDC4"/>
                </a:solidFill>
                <a:effectLst>
                  <a:outerShdw blurRad="80000" dist="40000" dir="5040000" algn="tl">
                    <a:srgbClr val="000000">
                      <a:alpha val="30000"/>
                    </a:srgbClr>
                  </a:outerShdw>
                </a:effectLst>
                <a:latin typeface="Times New Roman" pitchFamily="18" charset="0"/>
              </a:rPr>
              <a:t>. . . Former Brethren”</a:t>
            </a:r>
          </a:p>
          <a:p>
            <a:pPr algn="ctr">
              <a:lnSpc>
                <a:spcPct val="90000"/>
              </a:lnSpc>
              <a:buClr>
                <a:srgbClr val="FFFFFF"/>
              </a:buClr>
              <a:buFont typeface="Wingdings" pitchFamily="2" charset="2"/>
              <a:buNone/>
            </a:pPr>
            <a:r>
              <a:rPr lang="en-US" sz="3600" b="1" dirty="0" smtClean="0">
                <a:ln w="11430"/>
                <a:solidFill>
                  <a:srgbClr val="FCDDC4"/>
                </a:solidFill>
                <a:effectLst>
                  <a:outerShdw blurRad="80000" dist="40000" dir="5040000" algn="tl">
                    <a:srgbClr val="000000">
                      <a:alpha val="30000"/>
                    </a:srgbClr>
                  </a:outerShdw>
                </a:effectLst>
                <a:latin typeface="Times New Roman" pitchFamily="18" charset="0"/>
              </a:rPr>
              <a:t>  </a:t>
            </a:r>
          </a:p>
          <a:p>
            <a:pPr>
              <a:lnSpc>
                <a:spcPct val="90000"/>
              </a:lnSpc>
              <a:buClr>
                <a:srgbClr val="FFFFFF"/>
              </a:buClr>
              <a:buFont typeface="Wingdings" pitchFamily="2" charset="2"/>
              <a:buNone/>
            </a:pPr>
            <a:r>
              <a:rPr lang="en-US" b="1" dirty="0" smtClean="0">
                <a:ln w="11430"/>
                <a:solidFill>
                  <a:srgbClr val="FCDDC4"/>
                </a:solidFill>
                <a:effectLst>
                  <a:outerShdw blurRad="80000" dist="40000" dir="5040000" algn="tl">
                    <a:srgbClr val="000000">
                      <a:alpha val="30000"/>
                    </a:srgbClr>
                  </a:outerShdw>
                </a:effectLst>
                <a:latin typeface="Times New Roman" pitchFamily="18" charset="0"/>
              </a:rPr>
              <a:t>		</a:t>
            </a:r>
            <a:r>
              <a:rPr lang="en-US" b="1" dirty="0" smtClean="0">
                <a:ln w="11430"/>
                <a:effectLst>
                  <a:outerShdw blurRad="80000" dist="40000" dir="5040000" algn="tl">
                    <a:srgbClr val="000000">
                      <a:alpha val="30000"/>
                    </a:srgbClr>
                  </a:outerShdw>
                </a:effectLst>
                <a:latin typeface="Times New Roman" pitchFamily="18" charset="0"/>
              </a:rPr>
              <a:t>“As the storm approaches, a large class who have professed faith in the third angel's message, but have not been sanctified through obedience to the truth, abandon their position and join the ranks of the opposition. . . .</a:t>
            </a:r>
          </a:p>
        </p:txBody>
      </p:sp>
      <p:sp>
        <p:nvSpPr>
          <p:cNvPr id="6" name="Slide Number Placeholder 5"/>
          <p:cNvSpPr>
            <a:spLocks noGrp="1"/>
          </p:cNvSpPr>
          <p:nvPr>
            <p:ph type="sldNum" sz="quarter" idx="4294967295"/>
          </p:nvPr>
        </p:nvSpPr>
        <p:spPr>
          <a:xfrm>
            <a:off x="7010400" y="6356350"/>
            <a:ext cx="2133600" cy="365125"/>
          </a:xfrm>
          <a:prstGeom prst="rect">
            <a:avLst/>
          </a:prstGeom>
        </p:spPr>
        <p:txBody>
          <a:bodyPr/>
          <a:lstStyle/>
          <a:p>
            <a:fld id="{23722F4C-548F-4706-A167-D34F5A0367C7}" type="slidenum">
              <a:rPr lang="en-US"/>
              <a:pPr/>
              <a:t>77</a:t>
            </a:fld>
            <a:endParaRPr lang="en-US"/>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p:txBody>
          <a:bodyPr>
            <a:noAutofit/>
          </a:bodyPr>
          <a:lstStyle/>
          <a:p>
            <a:r>
              <a:rPr lang="en-US" sz="4000" dirty="0" smtClean="0">
                <a:solidFill>
                  <a:schemeClr val="accent6">
                    <a:lumMod val="20000"/>
                    <a:lumOff val="80000"/>
                  </a:schemeClr>
                </a:solidFill>
                <a:effectLst>
                  <a:outerShdw blurRad="38100" dist="38100" dir="2700000" algn="tl">
                    <a:srgbClr val="000000">
                      <a:alpha val="43137"/>
                    </a:srgbClr>
                  </a:outerShdw>
                  <a:reflection blurRad="6350" stA="55000" endA="300" endPos="45500" dir="5400000" sy="-100000" algn="bl" rotWithShape="0"/>
                </a:effectLst>
                <a:latin typeface="Times New Roman" pitchFamily="18" charset="0"/>
              </a:rPr>
              <a:t>“Most Bitter Enemies,” continued</a:t>
            </a:r>
          </a:p>
        </p:txBody>
      </p:sp>
      <p:sp>
        <p:nvSpPr>
          <p:cNvPr id="122883" name="Rectangle 3"/>
          <p:cNvSpPr>
            <a:spLocks noGrp="1" noChangeArrowheads="1"/>
          </p:cNvSpPr>
          <p:nvPr>
            <p:ph idx="1"/>
          </p:nvPr>
        </p:nvSpPr>
        <p:spPr>
          <a:xfrm>
            <a:off x="457200" y="1295400"/>
            <a:ext cx="7924800" cy="5029200"/>
          </a:xfrm>
        </p:spPr>
        <p:txBody>
          <a:bodyPr>
            <a:normAutofit/>
          </a:bodyPr>
          <a:lstStyle/>
          <a:p>
            <a:pPr>
              <a:buClr>
                <a:srgbClr val="FFFFFF"/>
              </a:buClr>
              <a:buFont typeface="Wingdings" pitchFamily="2" charset="2"/>
              <a:buNone/>
            </a:pPr>
            <a:r>
              <a:rPr lang="en-US" sz="2800" b="1" dirty="0" smtClean="0">
                <a:latin typeface="Times New Roman" pitchFamily="18" charset="0"/>
              </a:rPr>
              <a:t>	“Men of talent and pleasing address, who once rejoiced in the truth, employ their powers to deceive and mislead souls. They become the </a:t>
            </a:r>
            <a:r>
              <a:rPr lang="en-US" sz="2800" b="1" dirty="0" smtClean="0">
                <a:solidFill>
                  <a:schemeClr val="accent2">
                    <a:lumMod val="60000"/>
                    <a:lumOff val="40000"/>
                  </a:schemeClr>
                </a:solidFill>
                <a:latin typeface="Times New Roman" pitchFamily="18" charset="0"/>
              </a:rPr>
              <a:t>most bitter enemies </a:t>
            </a:r>
            <a:r>
              <a:rPr lang="en-US" sz="2800" b="1" dirty="0" smtClean="0">
                <a:latin typeface="Times New Roman" pitchFamily="18" charset="0"/>
              </a:rPr>
              <a:t>of their former brethren. When </a:t>
            </a:r>
            <a:r>
              <a:rPr lang="en-US" sz="2800" b="1" dirty="0" err="1" smtClean="0">
                <a:latin typeface="Times New Roman" pitchFamily="18" charset="0"/>
              </a:rPr>
              <a:t>Sabbathkeepers</a:t>
            </a:r>
            <a:r>
              <a:rPr lang="en-US" sz="2800" b="1" dirty="0" smtClean="0">
                <a:latin typeface="Times New Roman" pitchFamily="18" charset="0"/>
              </a:rPr>
              <a:t> are brought before the courts to answer for their faith, these apostates are </a:t>
            </a:r>
            <a:r>
              <a:rPr lang="en-US" sz="2800" b="1" dirty="0" smtClean="0">
                <a:solidFill>
                  <a:schemeClr val="accent2">
                    <a:lumMod val="60000"/>
                    <a:lumOff val="40000"/>
                  </a:schemeClr>
                </a:solidFill>
                <a:latin typeface="Times New Roman" pitchFamily="18" charset="0"/>
              </a:rPr>
              <a:t>the most efficient agents of Satan </a:t>
            </a:r>
            <a:r>
              <a:rPr lang="en-US" sz="2800" b="1" dirty="0" smtClean="0">
                <a:latin typeface="Times New Roman" pitchFamily="18" charset="0"/>
              </a:rPr>
              <a:t>to misrepresent and accuse them, and </a:t>
            </a:r>
            <a:r>
              <a:rPr lang="en-US" sz="2800" b="1" dirty="0" smtClean="0">
                <a:solidFill>
                  <a:schemeClr val="accent2">
                    <a:lumMod val="60000"/>
                    <a:lumOff val="40000"/>
                  </a:schemeClr>
                </a:solidFill>
                <a:latin typeface="Times New Roman" pitchFamily="18" charset="0"/>
              </a:rPr>
              <a:t>by false reports and insinuations</a:t>
            </a:r>
            <a:r>
              <a:rPr lang="en-US" sz="2800" b="1" dirty="0" smtClean="0">
                <a:latin typeface="Times New Roman" pitchFamily="18" charset="0"/>
              </a:rPr>
              <a:t> to stir up the rulers against them” (</a:t>
            </a:r>
            <a:r>
              <a:rPr lang="en-US" sz="2800" b="1" i="1" dirty="0" smtClean="0">
                <a:latin typeface="Times New Roman" pitchFamily="18" charset="0"/>
              </a:rPr>
              <a:t>Great Controversy,</a:t>
            </a:r>
            <a:r>
              <a:rPr lang="en-US" sz="2800" b="1" dirty="0" smtClean="0">
                <a:latin typeface="Times New Roman" pitchFamily="18" charset="0"/>
              </a:rPr>
              <a:t> 608).</a:t>
            </a:r>
          </a:p>
        </p:txBody>
      </p:sp>
      <p:sp>
        <p:nvSpPr>
          <p:cNvPr id="6" name="Slide Number Placeholder 5"/>
          <p:cNvSpPr>
            <a:spLocks noGrp="1"/>
          </p:cNvSpPr>
          <p:nvPr>
            <p:ph type="sldNum" sz="quarter" idx="12"/>
          </p:nvPr>
        </p:nvSpPr>
        <p:spPr/>
        <p:txBody>
          <a:bodyPr/>
          <a:lstStyle/>
          <a:p>
            <a:fld id="{C958788D-6962-47C7-9F20-E237E08EAA04}" type="slidenum">
              <a:rPr lang="en-US"/>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rrowheads="1"/>
          </p:cNvSpPr>
          <p:nvPr>
            <p:ph type="title"/>
          </p:nvPr>
        </p:nvSpPr>
        <p:spPr>
          <a:xfrm>
            <a:off x="457200" y="274638"/>
            <a:ext cx="8229600" cy="868362"/>
          </a:xfrm>
        </p:spPr>
        <p:txBody>
          <a:bodyPr>
            <a:noAutofit/>
          </a:bodyPr>
          <a:lstStyle/>
          <a:p>
            <a:r>
              <a:rPr lang="en-US" sz="3600" dirty="0" smtClean="0">
                <a:latin typeface="Times New Roman" pitchFamily="18" charset="0"/>
              </a:rPr>
              <a:t>VII.  The Shaking of the Church</a:t>
            </a:r>
          </a:p>
        </p:txBody>
      </p:sp>
      <p:sp>
        <p:nvSpPr>
          <p:cNvPr id="165891" name="Rectangle 3"/>
          <p:cNvSpPr>
            <a:spLocks noGrp="1" noChangeArrowheads="1"/>
          </p:cNvSpPr>
          <p:nvPr>
            <p:ph idx="1"/>
          </p:nvPr>
        </p:nvSpPr>
        <p:spPr>
          <a:xfrm>
            <a:off x="457200" y="1219200"/>
            <a:ext cx="8229600" cy="4906963"/>
          </a:xfrm>
        </p:spPr>
        <p:txBody>
          <a:bodyPr>
            <a:normAutofit/>
          </a:bodyPr>
          <a:lstStyle/>
          <a:p>
            <a:pPr algn="ctr">
              <a:buClr>
                <a:srgbClr val="FFFFFF"/>
              </a:buClr>
              <a:buFont typeface="Wingdings" pitchFamily="2" charset="2"/>
              <a:buNone/>
            </a:pPr>
            <a:r>
              <a:rPr lang="en-US" b="1" dirty="0" smtClean="0">
                <a:solidFill>
                  <a:srgbClr val="FFC000"/>
                </a:solidFill>
                <a:latin typeface="Times New Roman" pitchFamily="18" charset="0"/>
              </a:rPr>
              <a:t>2 Thessalonians 2:9-10</a:t>
            </a:r>
          </a:p>
          <a:p>
            <a:pPr>
              <a:buClr>
                <a:srgbClr val="FFFFFF"/>
              </a:buClr>
              <a:buFont typeface="Wingdings" pitchFamily="2" charset="2"/>
              <a:buNone/>
            </a:pPr>
            <a:r>
              <a:rPr lang="en-US" b="1" dirty="0" smtClean="0">
                <a:latin typeface="Times New Roman" pitchFamily="18" charset="0"/>
              </a:rPr>
              <a:t>	“The coming of the lawless one is according to the </a:t>
            </a:r>
            <a:r>
              <a:rPr lang="en-US" b="1" dirty="0" smtClean="0">
                <a:solidFill>
                  <a:srgbClr val="FFC000"/>
                </a:solidFill>
                <a:latin typeface="Times New Roman" pitchFamily="18" charset="0"/>
              </a:rPr>
              <a:t>working of Satan,</a:t>
            </a:r>
            <a:r>
              <a:rPr lang="en-US" b="1" dirty="0" smtClean="0">
                <a:latin typeface="Times New Roman" pitchFamily="18" charset="0"/>
              </a:rPr>
              <a:t> with all power, signs and lying wonders, and with all </a:t>
            </a:r>
            <a:r>
              <a:rPr lang="en-US" b="1" dirty="0" smtClean="0">
                <a:solidFill>
                  <a:srgbClr val="FFC000"/>
                </a:solidFill>
                <a:latin typeface="Times New Roman" pitchFamily="18" charset="0"/>
              </a:rPr>
              <a:t>unrighteous deception </a:t>
            </a:r>
            <a:r>
              <a:rPr lang="en-US" b="1" dirty="0" smtClean="0">
                <a:latin typeface="Times New Roman" pitchFamily="18" charset="0"/>
              </a:rPr>
              <a:t>among </a:t>
            </a:r>
            <a:r>
              <a:rPr lang="en-US" b="1" dirty="0" smtClean="0">
                <a:solidFill>
                  <a:srgbClr val="FFC000"/>
                </a:solidFill>
                <a:latin typeface="Times New Roman" pitchFamily="18" charset="0"/>
              </a:rPr>
              <a:t>those who perish, </a:t>
            </a:r>
            <a:r>
              <a:rPr lang="en-US" b="1" u="sng" dirty="0" smtClean="0">
                <a:solidFill>
                  <a:srgbClr val="FFC000"/>
                </a:solidFill>
                <a:latin typeface="Times New Roman" pitchFamily="18" charset="0"/>
              </a:rPr>
              <a:t>because they did not receive the love of the truth</a:t>
            </a:r>
            <a:r>
              <a:rPr lang="en-US" b="1" dirty="0" smtClean="0">
                <a:solidFill>
                  <a:srgbClr val="FFC000"/>
                </a:solidFill>
                <a:latin typeface="Times New Roman" pitchFamily="18" charset="0"/>
              </a:rPr>
              <a:t>, that they might be saved.”</a:t>
            </a:r>
            <a:r>
              <a:rPr lang="en-US" b="1" dirty="0" smtClean="0">
                <a:latin typeface="Times New Roman" pitchFamily="18" charset="0"/>
              </a:rPr>
              <a:t>	</a:t>
            </a:r>
          </a:p>
        </p:txBody>
      </p:sp>
      <p:sp>
        <p:nvSpPr>
          <p:cNvPr id="6" name="Slide Number Placeholder 5"/>
          <p:cNvSpPr>
            <a:spLocks noGrp="1"/>
          </p:cNvSpPr>
          <p:nvPr>
            <p:ph type="sldNum" sz="quarter" idx="12"/>
          </p:nvPr>
        </p:nvSpPr>
        <p:spPr/>
        <p:txBody>
          <a:bodyPr/>
          <a:lstStyle/>
          <a:p>
            <a:fld id="{B09DD500-3D40-49BB-8217-FE825385D869}" type="slidenum">
              <a:rPr lang="en-US"/>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sz="half" idx="1"/>
          </p:nvPr>
        </p:nvSpPr>
        <p:spPr>
          <a:xfrm>
            <a:off x="152400" y="457200"/>
            <a:ext cx="3810000" cy="5791200"/>
          </a:xfrm>
        </p:spPr>
        <p:txBody>
          <a:bodyPr>
            <a:normAutofit/>
          </a:bodyPr>
          <a:lstStyle/>
          <a:p>
            <a:pPr marL="609600" indent="-609600">
              <a:buClr>
                <a:srgbClr val="FFFFFF"/>
              </a:buClr>
              <a:buFont typeface="Wingdings" pitchFamily="2" charset="2"/>
              <a:buNone/>
            </a:pPr>
            <a:endParaRPr lang="en-US" sz="2800" b="1" smtClean="0">
              <a:latin typeface="Times New Roman" pitchFamily="18" charset="0"/>
            </a:endParaRPr>
          </a:p>
          <a:p>
            <a:pPr marL="609600" indent="-609600">
              <a:buClr>
                <a:srgbClr val="FFFFFF"/>
              </a:buClr>
              <a:buFont typeface="Wingdings" pitchFamily="2" charset="2"/>
              <a:buNone/>
            </a:pPr>
            <a:r>
              <a:rPr lang="en-US" sz="2800" b="1" smtClean="0">
                <a:latin typeface="Times New Roman" pitchFamily="18" charset="0"/>
              </a:rPr>
              <a:t>  1991--After the first Gulf war, </a:t>
            </a:r>
            <a:r>
              <a:rPr lang="en-US" sz="2800" b="1" i="1" smtClean="0">
                <a:latin typeface="Times New Roman" pitchFamily="18" charset="0"/>
              </a:rPr>
              <a:t>TIME</a:t>
            </a:r>
            <a:r>
              <a:rPr lang="en-US" sz="2800" b="1" smtClean="0">
                <a:latin typeface="Times New Roman" pitchFamily="18" charset="0"/>
              </a:rPr>
              <a:t> called America </a:t>
            </a:r>
          </a:p>
          <a:p>
            <a:pPr marL="609600" indent="-609600">
              <a:buClr>
                <a:srgbClr val="FFFFFF"/>
              </a:buClr>
              <a:buFont typeface="Wingdings" pitchFamily="2" charset="2"/>
              <a:buNone/>
            </a:pPr>
            <a:r>
              <a:rPr lang="en-US" sz="2800" b="1" smtClean="0">
                <a:latin typeface="Times New Roman" pitchFamily="18" charset="0"/>
              </a:rPr>
              <a:t>	“the world’s sole remaining superpower.”</a:t>
            </a:r>
          </a:p>
          <a:p>
            <a:pPr marL="609600" indent="-609600">
              <a:buClr>
                <a:srgbClr val="FFFFFF"/>
              </a:buClr>
              <a:buFont typeface="Wingdings" pitchFamily="2" charset="2"/>
              <a:buNone/>
            </a:pPr>
            <a:endParaRPr lang="en-US" sz="2800" b="1" smtClean="0">
              <a:latin typeface="Times New Roman" pitchFamily="18" charset="0"/>
            </a:endParaRPr>
          </a:p>
          <a:p>
            <a:pPr marL="609600" indent="-609600">
              <a:buClr>
                <a:srgbClr val="FFFFFF"/>
              </a:buClr>
              <a:buFont typeface="Wingdings" pitchFamily="2" charset="2"/>
              <a:buNone/>
            </a:pPr>
            <a:r>
              <a:rPr lang="en-US" sz="2800" b="1" smtClean="0">
                <a:latin typeface="Times New Roman" pitchFamily="18" charset="0"/>
              </a:rPr>
              <a:t>  Yassir Arafat called Washington, DC “the new Rome.”</a:t>
            </a:r>
          </a:p>
          <a:p>
            <a:pPr marL="609600" indent="-609600">
              <a:buClr>
                <a:srgbClr val="FFFFFF"/>
              </a:buClr>
              <a:buFont typeface="Wingdings" pitchFamily="2" charset="2"/>
              <a:buNone/>
            </a:pPr>
            <a:endParaRPr lang="en-US" sz="2800" smtClean="0">
              <a:latin typeface="Times New Roman" pitchFamily="18" charset="0"/>
            </a:endParaRPr>
          </a:p>
        </p:txBody>
      </p:sp>
      <p:pic>
        <p:nvPicPr>
          <p:cNvPr id="32771" name="Picture 7" descr="Adventist Review - Superpower"/>
          <p:cNvPicPr>
            <a:picLocks noGrp="1" noChangeAspect="1" noChangeArrowheads="1"/>
          </p:cNvPicPr>
          <p:nvPr>
            <p:ph type="clipArt" sz="half" idx="2"/>
          </p:nvPr>
        </p:nvPicPr>
        <p:blipFill>
          <a:blip r:embed="rId3"/>
          <a:srcRect/>
          <a:stretch>
            <a:fillRect/>
          </a:stretch>
        </p:blipFill>
        <p:spPr>
          <a:xfrm>
            <a:off x="4140200" y="260350"/>
            <a:ext cx="4806950" cy="6369050"/>
          </a:xfrm>
        </p:spPr>
      </p:pic>
      <p:sp>
        <p:nvSpPr>
          <p:cNvPr id="6" name="Slide Number Placeholder 5"/>
          <p:cNvSpPr>
            <a:spLocks noGrp="1"/>
          </p:cNvSpPr>
          <p:nvPr>
            <p:ph type="sldNum" sz="quarter" idx="12"/>
          </p:nvPr>
        </p:nvSpPr>
        <p:spPr/>
        <p:txBody>
          <a:bodyPr/>
          <a:lstStyle/>
          <a:p>
            <a:fld id="{018A5300-AA4E-484A-A7EC-51A76C304612}" type="slidenum">
              <a:rPr lang="en-US"/>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rrowheads="1"/>
          </p:cNvSpPr>
          <p:nvPr>
            <p:ph type="title"/>
          </p:nvPr>
        </p:nvSpPr>
        <p:spPr/>
        <p:txBody>
          <a:bodyPr>
            <a:noAutofit/>
          </a:bodyPr>
          <a:lstStyle/>
          <a:p>
            <a:r>
              <a:rPr lang="en-US" sz="3600" smtClean="0">
                <a:latin typeface="Times New Roman" pitchFamily="18" charset="0"/>
              </a:rPr>
              <a:t>VII.  The Shaking of the Church</a:t>
            </a:r>
          </a:p>
        </p:txBody>
      </p:sp>
      <p:sp>
        <p:nvSpPr>
          <p:cNvPr id="220163" name="Rectangle 3"/>
          <p:cNvSpPr>
            <a:spLocks noGrp="1" noChangeArrowheads="1"/>
          </p:cNvSpPr>
          <p:nvPr>
            <p:ph idx="1"/>
          </p:nvPr>
        </p:nvSpPr>
        <p:spPr/>
        <p:txBody>
          <a:bodyPr>
            <a:normAutofit fontScale="92500" lnSpcReduction="20000"/>
          </a:bodyPr>
          <a:lstStyle/>
          <a:p>
            <a:pPr algn="ctr">
              <a:buClr>
                <a:srgbClr val="FFFFFF"/>
              </a:buClr>
              <a:buFont typeface="Wingdings" pitchFamily="2" charset="2"/>
              <a:buNone/>
            </a:pPr>
            <a:endParaRPr lang="en-US" b="1" dirty="0" smtClean="0">
              <a:latin typeface="Times New Roman" pitchFamily="18" charset="0"/>
            </a:endParaRPr>
          </a:p>
          <a:p>
            <a:pPr algn="ctr">
              <a:buClr>
                <a:srgbClr val="FFFFFF"/>
              </a:buClr>
              <a:buFont typeface="Wingdings" pitchFamily="2" charset="2"/>
              <a:buNone/>
            </a:pPr>
            <a:r>
              <a:rPr lang="en-US" sz="3900" b="1" dirty="0" smtClean="0">
                <a:latin typeface="Times New Roman" pitchFamily="18" charset="0"/>
              </a:rPr>
              <a:t>The root issue is not</a:t>
            </a:r>
          </a:p>
          <a:p>
            <a:pPr algn="ctr">
              <a:buClr>
                <a:srgbClr val="FFFFFF"/>
              </a:buClr>
              <a:buFont typeface="Wingdings" pitchFamily="2" charset="2"/>
              <a:buNone/>
            </a:pPr>
            <a:r>
              <a:rPr lang="en-US" sz="3900" b="1" dirty="0" smtClean="0">
                <a:latin typeface="Times New Roman" pitchFamily="18" charset="0"/>
              </a:rPr>
              <a:t>merely whether you</a:t>
            </a:r>
          </a:p>
          <a:p>
            <a:pPr algn="ctr">
              <a:buClr>
                <a:srgbClr val="FFFFFF"/>
              </a:buClr>
              <a:buFont typeface="Wingdings" pitchFamily="2" charset="2"/>
              <a:buNone/>
            </a:pPr>
            <a:r>
              <a:rPr lang="en-US" sz="3900" b="1" i="1" dirty="0" smtClean="0">
                <a:latin typeface="Times New Roman" pitchFamily="18" charset="0"/>
              </a:rPr>
              <a:t>know the truth,</a:t>
            </a:r>
          </a:p>
          <a:p>
            <a:pPr algn="ctr">
              <a:buClr>
                <a:srgbClr val="FFFFFF"/>
              </a:buClr>
              <a:buFont typeface="Wingdings" pitchFamily="2" charset="2"/>
              <a:buNone/>
            </a:pPr>
            <a:r>
              <a:rPr lang="en-US" sz="3900" b="1" dirty="0" smtClean="0">
                <a:latin typeface="Times New Roman" pitchFamily="18" charset="0"/>
              </a:rPr>
              <a:t>but whether you</a:t>
            </a:r>
          </a:p>
          <a:p>
            <a:pPr algn="ctr">
              <a:buClr>
                <a:srgbClr val="FFFFFF"/>
              </a:buClr>
              <a:buFont typeface="Wingdings" pitchFamily="2" charset="2"/>
              <a:buNone/>
            </a:pPr>
            <a:r>
              <a:rPr lang="en-US" sz="3900" b="1" i="1" dirty="0" smtClean="0">
                <a:latin typeface="Times New Roman" pitchFamily="18" charset="0"/>
              </a:rPr>
              <a:t>love the truth.</a:t>
            </a:r>
          </a:p>
          <a:p>
            <a:pPr>
              <a:buClr>
                <a:srgbClr val="FFFFFF"/>
              </a:buClr>
              <a:buFont typeface="Wingdings" pitchFamily="2" charset="2"/>
              <a:buNone/>
            </a:pPr>
            <a:r>
              <a:rPr lang="en-US" b="1" dirty="0" smtClean="0">
                <a:latin typeface="Times New Roman" pitchFamily="18" charset="0"/>
              </a:rPr>
              <a:t>	</a:t>
            </a:r>
          </a:p>
          <a:p>
            <a:pPr algn="ctr">
              <a:buClr>
                <a:srgbClr val="FFFFFF"/>
              </a:buClr>
              <a:buFont typeface="Wingdings" pitchFamily="2" charset="2"/>
              <a:buNone/>
            </a:pPr>
            <a:r>
              <a:rPr lang="en-US" b="1" dirty="0" smtClean="0">
                <a:latin typeface="Times New Roman" pitchFamily="18" charset="0"/>
              </a:rPr>
              <a:t>Do you </a:t>
            </a:r>
            <a:r>
              <a:rPr lang="en-US" b="1" i="1" dirty="0" smtClean="0">
                <a:latin typeface="Times New Roman" pitchFamily="18" charset="0"/>
              </a:rPr>
              <a:t>love</a:t>
            </a:r>
            <a:r>
              <a:rPr lang="en-US" b="1" dirty="0" smtClean="0">
                <a:latin typeface="Times New Roman" pitchFamily="18" charset="0"/>
              </a:rPr>
              <a:t> the truth?</a:t>
            </a:r>
          </a:p>
        </p:txBody>
      </p:sp>
      <p:sp>
        <p:nvSpPr>
          <p:cNvPr id="6" name="Slide Number Placeholder 5"/>
          <p:cNvSpPr>
            <a:spLocks noGrp="1"/>
          </p:cNvSpPr>
          <p:nvPr>
            <p:ph type="sldNum" sz="quarter" idx="12"/>
          </p:nvPr>
        </p:nvSpPr>
        <p:spPr/>
        <p:txBody>
          <a:bodyPr/>
          <a:lstStyle/>
          <a:p>
            <a:fld id="{C6A79FA0-AF8A-4CEF-80E1-6B940ADE9F11}" type="slidenum">
              <a:rPr lang="en-US"/>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rrowheads="1"/>
          </p:cNvSpPr>
          <p:nvPr>
            <p:ph type="title"/>
          </p:nvPr>
        </p:nvSpPr>
        <p:spPr/>
        <p:txBody>
          <a:bodyPr>
            <a:noAutofit/>
          </a:bodyPr>
          <a:lstStyle/>
          <a:p>
            <a:r>
              <a:rPr lang="en-US" sz="3600" b="1" dirty="0" smtClean="0">
                <a:solidFill>
                  <a:schemeClr val="accent6">
                    <a:lumMod val="75000"/>
                  </a:schemeClr>
                </a:solidFill>
                <a:effectLst>
                  <a:outerShdw blurRad="38100" dist="38100" dir="2700000" algn="tl">
                    <a:srgbClr val="000000">
                      <a:alpha val="43137"/>
                    </a:srgbClr>
                  </a:outerShdw>
                </a:effectLst>
                <a:latin typeface="Times New Roman" pitchFamily="18" charset="0"/>
              </a:rPr>
              <a:t>VII.  The Shaking of the Church</a:t>
            </a:r>
          </a:p>
        </p:txBody>
      </p:sp>
      <p:sp>
        <p:nvSpPr>
          <p:cNvPr id="231427" name="Rectangle 3"/>
          <p:cNvSpPr>
            <a:spLocks noGrp="1" noChangeArrowheads="1"/>
          </p:cNvSpPr>
          <p:nvPr>
            <p:ph idx="1"/>
          </p:nvPr>
        </p:nvSpPr>
        <p:spPr>
          <a:xfrm>
            <a:off x="457200" y="1371600"/>
            <a:ext cx="8229600" cy="5181600"/>
          </a:xfrm>
        </p:spPr>
        <p:txBody>
          <a:bodyPr>
            <a:normAutofit fontScale="92500"/>
          </a:bodyPr>
          <a:lstStyle/>
          <a:p>
            <a:pPr>
              <a:buClr>
                <a:srgbClr val="FFFFFF"/>
              </a:buClr>
              <a:buFont typeface="Wingdings" pitchFamily="2" charset="2"/>
              <a:buNone/>
            </a:pPr>
            <a:r>
              <a:rPr lang="en-US" b="1" dirty="0" smtClean="0">
                <a:latin typeface="Times New Roman" pitchFamily="18" charset="0"/>
              </a:rPr>
              <a:t>	</a:t>
            </a:r>
            <a:r>
              <a:rPr lang="en-US" sz="3500" b="1" dirty="0" smtClean="0">
                <a:solidFill>
                  <a:schemeClr val="accent6">
                    <a:lumMod val="60000"/>
                    <a:lumOff val="40000"/>
                  </a:schemeClr>
                </a:solidFill>
                <a:effectLst>
                  <a:outerShdw blurRad="38100" dist="38100" dir="2700000" algn="tl">
                    <a:srgbClr val="000000">
                      <a:alpha val="43137"/>
                    </a:srgbClr>
                  </a:outerShdw>
                </a:effectLst>
                <a:latin typeface="Times New Roman" pitchFamily="18" charset="0"/>
              </a:rPr>
              <a:t>“Every soul in every Conference, in every part of the Lord's vineyard, has the privilege of knowing the truth</a:t>
            </a:r>
            <a:r>
              <a:rPr lang="en-US" sz="3500" b="1" dirty="0" smtClean="0">
                <a:solidFill>
                  <a:srgbClr val="FFC000"/>
                </a:solidFill>
                <a:effectLst>
                  <a:outerShdw blurRad="38100" dist="38100" dir="2700000" algn="tl">
                    <a:srgbClr val="000000">
                      <a:alpha val="43137"/>
                    </a:srgbClr>
                  </a:outerShdw>
                </a:effectLst>
                <a:latin typeface="Times New Roman" pitchFamily="18" charset="0"/>
              </a:rPr>
              <a:t>.  </a:t>
            </a:r>
            <a:r>
              <a:rPr lang="en-US" sz="3500" b="1" i="1" u="sng" dirty="0" smtClean="0">
                <a:solidFill>
                  <a:schemeClr val="accent6">
                    <a:lumMod val="75000"/>
                  </a:schemeClr>
                </a:solidFill>
                <a:effectLst>
                  <a:outerShdw blurRad="38100" dist="38100" dir="2700000" algn="tl">
                    <a:srgbClr val="000000">
                      <a:alpha val="43137"/>
                    </a:srgbClr>
                  </a:outerShdw>
                </a:effectLst>
                <a:latin typeface="Times New Roman" pitchFamily="18" charset="0"/>
              </a:rPr>
              <a:t>But truth is not truth to those who do not practice it. Truth is only truth to you when you live it in the daily life</a:t>
            </a:r>
            <a:r>
              <a:rPr lang="en-US" sz="3500" b="1" i="1" dirty="0" smtClean="0">
                <a:solidFill>
                  <a:schemeClr val="accent6">
                    <a:lumMod val="75000"/>
                  </a:schemeClr>
                </a:solidFill>
                <a:effectLst>
                  <a:outerShdw blurRad="38100" dist="38100" dir="2700000" algn="tl">
                    <a:srgbClr val="000000">
                      <a:alpha val="43137"/>
                    </a:srgbClr>
                  </a:outerShdw>
                </a:effectLst>
                <a:latin typeface="Times New Roman" pitchFamily="18" charset="0"/>
              </a:rPr>
              <a:t>,</a:t>
            </a:r>
            <a:r>
              <a:rPr lang="en-US" sz="3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rPr>
              <a:t> showing the world what those people must be who are at last saved.” </a:t>
            </a:r>
          </a:p>
          <a:p>
            <a:pPr>
              <a:buClr>
                <a:srgbClr val="FFFFFF"/>
              </a:buClr>
              <a:buFont typeface="Wingdings" pitchFamily="2" charset="2"/>
              <a:buNone/>
            </a:pPr>
            <a:r>
              <a:rPr lang="en-US" sz="3600" b="1" dirty="0" smtClean="0">
                <a:effectLst>
                  <a:outerShdw blurRad="38100" dist="38100" dir="2700000" algn="tl">
                    <a:srgbClr val="000000">
                      <a:alpha val="43137"/>
                    </a:srgbClr>
                  </a:outerShdw>
                </a:effectLst>
                <a:latin typeface="Times New Roman" pitchFamily="18" charset="0"/>
              </a:rPr>
              <a:t>	</a:t>
            </a:r>
            <a:r>
              <a:rPr lang="en-US" sz="3000" b="1" dirty="0" smtClean="0">
                <a:solidFill>
                  <a:schemeClr val="accent6">
                    <a:lumMod val="40000"/>
                    <a:lumOff val="60000"/>
                  </a:schemeClr>
                </a:solidFill>
                <a:effectLst>
                  <a:outerShdw blurRad="38100" dist="38100" dir="2700000" algn="tl">
                    <a:srgbClr val="000000">
                      <a:alpha val="43137"/>
                    </a:srgbClr>
                  </a:outerShdw>
                </a:effectLst>
                <a:latin typeface="Times New Roman" pitchFamily="18" charset="0"/>
              </a:rPr>
              <a:t>Ellen White, G</a:t>
            </a:r>
            <a:r>
              <a:rPr lang="en-US" sz="3000" b="1" i="1" dirty="0" smtClean="0">
                <a:solidFill>
                  <a:schemeClr val="accent6">
                    <a:lumMod val="40000"/>
                    <a:lumOff val="60000"/>
                  </a:schemeClr>
                </a:solidFill>
                <a:effectLst>
                  <a:outerShdw blurRad="38100" dist="38100" dir="2700000" algn="tl">
                    <a:srgbClr val="000000">
                      <a:alpha val="43137"/>
                    </a:srgbClr>
                  </a:outerShdw>
                </a:effectLst>
                <a:latin typeface="Times New Roman" pitchFamily="18" charset="0"/>
              </a:rPr>
              <a:t>eneral Conference Bulletin</a:t>
            </a:r>
            <a:r>
              <a:rPr lang="en-US" sz="3000" b="1" dirty="0" smtClean="0">
                <a:solidFill>
                  <a:schemeClr val="accent6">
                    <a:lumMod val="40000"/>
                    <a:lumOff val="60000"/>
                  </a:schemeClr>
                </a:solidFill>
                <a:effectLst>
                  <a:outerShdw blurRad="38100" dist="38100" dir="2700000" algn="tl">
                    <a:srgbClr val="000000">
                      <a:alpha val="43137"/>
                    </a:srgbClr>
                  </a:outerShdw>
                </a:effectLst>
                <a:latin typeface="Times New Roman" pitchFamily="18" charset="0"/>
              </a:rPr>
              <a:t>, April 3, 1901 par. 10.</a:t>
            </a:r>
          </a:p>
          <a:p>
            <a:pPr>
              <a:buClr>
                <a:srgbClr val="FFFFFF"/>
              </a:buClr>
              <a:buFont typeface="Wingdings" pitchFamily="2" charset="2"/>
              <a:buNone/>
            </a:pPr>
            <a:r>
              <a:rPr lang="en-US" sz="2800" b="1" dirty="0" smtClean="0">
                <a:latin typeface="Times New Roman" pitchFamily="18" charset="0"/>
              </a:rPr>
              <a:t>	</a:t>
            </a:r>
          </a:p>
        </p:txBody>
      </p:sp>
      <p:sp>
        <p:nvSpPr>
          <p:cNvPr id="6" name="Slide Number Placeholder 5"/>
          <p:cNvSpPr>
            <a:spLocks noGrp="1"/>
          </p:cNvSpPr>
          <p:nvPr>
            <p:ph type="sldNum" sz="quarter" idx="12"/>
          </p:nvPr>
        </p:nvSpPr>
        <p:spPr/>
        <p:txBody>
          <a:bodyPr/>
          <a:lstStyle/>
          <a:p>
            <a:fld id="{14B14128-C8DE-458C-80A3-9438745B41F8}" type="slidenum">
              <a:rPr lang="en-US"/>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rrowheads="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6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rPr>
              <a:t>Two Ways to “Prepare” for the Shaking?</a:t>
            </a:r>
          </a:p>
        </p:txBody>
      </p:sp>
      <p:sp>
        <p:nvSpPr>
          <p:cNvPr id="167939" name="Rectangle 3"/>
          <p:cNvSpPr>
            <a:spLocks noGrp="1" noChangeArrowheads="1"/>
          </p:cNvSpPr>
          <p:nvPr>
            <p:ph idx="1"/>
          </p:nvPr>
        </p:nvSpPr>
        <p:spPr>
          <a:xfrm>
            <a:off x="762000" y="1600200"/>
            <a:ext cx="8229600" cy="4876800"/>
          </a:xfrm>
        </p:spPr>
        <p:txBody>
          <a:bodyPr>
            <a:normAutofit lnSpcReduction="1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90000"/>
              </a:lnSpc>
              <a:buClr>
                <a:srgbClr val="FFFFFF"/>
              </a:buClr>
              <a:buFont typeface="Wingdings" pitchFamily="2" charset="2"/>
              <a:buNone/>
            </a:pPr>
            <a:r>
              <a:rPr lang="en-US" sz="2800" b="1" dirty="0" smtClean="0">
                <a:ln w="11430"/>
                <a:solidFill>
                  <a:srgbClr val="7030A0"/>
                </a:solidFill>
                <a:effectLst>
                  <a:outerShdw blurRad="50800" dist="39000" dir="5460000" algn="tl">
                    <a:srgbClr val="000000">
                      <a:alpha val="38000"/>
                    </a:srgbClr>
                  </a:outerShdw>
                </a:effectLst>
                <a:latin typeface="Times New Roman" pitchFamily="18" charset="0"/>
              </a:rPr>
              <a:t>	     </a:t>
            </a:r>
            <a:r>
              <a:rPr lang="en-US" sz="32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rPr>
              <a:t>“As the storm approaches, a large class who have professed faith in the third angel's message, but have not been sanctified through obedience to the truth, abandon their position and join the ranks of the opposition. </a:t>
            </a:r>
            <a:r>
              <a:rPr lang="en-US" sz="3200" b="1" u="sng" dirty="0" smtClean="0">
                <a:ln w="11430"/>
                <a:solidFill>
                  <a:schemeClr val="tx2">
                    <a:lumMod val="75000"/>
                  </a:schemeClr>
                </a:solidFill>
                <a:effectLst>
                  <a:outerShdw blurRad="50800" dist="39000" dir="5460000" algn="tl">
                    <a:srgbClr val="000000">
                      <a:alpha val="38000"/>
                    </a:srgbClr>
                  </a:outerShdw>
                </a:effectLst>
                <a:latin typeface="Times New Roman" pitchFamily="18" charset="0"/>
              </a:rPr>
              <a:t>By uniting with the world and partaking of its spirit, they have come to view matters in nearly the same light; and when the test is brought, they are prepared to choose the easy, popular side</a:t>
            </a:r>
            <a:r>
              <a:rPr lang="en-US" sz="3200" b="1" dirty="0" smtClean="0">
                <a:ln w="11430"/>
                <a:solidFill>
                  <a:schemeClr val="tx2">
                    <a:lumMod val="75000"/>
                  </a:schemeClr>
                </a:solidFill>
                <a:effectLst>
                  <a:outerShdw blurRad="50800" dist="39000" dir="5460000" algn="tl">
                    <a:srgbClr val="000000">
                      <a:alpha val="38000"/>
                    </a:srgbClr>
                  </a:outerShdw>
                </a:effectLst>
                <a:latin typeface="Times New Roman" pitchFamily="18" charset="0"/>
              </a:rPr>
              <a:t>.” </a:t>
            </a:r>
          </a:p>
          <a:p>
            <a:pPr algn="ctr">
              <a:lnSpc>
                <a:spcPct val="90000"/>
              </a:lnSpc>
              <a:buClr>
                <a:srgbClr val="FFFFFF"/>
              </a:buClr>
              <a:buFont typeface="Wingdings" pitchFamily="2" charset="2"/>
              <a:buNone/>
            </a:pPr>
            <a:r>
              <a:rPr lang="en-US" sz="3200" b="1" dirty="0" smtClean="0">
                <a:ln w="11430"/>
                <a:solidFill>
                  <a:schemeClr val="tx1">
                    <a:lumMod val="95000"/>
                    <a:lumOff val="5000"/>
                  </a:schemeClr>
                </a:solidFill>
                <a:effectLst>
                  <a:outerShdw blurRad="50800" dist="39000" dir="5460000" algn="tl">
                    <a:srgbClr val="000000">
                      <a:alpha val="38000"/>
                    </a:srgbClr>
                  </a:outerShdw>
                </a:effectLst>
                <a:latin typeface="Times New Roman" pitchFamily="18" charset="0"/>
              </a:rPr>
              <a:t>Great Controversy, 608</a:t>
            </a:r>
          </a:p>
        </p:txBody>
      </p:sp>
      <p:sp>
        <p:nvSpPr>
          <p:cNvPr id="6" name="Slide Number Placeholder 5"/>
          <p:cNvSpPr>
            <a:spLocks noGrp="1"/>
          </p:cNvSpPr>
          <p:nvPr>
            <p:ph type="sldNum" sz="quarter" idx="12"/>
          </p:nvPr>
        </p:nvSpPr>
        <p:spPr/>
        <p:txBody>
          <a:bodyPr/>
          <a:lstStyle/>
          <a:p>
            <a:fld id="{456D5BE6-E9F1-4760-8DDF-95BF2E5C4FF3}" type="slidenum">
              <a:rPr lang="en-US"/>
              <a:pPr/>
              <a:t>82</a:t>
            </a:fld>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43000" y="990600"/>
            <a:ext cx="6781800" cy="5086350"/>
          </a:xfrm>
          <a:prstGeom prst="rect">
            <a:avLst/>
          </a:prstGeom>
          <a:effectLst>
            <a:reflection stA="50000" endPos="75000" dist="12700" dir="5400000" sy="-100000" algn="bl" rotWithShape="0"/>
          </a:effectLst>
        </p:spPr>
      </p:pic>
      <p:sp>
        <p:nvSpPr>
          <p:cNvPr id="8" name="Slide Number Placeholder 7"/>
          <p:cNvSpPr>
            <a:spLocks noGrp="1"/>
          </p:cNvSpPr>
          <p:nvPr>
            <p:ph type="sldNum" sz="quarter" idx="12"/>
          </p:nvPr>
        </p:nvSpPr>
        <p:spPr/>
        <p:txBody>
          <a:bodyPr/>
          <a:lstStyle/>
          <a:p>
            <a:fld id="{88E761A2-6E1F-4E79-9A6F-1EC5A1B80677}" type="slidenum">
              <a:rPr lang="en-US"/>
              <a:pPr/>
              <a:t>83</a:t>
            </a:fld>
            <a:endParaRPr lang="en-US"/>
          </a:p>
        </p:txBody>
      </p:sp>
      <p:sp>
        <p:nvSpPr>
          <p:cNvPr id="389123" name="Text Box 3"/>
          <p:cNvSpPr txBox="1">
            <a:spLocks noChangeArrowheads="1"/>
          </p:cNvSpPr>
          <p:nvPr/>
        </p:nvSpPr>
        <p:spPr bwMode="auto">
          <a:xfrm>
            <a:off x="1447800" y="4419600"/>
            <a:ext cx="6448425" cy="519113"/>
          </a:xfrm>
          <a:prstGeom prst="rect">
            <a:avLst/>
          </a:prstGeom>
          <a:noFill/>
          <a:ln w="9525">
            <a:noFill/>
            <a:miter lim="800000"/>
            <a:headEnd/>
            <a:tailEnd/>
          </a:ln>
          <a:effectLst/>
        </p:spPr>
        <p:txBody>
          <a:bodyPr>
            <a:spAutoFit/>
          </a:bodyPr>
          <a:lstStyle/>
          <a:p>
            <a:pPr eaLnBrk="0" hangingPunct="0"/>
            <a:r>
              <a:rPr lang="en-US" sz="2800" b="1">
                <a:solidFill>
                  <a:schemeClr val="bg2"/>
                </a:solidFill>
                <a:effectLst>
                  <a:outerShdw blurRad="38100" dist="38100" dir="2700000" algn="tl">
                    <a:srgbClr val="FFFFFF"/>
                  </a:outerShdw>
                </a:effectLst>
              </a:rPr>
              <a:t> </a:t>
            </a:r>
          </a:p>
        </p:txBody>
      </p:sp>
      <p:sp>
        <p:nvSpPr>
          <p:cNvPr id="389124" name="Text Box 4"/>
          <p:cNvSpPr txBox="1">
            <a:spLocks noChangeArrowheads="1"/>
          </p:cNvSpPr>
          <p:nvPr/>
        </p:nvSpPr>
        <p:spPr bwMode="auto">
          <a:xfrm>
            <a:off x="1295400" y="1219200"/>
            <a:ext cx="3657600" cy="5447645"/>
          </a:xfrm>
          <a:prstGeom prst="rect">
            <a:avLst/>
          </a:prstGeom>
          <a:noFill/>
          <a:ln w="9525">
            <a:noFill/>
            <a:miter lim="800000"/>
            <a:headEnd/>
            <a:tailEnd/>
          </a:ln>
          <a:effectLst/>
        </p:spPr>
        <p:txBody>
          <a:bodyPr wrap="square">
            <a:spAutoFit/>
          </a:bodyPr>
          <a:lstStyle/>
          <a:p>
            <a:pPr algn="ctr" eaLnBrk="0" hangingPunct="0"/>
            <a:r>
              <a:rPr lang="en-US" sz="2800" b="1" dirty="0" smtClean="0">
                <a:solidFill>
                  <a:srgbClr val="FFFFFF"/>
                </a:solidFill>
                <a:effectLst>
                  <a:outerShdw blurRad="38100" dist="38100" dir="2700000" algn="tl">
                    <a:srgbClr val="1F497D"/>
                  </a:outerShdw>
                </a:effectLst>
              </a:rPr>
              <a:t>Complete this sentence:</a:t>
            </a:r>
          </a:p>
          <a:p>
            <a:pPr algn="ctr" eaLnBrk="0" hangingPunct="0"/>
            <a:r>
              <a:rPr lang="en-US" sz="2800" b="1" dirty="0" smtClean="0">
                <a:solidFill>
                  <a:srgbClr val="FFFFFF"/>
                </a:solidFill>
                <a:effectLst>
                  <a:outerShdw blurRad="38100" dist="38100" dir="2700000" algn="tl">
                    <a:srgbClr val="1F497D"/>
                  </a:outerShdw>
                </a:effectLst>
              </a:rPr>
              <a:t>“If </a:t>
            </a:r>
            <a:r>
              <a:rPr lang="en-US" sz="2800" b="1" dirty="0">
                <a:solidFill>
                  <a:srgbClr val="FFFFFF"/>
                </a:solidFill>
                <a:effectLst>
                  <a:outerShdw blurRad="38100" dist="38100" dir="2700000" algn="tl">
                    <a:srgbClr val="1F497D"/>
                  </a:outerShdw>
                </a:effectLst>
              </a:rPr>
              <a:t>you would stand through the time of trouble, you </a:t>
            </a:r>
            <a:endParaRPr lang="en-US" sz="2800" b="1" dirty="0" smtClean="0">
              <a:solidFill>
                <a:srgbClr val="FFFFFF"/>
              </a:solidFill>
              <a:effectLst>
                <a:outerShdw blurRad="38100" dist="38100" dir="2700000" algn="tl">
                  <a:srgbClr val="1F497D"/>
                </a:outerShdw>
              </a:effectLst>
            </a:endParaRPr>
          </a:p>
          <a:p>
            <a:pPr algn="ctr" eaLnBrk="0" hangingPunct="0"/>
            <a:r>
              <a:rPr lang="en-US" sz="2800" b="1" dirty="0" smtClean="0">
                <a:solidFill>
                  <a:srgbClr val="FFFFFF"/>
                </a:solidFill>
                <a:effectLst>
                  <a:outerShdw blurRad="38100" dist="38100" dir="2700000" algn="tl">
                    <a:srgbClr val="1F497D"/>
                  </a:outerShdw>
                </a:effectLst>
              </a:rPr>
              <a:t>must . . . </a:t>
            </a:r>
          </a:p>
          <a:p>
            <a:pPr algn="ctr" eaLnBrk="0" hangingPunct="0"/>
            <a:endParaRPr lang="en-US" sz="2800" b="1" dirty="0" smtClean="0">
              <a:solidFill>
                <a:srgbClr val="FFFFFF"/>
              </a:solidFill>
              <a:effectLst>
                <a:outerShdw blurRad="38100" dist="38100" dir="2700000" algn="tl">
                  <a:srgbClr val="1F497D"/>
                </a:outerShdw>
              </a:effectLst>
            </a:endParaRPr>
          </a:p>
          <a:p>
            <a:pPr algn="ctr" eaLnBrk="0" hangingPunct="0"/>
            <a:endParaRPr lang="en-US" sz="2800" b="1" dirty="0" smtClean="0">
              <a:solidFill>
                <a:srgbClr val="FFFFFF"/>
              </a:solidFill>
              <a:effectLst>
                <a:outerShdw blurRad="38100" dist="38100" dir="2700000" algn="tl">
                  <a:srgbClr val="1F497D"/>
                </a:outerShdw>
              </a:effectLst>
            </a:endParaRPr>
          </a:p>
          <a:p>
            <a:pPr algn="ctr" eaLnBrk="0" hangingPunct="0"/>
            <a:endParaRPr lang="en-US" sz="2800" b="1" dirty="0" smtClean="0">
              <a:solidFill>
                <a:srgbClr val="FFFFFF"/>
              </a:solidFill>
              <a:effectLst>
                <a:outerShdw blurRad="38100" dist="38100" dir="2700000" algn="tl">
                  <a:srgbClr val="1F497D"/>
                </a:outerShdw>
              </a:effectLst>
            </a:endParaRPr>
          </a:p>
          <a:p>
            <a:pPr algn="ctr" eaLnBrk="0" hangingPunct="0"/>
            <a:endParaRPr lang="en-US" sz="2800" b="1" dirty="0" smtClean="0">
              <a:solidFill>
                <a:srgbClr val="FFFFFF"/>
              </a:solidFill>
              <a:effectLst>
                <a:outerShdw blurRad="38100" dist="38100" dir="2700000" algn="tl">
                  <a:srgbClr val="1F497D"/>
                </a:outerShdw>
              </a:effectLst>
            </a:endParaRPr>
          </a:p>
          <a:p>
            <a:pPr algn="ctr" eaLnBrk="0" hangingPunct="0"/>
            <a:endParaRPr lang="en-US" sz="2800" b="1" dirty="0" smtClean="0">
              <a:effectLst>
                <a:outerShdw blurRad="38100" dist="38100" dir="2700000" algn="tl">
                  <a:srgbClr val="1F497D"/>
                </a:outerShdw>
              </a:effectLst>
            </a:endParaRPr>
          </a:p>
          <a:p>
            <a:pPr algn="ctr" eaLnBrk="0" hangingPunct="0"/>
            <a:r>
              <a:rPr lang="en-US" b="1" dirty="0" smtClean="0">
                <a:effectLst>
                  <a:outerShdw blurRad="38100" dist="38100" dir="2700000" algn="tl">
                    <a:srgbClr val="1F497D"/>
                  </a:outerShdw>
                </a:effectLst>
              </a:rPr>
              <a:t>Ellen </a:t>
            </a:r>
            <a:r>
              <a:rPr lang="en-US" b="1" dirty="0">
                <a:effectLst>
                  <a:outerShdw blurRad="38100" dist="38100" dir="2700000" algn="tl">
                    <a:srgbClr val="1F497D"/>
                  </a:outerShdw>
                </a:effectLst>
              </a:rPr>
              <a:t>White, </a:t>
            </a:r>
            <a:r>
              <a:rPr lang="en-US" b="1" i="1" dirty="0">
                <a:effectLst>
                  <a:outerShdw blurRad="38100" dist="38100" dir="2700000" algn="tl">
                    <a:srgbClr val="1F497D"/>
                  </a:outerShdw>
                </a:effectLst>
              </a:rPr>
              <a:t>Review and Herald,</a:t>
            </a:r>
            <a:r>
              <a:rPr lang="en-US" b="1" dirty="0">
                <a:effectLst>
                  <a:outerShdw blurRad="38100" dist="38100" dir="2700000" algn="tl">
                    <a:srgbClr val="1F497D"/>
                  </a:outerShdw>
                </a:effectLst>
              </a:rPr>
              <a:t> </a:t>
            </a:r>
            <a:r>
              <a:rPr lang="en-US" b="1" dirty="0" smtClean="0">
                <a:effectLst>
                  <a:outerShdw blurRad="38100" dist="38100" dir="2700000" algn="tl">
                    <a:srgbClr val="1F497D"/>
                  </a:outerShdw>
                </a:effectLst>
              </a:rPr>
              <a:t> Nov</a:t>
            </a:r>
            <a:r>
              <a:rPr lang="en-US" b="1" dirty="0">
                <a:effectLst>
                  <a:outerShdw blurRad="38100" dist="38100" dir="2700000" algn="tl">
                    <a:srgbClr val="1F497D"/>
                  </a:outerShdw>
                </a:effectLst>
              </a:rPr>
              <a:t>. 22, </a:t>
            </a:r>
            <a:r>
              <a:rPr lang="en-US" b="1" dirty="0" smtClean="0">
                <a:effectLst>
                  <a:outerShdw blurRad="38100" dist="38100" dir="2700000" algn="tl">
                    <a:srgbClr val="1F497D"/>
                  </a:outerShdw>
                </a:effectLst>
              </a:rPr>
              <a:t>1892</a:t>
            </a:r>
            <a:endParaRPr lang="en-US" sz="2400" b="1" dirty="0">
              <a:effectLst>
                <a:outerShdw blurRad="38100" dist="38100" dir="2700000" algn="tl">
                  <a:srgbClr val="1F497D"/>
                </a:outerShdw>
              </a:effectLst>
            </a:endParaRPr>
          </a:p>
        </p:txBody>
      </p:sp>
      <p:sp>
        <p:nvSpPr>
          <p:cNvPr id="389125" name="Text Box 5"/>
          <p:cNvSpPr txBox="1">
            <a:spLocks noChangeArrowheads="1"/>
          </p:cNvSpPr>
          <p:nvPr/>
        </p:nvSpPr>
        <p:spPr bwMode="auto">
          <a:xfrm>
            <a:off x="304800" y="228601"/>
            <a:ext cx="8382000" cy="707886"/>
          </a:xfrm>
          <a:prstGeom prst="rect">
            <a:avLst/>
          </a:prstGeom>
          <a:noFill/>
          <a:ln w="9525">
            <a:noFill/>
            <a:miter lim="800000"/>
            <a:headEnd/>
            <a:tailEnd/>
          </a:ln>
          <a:effectLst/>
        </p:spPr>
        <p:txBody>
          <a:bodyPr wrap="square">
            <a:spAutoFit/>
          </a:bodyPr>
          <a:lstStyle/>
          <a:p>
            <a:pPr eaLnBrk="0" hangingPunct="0"/>
            <a:r>
              <a:rPr lang="en-US" sz="4000" b="1" dirty="0">
                <a:effectLst>
                  <a:outerShdw blurRad="38100" dist="38100" dir="2700000" algn="tl">
                    <a:srgbClr val="1F497D"/>
                  </a:outerShdw>
                </a:effectLst>
              </a:rPr>
              <a:t>The Only Preparation that Will Stand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20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891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43000" y="990600"/>
            <a:ext cx="6781800" cy="5086350"/>
          </a:xfrm>
          <a:prstGeom prst="rect">
            <a:avLst/>
          </a:prstGeom>
          <a:effectLst>
            <a:reflection stA="50000" endPos="75000" dist="12700" dir="5400000" sy="-100000" algn="bl" rotWithShape="0"/>
          </a:effectLst>
        </p:spPr>
      </p:pic>
      <p:sp>
        <p:nvSpPr>
          <p:cNvPr id="8" name="Slide Number Placeholder 7"/>
          <p:cNvSpPr>
            <a:spLocks noGrp="1"/>
          </p:cNvSpPr>
          <p:nvPr>
            <p:ph type="sldNum" sz="quarter" idx="12"/>
          </p:nvPr>
        </p:nvSpPr>
        <p:spPr/>
        <p:txBody>
          <a:bodyPr/>
          <a:lstStyle/>
          <a:p>
            <a:fld id="{88E761A2-6E1F-4E79-9A6F-1EC5A1B80677}" type="slidenum">
              <a:rPr lang="en-US"/>
              <a:pPr/>
              <a:t>84</a:t>
            </a:fld>
            <a:endParaRPr lang="en-US"/>
          </a:p>
        </p:txBody>
      </p:sp>
      <p:sp>
        <p:nvSpPr>
          <p:cNvPr id="389123" name="Text Box 3"/>
          <p:cNvSpPr txBox="1">
            <a:spLocks noChangeArrowheads="1"/>
          </p:cNvSpPr>
          <p:nvPr/>
        </p:nvSpPr>
        <p:spPr bwMode="auto">
          <a:xfrm>
            <a:off x="1447800" y="4419600"/>
            <a:ext cx="6448425" cy="519113"/>
          </a:xfrm>
          <a:prstGeom prst="rect">
            <a:avLst/>
          </a:prstGeom>
          <a:noFill/>
          <a:ln w="9525">
            <a:noFill/>
            <a:miter lim="800000"/>
            <a:headEnd/>
            <a:tailEnd/>
          </a:ln>
          <a:effectLst/>
        </p:spPr>
        <p:txBody>
          <a:bodyPr>
            <a:spAutoFit/>
          </a:bodyPr>
          <a:lstStyle/>
          <a:p>
            <a:pPr eaLnBrk="0" hangingPunct="0"/>
            <a:r>
              <a:rPr lang="en-US" sz="2800" b="1">
                <a:solidFill>
                  <a:schemeClr val="bg2"/>
                </a:solidFill>
                <a:effectLst>
                  <a:outerShdw blurRad="38100" dist="38100" dir="2700000" algn="tl">
                    <a:srgbClr val="FFFFFF"/>
                  </a:outerShdw>
                </a:effectLst>
              </a:rPr>
              <a:t> </a:t>
            </a:r>
          </a:p>
        </p:txBody>
      </p:sp>
      <p:sp>
        <p:nvSpPr>
          <p:cNvPr id="389124" name="Text Box 4"/>
          <p:cNvSpPr txBox="1">
            <a:spLocks noChangeArrowheads="1"/>
          </p:cNvSpPr>
          <p:nvPr/>
        </p:nvSpPr>
        <p:spPr bwMode="auto">
          <a:xfrm>
            <a:off x="1143000" y="1219200"/>
            <a:ext cx="3810000" cy="5447645"/>
          </a:xfrm>
          <a:prstGeom prst="rect">
            <a:avLst/>
          </a:prstGeom>
          <a:noFill/>
          <a:ln w="9525">
            <a:noFill/>
            <a:miter lim="800000"/>
            <a:headEnd/>
            <a:tailEnd/>
          </a:ln>
          <a:effectLst/>
        </p:spPr>
        <p:txBody>
          <a:bodyPr wrap="square">
            <a:spAutoFit/>
          </a:bodyPr>
          <a:lstStyle/>
          <a:p>
            <a:pPr algn="ctr" eaLnBrk="0" hangingPunct="0"/>
            <a:r>
              <a:rPr lang="en-US" sz="2800" b="1" dirty="0" smtClean="0">
                <a:solidFill>
                  <a:srgbClr val="FFFFFF"/>
                </a:solidFill>
                <a:effectLst>
                  <a:outerShdw blurRad="38100" dist="38100" dir="2700000" algn="tl">
                    <a:srgbClr val="1F497D"/>
                  </a:outerShdw>
                </a:effectLst>
              </a:rPr>
              <a:t>“If you would stand through the time of trouble, you must </a:t>
            </a:r>
            <a:r>
              <a:rPr lang="en-US" sz="2800" b="1" i="1" dirty="0" smtClean="0">
                <a:solidFill>
                  <a:srgbClr val="FFFFFF"/>
                </a:solidFill>
                <a:effectLst>
                  <a:outerShdw blurRad="38100" dist="38100" dir="2700000" algn="tl">
                    <a:srgbClr val="1F497D"/>
                  </a:outerShdw>
                </a:effectLst>
              </a:rPr>
              <a:t>know Christ</a:t>
            </a:r>
            <a:r>
              <a:rPr lang="en-US" sz="2800" b="1" dirty="0" smtClean="0">
                <a:solidFill>
                  <a:srgbClr val="FFFFFF"/>
                </a:solidFill>
                <a:effectLst>
                  <a:outerShdw blurRad="38100" dist="38100" dir="2700000" algn="tl">
                    <a:srgbClr val="1F497D"/>
                  </a:outerShdw>
                </a:effectLst>
              </a:rPr>
              <a:t>, </a:t>
            </a:r>
          </a:p>
          <a:p>
            <a:pPr algn="ctr" eaLnBrk="0" hangingPunct="0"/>
            <a:r>
              <a:rPr lang="en-US" sz="2800" b="1" dirty="0" smtClean="0">
                <a:solidFill>
                  <a:srgbClr val="FFFFFF"/>
                </a:solidFill>
                <a:effectLst>
                  <a:outerShdw blurRad="38100" dist="38100" dir="2700000" algn="tl">
                    <a:srgbClr val="1F497D"/>
                  </a:outerShdw>
                </a:effectLst>
              </a:rPr>
              <a:t>and </a:t>
            </a:r>
            <a:r>
              <a:rPr lang="en-US" sz="2800" b="1" i="1" dirty="0" smtClean="0">
                <a:solidFill>
                  <a:srgbClr val="FFFFFF"/>
                </a:solidFill>
                <a:effectLst>
                  <a:outerShdw blurRad="38100" dist="38100" dir="2700000" algn="tl">
                    <a:srgbClr val="1F497D"/>
                  </a:outerShdw>
                </a:effectLst>
              </a:rPr>
              <a:t>appropriate</a:t>
            </a:r>
          </a:p>
          <a:p>
            <a:pPr algn="ctr" eaLnBrk="0" hangingPunct="0"/>
            <a:r>
              <a:rPr lang="en-US" sz="2800" b="1" i="1" dirty="0" smtClean="0">
                <a:solidFill>
                  <a:srgbClr val="FFFFFF"/>
                </a:solidFill>
                <a:effectLst>
                  <a:outerShdw blurRad="38100" dist="38100" dir="2700000" algn="tl">
                    <a:srgbClr val="1F497D"/>
                  </a:outerShdw>
                </a:effectLst>
              </a:rPr>
              <a:t>[actively accept]</a:t>
            </a:r>
          </a:p>
          <a:p>
            <a:pPr algn="ctr" eaLnBrk="0" hangingPunct="0"/>
            <a:r>
              <a:rPr lang="en-US" sz="2800" b="1" i="1" dirty="0" smtClean="0">
                <a:solidFill>
                  <a:srgbClr val="FFFFFF"/>
                </a:solidFill>
                <a:effectLst>
                  <a:outerShdw blurRad="38100" dist="38100" dir="2700000" algn="tl">
                    <a:srgbClr val="1F497D"/>
                  </a:outerShdw>
                </a:effectLst>
              </a:rPr>
              <a:t>the gift of his righteousness</a:t>
            </a:r>
            <a:r>
              <a:rPr lang="en-US" sz="2800" b="1" dirty="0" smtClean="0">
                <a:solidFill>
                  <a:srgbClr val="FFFFFF"/>
                </a:solidFill>
                <a:effectLst>
                  <a:outerShdw blurRad="38100" dist="38100" dir="2700000" algn="tl">
                    <a:srgbClr val="1F497D"/>
                  </a:outerShdw>
                </a:effectLst>
              </a:rPr>
              <a:t>, </a:t>
            </a:r>
          </a:p>
          <a:p>
            <a:pPr algn="ctr" eaLnBrk="0" hangingPunct="0"/>
            <a:r>
              <a:rPr lang="en-US" sz="2800" b="1" dirty="0" smtClean="0">
                <a:solidFill>
                  <a:srgbClr val="FFFFFF"/>
                </a:solidFill>
                <a:effectLst>
                  <a:outerShdw blurRad="38100" dist="38100" dir="2700000" algn="tl">
                    <a:srgbClr val="1F497D"/>
                  </a:outerShdw>
                </a:effectLst>
              </a:rPr>
              <a:t>which he imputes to the repentant sinner.”</a:t>
            </a:r>
          </a:p>
          <a:p>
            <a:pPr algn="ctr" eaLnBrk="0" hangingPunct="0"/>
            <a:endParaRPr lang="en-US" sz="2800" b="1" dirty="0" smtClean="0">
              <a:effectLst>
                <a:outerShdw blurRad="38100" dist="38100" dir="2700000" algn="tl">
                  <a:srgbClr val="1F497D"/>
                </a:outerShdw>
              </a:effectLst>
            </a:endParaRPr>
          </a:p>
          <a:p>
            <a:pPr algn="ctr" eaLnBrk="0" hangingPunct="0"/>
            <a:r>
              <a:rPr lang="en-US" b="1" dirty="0" smtClean="0">
                <a:effectLst>
                  <a:outerShdw blurRad="38100" dist="38100" dir="2700000" algn="tl">
                    <a:srgbClr val="1F497D"/>
                  </a:outerShdw>
                </a:effectLst>
              </a:rPr>
              <a:t>Ellen </a:t>
            </a:r>
            <a:r>
              <a:rPr lang="en-US" b="1" dirty="0">
                <a:effectLst>
                  <a:outerShdw blurRad="38100" dist="38100" dir="2700000" algn="tl">
                    <a:srgbClr val="1F497D"/>
                  </a:outerShdw>
                </a:effectLst>
              </a:rPr>
              <a:t>White, </a:t>
            </a:r>
            <a:r>
              <a:rPr lang="en-US" b="1" i="1" dirty="0">
                <a:effectLst>
                  <a:outerShdw blurRad="38100" dist="38100" dir="2700000" algn="tl">
                    <a:srgbClr val="1F497D"/>
                  </a:outerShdw>
                </a:effectLst>
              </a:rPr>
              <a:t>Review and Herald,</a:t>
            </a:r>
            <a:r>
              <a:rPr lang="en-US" b="1" dirty="0">
                <a:effectLst>
                  <a:outerShdw blurRad="38100" dist="38100" dir="2700000" algn="tl">
                    <a:srgbClr val="1F497D"/>
                  </a:outerShdw>
                </a:effectLst>
              </a:rPr>
              <a:t> </a:t>
            </a:r>
            <a:r>
              <a:rPr lang="en-US" b="1" dirty="0" smtClean="0">
                <a:effectLst>
                  <a:outerShdw blurRad="38100" dist="38100" dir="2700000" algn="tl">
                    <a:srgbClr val="1F497D"/>
                  </a:outerShdw>
                </a:effectLst>
              </a:rPr>
              <a:t> Nov</a:t>
            </a:r>
            <a:r>
              <a:rPr lang="en-US" b="1" dirty="0">
                <a:effectLst>
                  <a:outerShdw blurRad="38100" dist="38100" dir="2700000" algn="tl">
                    <a:srgbClr val="1F497D"/>
                  </a:outerShdw>
                </a:effectLst>
              </a:rPr>
              <a:t>. 22, </a:t>
            </a:r>
            <a:r>
              <a:rPr lang="en-US" b="1" dirty="0" smtClean="0">
                <a:effectLst>
                  <a:outerShdw blurRad="38100" dist="38100" dir="2700000" algn="tl">
                    <a:srgbClr val="1F497D"/>
                  </a:outerShdw>
                </a:effectLst>
              </a:rPr>
              <a:t>1892</a:t>
            </a:r>
            <a:endParaRPr lang="en-US" sz="2400" b="1" dirty="0">
              <a:effectLst>
                <a:outerShdw blurRad="38100" dist="38100" dir="2700000" algn="tl">
                  <a:srgbClr val="1F497D"/>
                </a:outerShdw>
              </a:effectLst>
            </a:endParaRPr>
          </a:p>
        </p:txBody>
      </p:sp>
      <p:sp>
        <p:nvSpPr>
          <p:cNvPr id="389125" name="Text Box 5"/>
          <p:cNvSpPr txBox="1">
            <a:spLocks noChangeArrowheads="1"/>
          </p:cNvSpPr>
          <p:nvPr/>
        </p:nvSpPr>
        <p:spPr bwMode="auto">
          <a:xfrm>
            <a:off x="304800" y="228601"/>
            <a:ext cx="8382000" cy="707886"/>
          </a:xfrm>
          <a:prstGeom prst="rect">
            <a:avLst/>
          </a:prstGeom>
          <a:noFill/>
          <a:ln w="9525">
            <a:noFill/>
            <a:miter lim="800000"/>
            <a:headEnd/>
            <a:tailEnd/>
          </a:ln>
          <a:effectLst/>
        </p:spPr>
        <p:txBody>
          <a:bodyPr wrap="square">
            <a:spAutoFit/>
          </a:bodyPr>
          <a:lstStyle/>
          <a:p>
            <a:pPr eaLnBrk="0" hangingPunct="0"/>
            <a:r>
              <a:rPr lang="en-US" sz="4000" b="1" dirty="0">
                <a:effectLst>
                  <a:outerShdw blurRad="38100" dist="38100" dir="2700000" algn="tl">
                    <a:srgbClr val="1F497D"/>
                  </a:outerShdw>
                </a:effectLst>
              </a:rPr>
              <a:t>The Only Preparation that Will Stand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20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891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143000" y="990600"/>
            <a:ext cx="6781800" cy="5086350"/>
          </a:xfrm>
          <a:prstGeom prst="rect">
            <a:avLst/>
          </a:prstGeom>
          <a:effectLst>
            <a:reflection stA="50000" endPos="75000" dist="12700" dir="5400000" sy="-100000" algn="bl" rotWithShape="0"/>
          </a:effectLst>
        </p:spPr>
      </p:pic>
      <p:sp>
        <p:nvSpPr>
          <p:cNvPr id="8" name="Slide Number Placeholder 7"/>
          <p:cNvSpPr>
            <a:spLocks noGrp="1"/>
          </p:cNvSpPr>
          <p:nvPr>
            <p:ph type="sldNum" sz="quarter" idx="12"/>
          </p:nvPr>
        </p:nvSpPr>
        <p:spPr/>
        <p:txBody>
          <a:bodyPr/>
          <a:lstStyle/>
          <a:p>
            <a:fld id="{88E761A2-6E1F-4E79-9A6F-1EC5A1B80677}" type="slidenum">
              <a:rPr lang="en-US"/>
              <a:pPr/>
              <a:t>85</a:t>
            </a:fld>
            <a:endParaRPr lang="en-US"/>
          </a:p>
        </p:txBody>
      </p:sp>
      <p:sp>
        <p:nvSpPr>
          <p:cNvPr id="389123" name="Text Box 3"/>
          <p:cNvSpPr txBox="1">
            <a:spLocks noChangeArrowheads="1"/>
          </p:cNvSpPr>
          <p:nvPr/>
        </p:nvSpPr>
        <p:spPr bwMode="auto">
          <a:xfrm>
            <a:off x="1447800" y="4419600"/>
            <a:ext cx="6448425" cy="519113"/>
          </a:xfrm>
          <a:prstGeom prst="rect">
            <a:avLst/>
          </a:prstGeom>
          <a:noFill/>
          <a:ln w="9525">
            <a:noFill/>
            <a:miter lim="800000"/>
            <a:headEnd/>
            <a:tailEnd/>
          </a:ln>
          <a:effectLst/>
        </p:spPr>
        <p:txBody>
          <a:bodyPr>
            <a:spAutoFit/>
          </a:bodyPr>
          <a:lstStyle/>
          <a:p>
            <a:pPr eaLnBrk="0" hangingPunct="0"/>
            <a:r>
              <a:rPr lang="en-US" sz="2800" b="1">
                <a:solidFill>
                  <a:schemeClr val="bg2"/>
                </a:solidFill>
                <a:effectLst>
                  <a:outerShdw blurRad="38100" dist="38100" dir="2700000" algn="tl">
                    <a:srgbClr val="FFFFFF"/>
                  </a:outerShdw>
                </a:effectLst>
              </a:rPr>
              <a:t> </a:t>
            </a:r>
          </a:p>
        </p:txBody>
      </p:sp>
      <p:sp>
        <p:nvSpPr>
          <p:cNvPr id="389124" name="Text Box 4"/>
          <p:cNvSpPr txBox="1">
            <a:spLocks noChangeArrowheads="1"/>
          </p:cNvSpPr>
          <p:nvPr/>
        </p:nvSpPr>
        <p:spPr bwMode="auto">
          <a:xfrm>
            <a:off x="1143000" y="1219200"/>
            <a:ext cx="3810000" cy="5447645"/>
          </a:xfrm>
          <a:prstGeom prst="rect">
            <a:avLst/>
          </a:prstGeom>
          <a:noFill/>
          <a:ln w="9525">
            <a:noFill/>
            <a:miter lim="800000"/>
            <a:headEnd/>
            <a:tailEnd/>
          </a:ln>
          <a:effectLst/>
        </p:spPr>
        <p:txBody>
          <a:bodyPr wrap="square">
            <a:spAutoFit/>
          </a:bodyPr>
          <a:lstStyle/>
          <a:p>
            <a:pPr algn="ctr" eaLnBrk="0" hangingPunct="0"/>
            <a:r>
              <a:rPr lang="en-US" sz="2800" b="1" dirty="0" smtClean="0">
                <a:solidFill>
                  <a:srgbClr val="FFFFFF"/>
                </a:solidFill>
                <a:effectLst>
                  <a:outerShdw blurRad="38100" dist="38100" dir="2700000" algn="tl">
                    <a:srgbClr val="1F497D"/>
                  </a:outerShdw>
                </a:effectLst>
              </a:rPr>
              <a:t>“If you would stand through the time of trouble, you must </a:t>
            </a:r>
            <a:r>
              <a:rPr lang="en-US" sz="2800" b="1" i="1" dirty="0" smtClean="0">
                <a:solidFill>
                  <a:srgbClr val="FFFFFF"/>
                </a:solidFill>
                <a:effectLst>
                  <a:outerShdw blurRad="38100" dist="38100" dir="2700000" algn="tl">
                    <a:srgbClr val="1F497D"/>
                  </a:outerShdw>
                </a:effectLst>
              </a:rPr>
              <a:t>know Christ</a:t>
            </a:r>
            <a:r>
              <a:rPr lang="en-US" sz="2800" b="1" dirty="0" smtClean="0">
                <a:solidFill>
                  <a:srgbClr val="FFFFFF"/>
                </a:solidFill>
                <a:effectLst>
                  <a:outerShdw blurRad="38100" dist="38100" dir="2700000" algn="tl">
                    <a:srgbClr val="1F497D"/>
                  </a:outerShdw>
                </a:effectLst>
              </a:rPr>
              <a:t>, </a:t>
            </a:r>
          </a:p>
          <a:p>
            <a:pPr algn="ctr" eaLnBrk="0" hangingPunct="0"/>
            <a:r>
              <a:rPr lang="en-US" sz="2800" b="1" dirty="0" smtClean="0">
                <a:solidFill>
                  <a:srgbClr val="FFFFFF"/>
                </a:solidFill>
                <a:effectLst>
                  <a:outerShdw blurRad="38100" dist="38100" dir="2700000" algn="tl">
                    <a:srgbClr val="1F497D"/>
                  </a:outerShdw>
                </a:effectLst>
              </a:rPr>
              <a:t>and </a:t>
            </a:r>
            <a:r>
              <a:rPr lang="en-US" sz="2800" b="1" i="1" dirty="0" smtClean="0">
                <a:solidFill>
                  <a:srgbClr val="FFFFFF"/>
                </a:solidFill>
                <a:effectLst>
                  <a:outerShdw blurRad="38100" dist="38100" dir="2700000" algn="tl">
                    <a:srgbClr val="1F497D"/>
                  </a:outerShdw>
                </a:effectLst>
              </a:rPr>
              <a:t>appropriate</a:t>
            </a:r>
          </a:p>
          <a:p>
            <a:pPr algn="ctr" eaLnBrk="0" hangingPunct="0"/>
            <a:r>
              <a:rPr lang="en-US" sz="2800" b="1" i="1" dirty="0" smtClean="0">
                <a:solidFill>
                  <a:srgbClr val="FFFFFF"/>
                </a:solidFill>
                <a:effectLst>
                  <a:outerShdw blurRad="38100" dist="38100" dir="2700000" algn="tl">
                    <a:srgbClr val="1F497D"/>
                  </a:outerShdw>
                </a:effectLst>
              </a:rPr>
              <a:t>[actively accept]</a:t>
            </a:r>
          </a:p>
          <a:p>
            <a:pPr algn="ctr" eaLnBrk="0" hangingPunct="0"/>
            <a:r>
              <a:rPr lang="en-US" sz="2800" b="1" i="1" dirty="0" smtClean="0">
                <a:solidFill>
                  <a:srgbClr val="FFFFFF"/>
                </a:solidFill>
                <a:effectLst>
                  <a:outerShdw blurRad="38100" dist="38100" dir="2700000" algn="tl">
                    <a:srgbClr val="1F497D"/>
                  </a:outerShdw>
                </a:effectLst>
              </a:rPr>
              <a:t>the gift of his righteousness</a:t>
            </a:r>
            <a:r>
              <a:rPr lang="en-US" sz="2800" b="1" dirty="0" smtClean="0">
                <a:solidFill>
                  <a:srgbClr val="FFFFFF"/>
                </a:solidFill>
                <a:effectLst>
                  <a:outerShdw blurRad="38100" dist="38100" dir="2700000" algn="tl">
                    <a:srgbClr val="1F497D"/>
                  </a:outerShdw>
                </a:effectLst>
              </a:rPr>
              <a:t>, </a:t>
            </a:r>
          </a:p>
          <a:p>
            <a:pPr algn="ctr" eaLnBrk="0" hangingPunct="0"/>
            <a:r>
              <a:rPr lang="en-US" sz="2800" b="1" dirty="0" smtClean="0">
                <a:solidFill>
                  <a:srgbClr val="FFFFFF"/>
                </a:solidFill>
                <a:effectLst>
                  <a:outerShdw blurRad="38100" dist="38100" dir="2700000" algn="tl">
                    <a:srgbClr val="1F497D"/>
                  </a:outerShdw>
                </a:effectLst>
              </a:rPr>
              <a:t>which he imputes to the repentant sinner.”</a:t>
            </a:r>
          </a:p>
          <a:p>
            <a:pPr algn="ctr" eaLnBrk="0" hangingPunct="0"/>
            <a:endParaRPr lang="en-US" sz="2800" b="1" dirty="0" smtClean="0">
              <a:effectLst>
                <a:outerShdw blurRad="38100" dist="38100" dir="2700000" algn="tl">
                  <a:srgbClr val="1F497D"/>
                </a:outerShdw>
              </a:effectLst>
            </a:endParaRPr>
          </a:p>
          <a:p>
            <a:pPr algn="ctr" eaLnBrk="0" hangingPunct="0"/>
            <a:r>
              <a:rPr lang="en-US" b="1" dirty="0" smtClean="0">
                <a:effectLst>
                  <a:outerShdw blurRad="38100" dist="38100" dir="2700000" algn="tl">
                    <a:srgbClr val="1F497D"/>
                  </a:outerShdw>
                </a:effectLst>
              </a:rPr>
              <a:t>Ellen </a:t>
            </a:r>
            <a:r>
              <a:rPr lang="en-US" b="1" dirty="0">
                <a:effectLst>
                  <a:outerShdw blurRad="38100" dist="38100" dir="2700000" algn="tl">
                    <a:srgbClr val="1F497D"/>
                  </a:outerShdw>
                </a:effectLst>
              </a:rPr>
              <a:t>White, </a:t>
            </a:r>
            <a:r>
              <a:rPr lang="en-US" b="1" i="1" dirty="0">
                <a:effectLst>
                  <a:outerShdw blurRad="38100" dist="38100" dir="2700000" algn="tl">
                    <a:srgbClr val="1F497D"/>
                  </a:outerShdw>
                </a:effectLst>
              </a:rPr>
              <a:t>Review and Herald,</a:t>
            </a:r>
            <a:r>
              <a:rPr lang="en-US" b="1" dirty="0">
                <a:effectLst>
                  <a:outerShdw blurRad="38100" dist="38100" dir="2700000" algn="tl">
                    <a:srgbClr val="1F497D"/>
                  </a:outerShdw>
                </a:effectLst>
              </a:rPr>
              <a:t> </a:t>
            </a:r>
            <a:r>
              <a:rPr lang="en-US" b="1" dirty="0" smtClean="0">
                <a:effectLst>
                  <a:outerShdw blurRad="38100" dist="38100" dir="2700000" algn="tl">
                    <a:srgbClr val="1F497D"/>
                  </a:outerShdw>
                </a:effectLst>
              </a:rPr>
              <a:t> Nov</a:t>
            </a:r>
            <a:r>
              <a:rPr lang="en-US" b="1" dirty="0">
                <a:effectLst>
                  <a:outerShdw blurRad="38100" dist="38100" dir="2700000" algn="tl">
                    <a:srgbClr val="1F497D"/>
                  </a:outerShdw>
                </a:effectLst>
              </a:rPr>
              <a:t>. 22, </a:t>
            </a:r>
            <a:r>
              <a:rPr lang="en-US" b="1" dirty="0" smtClean="0">
                <a:effectLst>
                  <a:outerShdw blurRad="38100" dist="38100" dir="2700000" algn="tl">
                    <a:srgbClr val="1F497D"/>
                  </a:outerShdw>
                </a:effectLst>
              </a:rPr>
              <a:t>1892</a:t>
            </a:r>
            <a:endParaRPr lang="en-US" sz="2400" b="1" dirty="0">
              <a:effectLst>
                <a:outerShdw blurRad="38100" dist="38100" dir="2700000" algn="tl">
                  <a:srgbClr val="1F497D"/>
                </a:outerShdw>
              </a:effectLst>
            </a:endParaRPr>
          </a:p>
        </p:txBody>
      </p:sp>
      <p:sp>
        <p:nvSpPr>
          <p:cNvPr id="389125" name="Text Box 5"/>
          <p:cNvSpPr txBox="1">
            <a:spLocks noChangeArrowheads="1"/>
          </p:cNvSpPr>
          <p:nvPr/>
        </p:nvSpPr>
        <p:spPr bwMode="auto">
          <a:xfrm>
            <a:off x="304800" y="228601"/>
            <a:ext cx="8382000" cy="707886"/>
          </a:xfrm>
          <a:prstGeom prst="rect">
            <a:avLst/>
          </a:prstGeom>
          <a:noFill/>
          <a:ln w="9525">
            <a:noFill/>
            <a:miter lim="800000"/>
            <a:headEnd/>
            <a:tailEnd/>
          </a:ln>
          <a:effectLst/>
        </p:spPr>
        <p:txBody>
          <a:bodyPr wrap="square">
            <a:spAutoFit/>
          </a:bodyPr>
          <a:lstStyle/>
          <a:p>
            <a:pPr eaLnBrk="0" hangingPunct="0"/>
            <a:r>
              <a:rPr lang="en-US" sz="4000" b="1" dirty="0">
                <a:effectLst>
                  <a:outerShdw blurRad="38100" dist="38100" dir="2700000" algn="tl">
                    <a:srgbClr val="1F497D"/>
                  </a:outerShdw>
                </a:effectLst>
              </a:rPr>
              <a:t>The Only Preparation that Will Stand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9123">
                                            <p:txEl>
                                              <p:pRg st="0" end="0"/>
                                            </p:txEl>
                                          </p:spTgt>
                                        </p:tgtEl>
                                        <p:attrNameLst>
                                          <p:attrName>style.visibility</p:attrName>
                                        </p:attrNameLst>
                                      </p:cBhvr>
                                      <p:to>
                                        <p:strVal val="visible"/>
                                      </p:to>
                                    </p:set>
                                    <p:anim calcmode="lin" valueType="num">
                                      <p:cBhvr additive="base">
                                        <p:cTn id="7" dur="2000" fill="hold"/>
                                        <p:tgtEl>
                                          <p:spTgt spid="38912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891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4"/>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Slide Number Placeholder 3"/>
          <p:cNvSpPr txBox="1">
            <a:spLocks noGrp="1"/>
          </p:cNvSpPr>
          <p:nvPr/>
        </p:nvSpPr>
        <p:spPr>
          <a:xfrm>
            <a:off x="6553200" y="6356350"/>
            <a:ext cx="2133600" cy="365125"/>
          </a:xfrm>
          <a:prstGeom prst="rect">
            <a:avLst/>
          </a:prstGeom>
          <a:noFill/>
        </p:spPr>
        <p:txBody>
          <a:bodyPr anchor="ctr"/>
          <a:lstStyle/>
          <a:p>
            <a:pPr algn="r"/>
            <a:fld id="{5EFBF304-EC64-4835-B207-423ECFD42498}" type="slidenum">
              <a:rPr lang="en-US" sz="1200">
                <a:solidFill>
                  <a:srgbClr val="FFFFFF"/>
                </a:solidFill>
              </a:rPr>
              <a:pPr algn="r"/>
              <a:t>86</a:t>
            </a:fld>
            <a:endParaRPr lang="en-US" sz="1200">
              <a:solidFill>
                <a:srgbClr val="FFFFFF"/>
              </a:solidFill>
            </a:endParaRPr>
          </a:p>
        </p:txBody>
      </p:sp>
      <p:sp>
        <p:nvSpPr>
          <p:cNvPr id="164868" name="TextBox 5"/>
          <p:cNvSpPr txBox="1">
            <a:spLocks noChangeArrowheads="1"/>
          </p:cNvSpPr>
          <p:nvPr/>
        </p:nvSpPr>
        <p:spPr bwMode="auto">
          <a:xfrm>
            <a:off x="381000" y="304800"/>
            <a:ext cx="2667000" cy="5340350"/>
          </a:xfrm>
          <a:prstGeom prst="rect">
            <a:avLst/>
          </a:prstGeom>
          <a:noFill/>
          <a:ln w="9525">
            <a:noFill/>
            <a:miter lim="800000"/>
            <a:headEnd/>
            <a:tailEnd/>
          </a:ln>
        </p:spPr>
        <p:txBody>
          <a:bodyPr>
            <a:spAutoFit/>
          </a:bodyPr>
          <a:lstStyle/>
          <a:p>
            <a:r>
              <a:rPr lang="en-US" sz="3100" dirty="0">
                <a:latin typeface="Papyrus" pitchFamily="66" charset="0"/>
              </a:rPr>
              <a:t>We wait for the blessed hope—the glorious appearing of our great God and Savior, Jesus Christ…</a:t>
            </a:r>
          </a:p>
          <a:p>
            <a:endParaRPr lang="en-US" sz="3100" dirty="0">
              <a:latin typeface="Papyrus" pitchFamily="66" charset="0"/>
            </a:endParaRPr>
          </a:p>
          <a:p>
            <a:pPr algn="r"/>
            <a:r>
              <a:rPr lang="en-US" sz="3100" dirty="0">
                <a:latin typeface="Papyrus" pitchFamily="66" charset="0"/>
              </a:rPr>
              <a:t>Titus 2:13</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4"/>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4" name="Slide Number Placeholder 3"/>
          <p:cNvSpPr txBox="1">
            <a:spLocks noGrp="1"/>
          </p:cNvSpPr>
          <p:nvPr/>
        </p:nvSpPr>
        <p:spPr>
          <a:xfrm>
            <a:off x="6553200" y="6356350"/>
            <a:ext cx="2133600" cy="365125"/>
          </a:xfrm>
          <a:prstGeom prst="rect">
            <a:avLst/>
          </a:prstGeom>
          <a:noFill/>
        </p:spPr>
        <p:txBody>
          <a:bodyPr anchor="ctr"/>
          <a:lstStyle/>
          <a:p>
            <a:pPr algn="r"/>
            <a:fld id="{5EFBF304-EC64-4835-B207-423ECFD42498}" type="slidenum">
              <a:rPr lang="en-US" sz="1200">
                <a:solidFill>
                  <a:srgbClr val="FFFFFF"/>
                </a:solidFill>
              </a:rPr>
              <a:pPr algn="r"/>
              <a:t>87</a:t>
            </a:fld>
            <a:endParaRPr lang="en-US" sz="1200">
              <a:solidFill>
                <a:srgbClr val="FFFFFF"/>
              </a:solidFill>
            </a:endParaRPr>
          </a:p>
        </p:txBody>
      </p:sp>
      <p:sp>
        <p:nvSpPr>
          <p:cNvPr id="164868" name="TextBox 5"/>
          <p:cNvSpPr txBox="1">
            <a:spLocks noChangeArrowheads="1"/>
          </p:cNvSpPr>
          <p:nvPr/>
        </p:nvSpPr>
        <p:spPr bwMode="auto">
          <a:xfrm>
            <a:off x="381000" y="304800"/>
            <a:ext cx="2667000" cy="5340350"/>
          </a:xfrm>
          <a:prstGeom prst="rect">
            <a:avLst/>
          </a:prstGeom>
          <a:noFill/>
          <a:ln w="9525">
            <a:noFill/>
            <a:miter lim="800000"/>
            <a:headEnd/>
            <a:tailEnd/>
          </a:ln>
        </p:spPr>
        <p:txBody>
          <a:bodyPr>
            <a:spAutoFit/>
          </a:bodyPr>
          <a:lstStyle/>
          <a:p>
            <a:r>
              <a:rPr lang="en-US" sz="3100" dirty="0">
                <a:latin typeface="Papyrus" pitchFamily="66" charset="0"/>
              </a:rPr>
              <a:t>We wait for the blessed hope—the glorious appearing of our great God and Savior, Jesus Christ…</a:t>
            </a:r>
          </a:p>
          <a:p>
            <a:endParaRPr lang="en-US" sz="3100" dirty="0">
              <a:latin typeface="Papyrus" pitchFamily="66" charset="0"/>
            </a:endParaRPr>
          </a:p>
          <a:p>
            <a:pPr algn="r"/>
            <a:r>
              <a:rPr lang="en-US" sz="3100" dirty="0">
                <a:latin typeface="Papyrus" pitchFamily="66" charset="0"/>
              </a:rPr>
              <a:t>Titus 2:13</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4"/>
          <p:cNvSpPr>
            <a:spLocks noGrp="1" noRot="1" noChangeArrowheads="1"/>
          </p:cNvSpPr>
          <p:nvPr>
            <p:ph type="title"/>
          </p:nvPr>
        </p:nvSpPr>
        <p:spPr/>
        <p:txBody>
          <a:bodyPr>
            <a:noAutofit/>
          </a:bodyPr>
          <a:lstStyle/>
          <a:p>
            <a:r>
              <a:rPr lang="en-US" sz="4800" b="1" dirty="0" smtClean="0">
                <a:solidFill>
                  <a:srgbClr val="FFFF00"/>
                </a:solidFill>
                <a:effectLst>
                  <a:outerShdw blurRad="38100" dist="38100" dir="2700000" algn="tl">
                    <a:srgbClr val="000000">
                      <a:alpha val="43137"/>
                    </a:srgbClr>
                  </a:outerShdw>
                </a:effectLst>
                <a:latin typeface="Times New Roman" pitchFamily="18" charset="0"/>
              </a:rPr>
              <a:t>Web addresses</a:t>
            </a:r>
          </a:p>
        </p:txBody>
      </p:sp>
      <p:sp>
        <p:nvSpPr>
          <p:cNvPr id="152581" name="Rectangle 5"/>
          <p:cNvSpPr>
            <a:spLocks noGrp="1" noChangeArrowheads="1"/>
          </p:cNvSpPr>
          <p:nvPr>
            <p:ph idx="1"/>
          </p:nvPr>
        </p:nvSpPr>
        <p:spPr/>
        <p:txBody>
          <a:bodyPr>
            <a:normAutofit/>
          </a:bodyPr>
          <a:lstStyle/>
          <a:p>
            <a:pPr>
              <a:buClr>
                <a:srgbClr val="FFFFFF"/>
              </a:buClr>
              <a:buFont typeface="Arial" pitchFamily="34" charset="0"/>
              <a:buNone/>
            </a:pPr>
            <a:r>
              <a:rPr lang="en-US" sz="4800" b="1" dirty="0" smtClean="0">
                <a:solidFill>
                  <a:srgbClr val="FFFF00"/>
                </a:solidFill>
                <a:effectLst>
                  <a:outerShdw blurRad="38100" dist="38100" dir="2700000" algn="tl">
                    <a:srgbClr val="000000">
                      <a:alpha val="43137"/>
                    </a:srgbClr>
                  </a:outerShdw>
                </a:effectLst>
                <a:latin typeface="Times New Roman" pitchFamily="18" charset="0"/>
              </a:rPr>
              <a:t>  </a:t>
            </a:r>
            <a:r>
              <a:rPr lang="en-US" sz="4000" b="1" dirty="0" smtClean="0">
                <a:solidFill>
                  <a:srgbClr val="FFFF00"/>
                </a:solidFill>
                <a:effectLst>
                  <a:outerShdw blurRad="38100" dist="38100" dir="2700000" algn="tl">
                    <a:srgbClr val="000000">
                      <a:alpha val="43137"/>
                    </a:srgbClr>
                  </a:outerShdw>
                </a:effectLst>
                <a:latin typeface="Times New Roman" pitchFamily="18" charset="0"/>
              </a:rPr>
              <a:t>www.andrews.edu/~jmoon</a:t>
            </a:r>
          </a:p>
          <a:p>
            <a:pPr>
              <a:buClr>
                <a:srgbClr val="FFFFFF"/>
              </a:buClr>
              <a:buFont typeface="Arial" pitchFamily="34" charset="0"/>
              <a:buNone/>
            </a:pPr>
            <a:r>
              <a:rPr lang="en-US" sz="4000" b="1" dirty="0" smtClean="0">
                <a:solidFill>
                  <a:srgbClr val="FFFF00"/>
                </a:solidFill>
                <a:effectLst>
                  <a:outerShdw blurRad="38100" dist="38100" dir="2700000" algn="tl">
                    <a:srgbClr val="000000">
                      <a:alpha val="43137"/>
                    </a:srgbClr>
                  </a:outerShdw>
                </a:effectLst>
                <a:latin typeface="Times New Roman" pitchFamily="18" charset="0"/>
              </a:rPr>
              <a:t>  www.andrews.edu/~fortind</a:t>
            </a:r>
          </a:p>
          <a:p>
            <a:pPr>
              <a:buClr>
                <a:srgbClr val="FFFFFF"/>
              </a:buClr>
              <a:buFont typeface="Arial" pitchFamily="34" charset="0"/>
              <a:buNone/>
            </a:pPr>
            <a:r>
              <a:rPr lang="en-US" sz="4000" b="1" dirty="0" smtClean="0">
                <a:solidFill>
                  <a:srgbClr val="FFFF00"/>
                </a:solidFill>
                <a:effectLst>
                  <a:outerShdw blurRad="38100" dist="38100" dir="2700000" algn="tl">
                    <a:srgbClr val="000000">
                      <a:alpha val="43137"/>
                    </a:srgbClr>
                  </a:outerShdw>
                </a:effectLst>
                <a:latin typeface="Times New Roman" pitchFamily="18" charset="0"/>
              </a:rPr>
              <a:t>	www.WhiteEstate.org</a:t>
            </a:r>
          </a:p>
          <a:p>
            <a:pPr>
              <a:buClr>
                <a:srgbClr val="FFFFFF"/>
              </a:buClr>
              <a:buFont typeface="Wingdings" pitchFamily="2" charset="2"/>
              <a:buNone/>
            </a:pPr>
            <a:endParaRPr lang="en-US" sz="4800" b="1" dirty="0" smtClean="0">
              <a:latin typeface="Times New Roman" pitchFamily="18" charset="0"/>
            </a:endParaRPr>
          </a:p>
          <a:p>
            <a:pPr>
              <a:buClr>
                <a:srgbClr val="FFFFFF"/>
              </a:buClr>
              <a:buFont typeface="Wingdings" pitchFamily="2" charset="2"/>
              <a:buNone/>
            </a:pPr>
            <a:endParaRPr lang="en-US" dirty="0" smtClean="0">
              <a:latin typeface="Times New Roman" pitchFamily="18" charset="0"/>
            </a:endParaRPr>
          </a:p>
        </p:txBody>
      </p:sp>
      <p:sp>
        <p:nvSpPr>
          <p:cNvPr id="6" name="Slide Number Placeholder 5"/>
          <p:cNvSpPr>
            <a:spLocks noGrp="1"/>
          </p:cNvSpPr>
          <p:nvPr>
            <p:ph type="sldNum" sz="quarter" idx="12"/>
          </p:nvPr>
        </p:nvSpPr>
        <p:spPr/>
        <p:txBody>
          <a:bodyPr/>
          <a:lstStyle/>
          <a:p>
            <a:fld id="{F8503EDF-E571-439F-9C24-C355B333D3D2}" type="slidenum">
              <a:rPr lang="en-US"/>
              <a:pPr/>
              <a:t>88</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idx="1"/>
          </p:nvPr>
        </p:nvSpPr>
        <p:spPr>
          <a:xfrm>
            <a:off x="457200" y="990600"/>
            <a:ext cx="8229600" cy="4525963"/>
          </a:xfrm>
        </p:spPr>
        <p:txBody>
          <a:bodyPr>
            <a:normAutofit/>
          </a:bodyPr>
          <a:lstStyle/>
          <a:p>
            <a:pPr>
              <a:buClr>
                <a:srgbClr val="FFFFFF"/>
              </a:buClr>
            </a:pPr>
            <a:r>
              <a:rPr lang="en-US" b="1" dirty="0" smtClean="0">
                <a:latin typeface="Times New Roman" pitchFamily="18" charset="0"/>
              </a:rPr>
              <a:t>The </a:t>
            </a:r>
            <a:r>
              <a:rPr lang="en-US" b="1" i="1" dirty="0" smtClean="0">
                <a:latin typeface="Times New Roman" pitchFamily="18" charset="0"/>
              </a:rPr>
              <a:t>Washington Post</a:t>
            </a:r>
            <a:r>
              <a:rPr lang="en-US" b="1" dirty="0" smtClean="0">
                <a:latin typeface="Times New Roman" pitchFamily="18" charset="0"/>
              </a:rPr>
              <a:t> said the significance of the Gulf War victory in 1991 was that “America would now determine all major global events.”</a:t>
            </a:r>
          </a:p>
        </p:txBody>
      </p:sp>
      <p:sp>
        <p:nvSpPr>
          <p:cNvPr id="5" name="Slide Number Placeholder 4"/>
          <p:cNvSpPr>
            <a:spLocks noGrp="1"/>
          </p:cNvSpPr>
          <p:nvPr>
            <p:ph type="sldNum" sz="quarter" idx="12"/>
          </p:nvPr>
        </p:nvSpPr>
        <p:spPr/>
        <p:txBody>
          <a:bodyPr/>
          <a:lstStyle/>
          <a:p>
            <a:fld id="{FD3CAC36-0E20-424E-9C11-C5C2DF04D7F6}" type="slidenum">
              <a:rPr lang="en-US"/>
              <a:pPr/>
              <a:t>9</a:t>
            </a:fld>
            <a:endParaRPr lang="en-US"/>
          </a:p>
        </p:txBody>
      </p:sp>
      <p:pic>
        <p:nvPicPr>
          <p:cNvPr id="6" name="Picture 5"/>
          <p:cNvPicPr>
            <a:picLocks noChangeAspect="1"/>
          </p:cNvPicPr>
          <p:nvPr/>
        </p:nvPicPr>
        <p:blipFill>
          <a:blip r:embed="rId3"/>
          <a:stretch>
            <a:fillRect/>
          </a:stretch>
        </p:blipFill>
        <p:spPr>
          <a:xfrm>
            <a:off x="4038600" y="3276600"/>
            <a:ext cx="4292600" cy="2676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reflection stA="50000" endPos="19000" dist="12700" dir="5400000" sy="-100000" algn="bl" rotWithShape="0"/>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Theme50">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heme12">
  <a:themeElements>
    <a:clrScheme name="Office Theme 14">
      <a:dk1>
        <a:srgbClr val="000000"/>
      </a:dk1>
      <a:lt1>
        <a:srgbClr val="FFFFFF"/>
      </a:lt1>
      <a:dk2>
        <a:srgbClr val="8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Office Theme 13">
        <a:dk1>
          <a:srgbClr val="000000"/>
        </a:dk1>
        <a:lt1>
          <a:srgbClr val="FFFFFF"/>
        </a:lt1>
        <a:dk2>
          <a:srgbClr val="660033"/>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14">
        <a:dk1>
          <a:srgbClr val="000000"/>
        </a:dk1>
        <a:lt1>
          <a:srgbClr val="FFFFFF"/>
        </a:lt1>
        <a:dk2>
          <a:srgbClr val="8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eme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heme2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eme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26">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eme6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heme9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heme122">
  <a:themeElements>
    <a:clrScheme name="Custom 1">
      <a:dk1>
        <a:sysClr val="windowText" lastClr="000000"/>
      </a:dk1>
      <a:lt1>
        <a:sysClr val="window" lastClr="FFFFFF"/>
      </a:lt1>
      <a:dk2>
        <a:srgbClr val="1F497D"/>
      </a:dk2>
      <a:lt2>
        <a:srgbClr val="EEECE1"/>
      </a:lt2>
      <a:accent1>
        <a:srgbClr val="4F81BD"/>
      </a:accent1>
      <a:accent2>
        <a:srgbClr val="F79646"/>
      </a:accent2>
      <a:accent3>
        <a:srgbClr val="9BBB59"/>
      </a:accent3>
      <a:accent4>
        <a:srgbClr val="8064A2"/>
      </a:accent4>
      <a:accent5>
        <a:srgbClr val="4BACC6"/>
      </a:accent5>
      <a:accent6>
        <a:srgbClr val="C0504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8789</TotalTime>
  <Words>3228</Words>
  <Application>Microsoft Office PowerPoint</Application>
  <PresentationFormat>On-screen Show (4:3)</PresentationFormat>
  <Paragraphs>511</Paragraphs>
  <Slides>88</Slides>
  <Notes>88</Notes>
  <HiddenSlides>4</HiddenSlides>
  <MMClips>0</MMClips>
  <ScaleCrop>false</ScaleCrop>
  <HeadingPairs>
    <vt:vector size="4" baseType="variant">
      <vt:variant>
        <vt:lpstr>Theme</vt:lpstr>
      </vt:variant>
      <vt:variant>
        <vt:i4>11</vt:i4>
      </vt:variant>
      <vt:variant>
        <vt:lpstr>Slide Titles</vt:lpstr>
      </vt:variant>
      <vt:variant>
        <vt:i4>88</vt:i4>
      </vt:variant>
    </vt:vector>
  </HeadingPairs>
  <TitlesOfParts>
    <vt:vector size="99" baseType="lpstr">
      <vt:lpstr>Office Theme</vt:lpstr>
      <vt:lpstr>Theme20</vt:lpstr>
      <vt:lpstr>1_Theme20</vt:lpstr>
      <vt:lpstr>Theme21</vt:lpstr>
      <vt:lpstr>1_Theme21</vt:lpstr>
      <vt:lpstr>Theme26</vt:lpstr>
      <vt:lpstr>Theme60</vt:lpstr>
      <vt:lpstr>Theme99</vt:lpstr>
      <vt:lpstr>Theme122</vt:lpstr>
      <vt:lpstr>Theme50</vt:lpstr>
      <vt:lpstr>Theme12</vt:lpstr>
      <vt:lpstr>Seven Major Prophecies in Process of Fulfillment</vt:lpstr>
      <vt:lpstr>Purpose of this Presentation</vt:lpstr>
      <vt:lpstr>I.  American Domination of the World</vt:lpstr>
      <vt:lpstr>A Dominant America</vt:lpstr>
      <vt:lpstr>A Dominant America</vt:lpstr>
      <vt:lpstr>Slide 6</vt:lpstr>
      <vt:lpstr>1989: Fall of Communism as a global superpower</vt:lpstr>
      <vt:lpstr>Slide 8</vt:lpstr>
      <vt:lpstr>Slide 9</vt:lpstr>
      <vt:lpstr>German newsweekly, Der Speigel  (2003)</vt:lpstr>
      <vt:lpstr> “…spoke like a dragon…”</vt:lpstr>
      <vt:lpstr>Slide 12</vt:lpstr>
      <vt:lpstr> Thus, to speak “as a dragon” according to Rev 13:11-17, means:</vt:lpstr>
      <vt:lpstr>1.  Military dimensions of “speak as a dragon”</vt:lpstr>
      <vt:lpstr>1.  Military dimensions of “speak as a dragon”, continued</vt:lpstr>
      <vt:lpstr>2. Political dimensions of “speak as a dragon”</vt:lpstr>
      <vt:lpstr>3. Judicial dimensions of “speak as a dragon”</vt:lpstr>
      <vt:lpstr>3. Judicial dimensions of “speak as a dragon”</vt:lpstr>
      <vt:lpstr>4. Religious dimensions of  “speak as a dragon.”</vt:lpstr>
      <vt:lpstr>4. Religious dimensions of  “speak as a dragon.”</vt:lpstr>
      <vt:lpstr>Further reading: Clifford Goldstein</vt:lpstr>
      <vt:lpstr>II. The “deadly wound” of Revelation 13 Fully Healed</vt:lpstr>
      <vt:lpstr>The “deadly wound” of  Revelation 13</vt:lpstr>
      <vt:lpstr>The “deadly wound” of  Revelation 13</vt:lpstr>
      <vt:lpstr>The “deadly wound” to be  fully healed</vt:lpstr>
      <vt:lpstr>Slide 26</vt:lpstr>
      <vt:lpstr>III.  Ecumenism: The Maturing  of Spiritual Babylon</vt:lpstr>
      <vt:lpstr>Ecumenism: The Maturing  of Spiritual Babylon</vt:lpstr>
      <vt:lpstr>Ecumenism: The Maturing  of Spiritual Babylon</vt:lpstr>
      <vt:lpstr>Ecumenism: The Maturing  of Spiritual Babylon</vt:lpstr>
      <vt:lpstr>Slide 31</vt:lpstr>
      <vt:lpstr>Slide 32</vt:lpstr>
      <vt:lpstr>IV. Exaltation of Sunday: Preparing for the Mark of the Beast</vt:lpstr>
      <vt:lpstr>Slide 34</vt:lpstr>
      <vt:lpstr>Slide 35</vt:lpstr>
      <vt:lpstr>Slide 36</vt:lpstr>
      <vt:lpstr>Slide 37</vt:lpstr>
      <vt:lpstr>Slide 38</vt:lpstr>
      <vt:lpstr>2000, Dominus Iesus</vt:lpstr>
      <vt:lpstr>September 12, 2006, Speech at University of Regensburg</vt:lpstr>
      <vt:lpstr>September 12, 2006, Speech at University of Regensburg</vt:lpstr>
      <vt:lpstr>September 12, 2006, Speech at  University of Regensburg</vt:lpstr>
      <vt:lpstr>The Regensburg Speech: The Rest of the Story</vt:lpstr>
      <vt:lpstr>The Regensburg Speech: The Rest of the Story</vt:lpstr>
      <vt:lpstr>The Regensburg Speech: The Rest of the Story</vt:lpstr>
      <vt:lpstr>The Regensburg Speech: The Rest of the Story</vt:lpstr>
      <vt:lpstr>The Regensburg Speech: The Rest of the Story</vt:lpstr>
      <vt:lpstr>What the Pope meant by the “dehellenization” of Christianity</vt:lpstr>
      <vt:lpstr>Summary: The Regensburg Speech</vt:lpstr>
      <vt:lpstr>2009, Caritas in Veritate “Love in Truth”</vt:lpstr>
      <vt:lpstr>Pope Calls for a World Political Authority</vt:lpstr>
      <vt:lpstr>Pope Calls for a World Political Authority</vt:lpstr>
      <vt:lpstr>Pope Calls for a World Political Authority</vt:lpstr>
      <vt:lpstr>“and all the world wondered . . .”</vt:lpstr>
      <vt:lpstr>Former Prime Minister Tony Blair in 2009 left the Church of England to become a Roman Catholic</vt:lpstr>
      <vt:lpstr>The U.S. Supreme Court</vt:lpstr>
      <vt:lpstr>National Apostasy  National Ruin</vt:lpstr>
      <vt:lpstr>Why National Apostasy Will Lead to National Ruin What was the basis of America’s rise? </vt:lpstr>
      <vt:lpstr>Signs of Renewed Interest in the Seventh-day Sabbath</vt:lpstr>
      <vt:lpstr>V.  Spiritualism Infiltrating Christianity</vt:lpstr>
      <vt:lpstr>Great Controversy, 588</vt:lpstr>
      <vt:lpstr>Great Controversy, 588</vt:lpstr>
      <vt:lpstr>Great Controversy, 588</vt:lpstr>
      <vt:lpstr>V.  Spiritualism Infiltrating Christianity</vt:lpstr>
      <vt:lpstr>V.  Spiritualism Infiltrating Christianity</vt:lpstr>
      <vt:lpstr>Spiritualism Infiltrating Christianity</vt:lpstr>
      <vt:lpstr>4.  The Harry Potter books:  Candy-coated witchcraft for kids</vt:lpstr>
      <vt:lpstr>5.  Spiritualism imitating Christianity</vt:lpstr>
      <vt:lpstr>VI.  The Gospel to All the World</vt:lpstr>
      <vt:lpstr>VI.  The Gospel to All the World</vt:lpstr>
      <vt:lpstr>VII.  The Shaking of the Church</vt:lpstr>
      <vt:lpstr>VII.  The Shaking of the Church</vt:lpstr>
      <vt:lpstr>Slide 73</vt:lpstr>
      <vt:lpstr>Slide 74</vt:lpstr>
      <vt:lpstr>Satan’s Last Deception (within the Adventist Church)</vt:lpstr>
      <vt:lpstr>“A Hatred . . . which is Satanic”  (in both origin and intensity--Roger Coon)</vt:lpstr>
      <vt:lpstr>VII.  The Shaking of the Church</vt:lpstr>
      <vt:lpstr>“Most Bitter Enemies,” continued</vt:lpstr>
      <vt:lpstr>VII.  The Shaking of the Church</vt:lpstr>
      <vt:lpstr>VII.  The Shaking of the Church</vt:lpstr>
      <vt:lpstr>VII.  The Shaking of the Church</vt:lpstr>
      <vt:lpstr>Two Ways to “Prepare” for the Shaking?</vt:lpstr>
      <vt:lpstr>Slide 83</vt:lpstr>
      <vt:lpstr>Slide 84</vt:lpstr>
      <vt:lpstr>Slide 85</vt:lpstr>
      <vt:lpstr>Slide 86</vt:lpstr>
      <vt:lpstr>Slide 87</vt:lpstr>
      <vt:lpstr>Web addresses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Jerry Moon’s Presentation</dc:title>
  <dc:creator>Joshua A. Loucks</dc:creator>
  <cp:lastModifiedBy>jmoon</cp:lastModifiedBy>
  <cp:revision>295</cp:revision>
  <dcterms:created xsi:type="dcterms:W3CDTF">2009-08-21T00:43:12Z</dcterms:created>
  <dcterms:modified xsi:type="dcterms:W3CDTF">2011-02-14T16:09:55Z</dcterms:modified>
</cp:coreProperties>
</file>