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210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F2A36-FF59-46C5-929A-DD157E8FA426}" type="datetimeFigureOut">
              <a:rPr lang="en-US" smtClean="0"/>
              <a:pPr/>
              <a:t>10/26/2014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5463D-C8B6-48A1-8169-FBFF237BE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F2A36-FF59-46C5-929A-DD157E8FA426}" type="datetimeFigureOut">
              <a:rPr lang="en-US" smtClean="0"/>
              <a:pPr/>
              <a:t>10/26/2014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5463D-C8B6-48A1-8169-FBFF237BE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F2A36-FF59-46C5-929A-DD157E8FA426}" type="datetimeFigureOut">
              <a:rPr lang="en-US" smtClean="0"/>
              <a:pPr/>
              <a:t>10/26/2014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5463D-C8B6-48A1-8169-FBFF237BE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F2A36-FF59-46C5-929A-DD157E8FA426}" type="datetimeFigureOut">
              <a:rPr lang="en-US" smtClean="0"/>
              <a:pPr/>
              <a:t>10/26/2014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5463D-C8B6-48A1-8169-FBFF237BE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F2A36-FF59-46C5-929A-DD157E8FA426}" type="datetimeFigureOut">
              <a:rPr lang="en-US" smtClean="0"/>
              <a:pPr/>
              <a:t>10/26/2014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5463D-C8B6-48A1-8169-FBFF237BE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F2A36-FF59-46C5-929A-DD157E8FA426}" type="datetimeFigureOut">
              <a:rPr lang="en-US" smtClean="0"/>
              <a:pPr/>
              <a:t>10/26/2014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5463D-C8B6-48A1-8169-FBFF237BE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F2A36-FF59-46C5-929A-DD157E8FA426}" type="datetimeFigureOut">
              <a:rPr lang="en-US" smtClean="0"/>
              <a:pPr/>
              <a:t>10/26/2014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5463D-C8B6-48A1-8169-FBFF237BE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F2A36-FF59-46C5-929A-DD157E8FA426}" type="datetimeFigureOut">
              <a:rPr lang="en-US" smtClean="0"/>
              <a:pPr/>
              <a:t>10/26/2014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5463D-C8B6-48A1-8169-FBFF237BE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F2A36-FF59-46C5-929A-DD157E8FA426}" type="datetimeFigureOut">
              <a:rPr lang="en-US" smtClean="0"/>
              <a:pPr/>
              <a:t>10/26/2014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5463D-C8B6-48A1-8169-FBFF237BE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F2A36-FF59-46C5-929A-DD157E8FA426}" type="datetimeFigureOut">
              <a:rPr lang="en-US" smtClean="0"/>
              <a:pPr/>
              <a:t>10/26/2014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5463D-C8B6-48A1-8169-FBFF237BE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F2A36-FF59-46C5-929A-DD157E8FA426}" type="datetimeFigureOut">
              <a:rPr lang="en-US" smtClean="0"/>
              <a:pPr/>
              <a:t>10/26/2014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5463D-C8B6-48A1-8169-FBFF237BE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F2A36-FF59-46C5-929A-DD157E8FA426}" type="datetimeFigureOut">
              <a:rPr lang="en-US" smtClean="0"/>
              <a:pPr/>
              <a:t>10/26/2014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5463D-C8B6-48A1-8169-FBFF237BE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ear-view-mirror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7750" y="37004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2400" y="76200"/>
            <a:ext cx="4953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 smtClean="0">
                <a:latin typeface="Copperplate Gothic Bold" pitchFamily="34" charset="0"/>
              </a:rPr>
              <a:t>Haughville Praise Team</a:t>
            </a:r>
            <a:r>
              <a:rPr lang="en-US" sz="3000" dirty="0" smtClean="0">
                <a:latin typeface="Copperplate Gothic Bold" pitchFamily="34" charset="0"/>
              </a:rPr>
              <a:t> </a:t>
            </a:r>
          </a:p>
          <a:p>
            <a:pPr algn="ctr"/>
            <a:r>
              <a:rPr lang="en-US" sz="1600" b="1" i="1" dirty="0" smtClean="0">
                <a:latin typeface="Book Antiqua" pitchFamily="18" charset="0"/>
              </a:rPr>
              <a:t>under the direction of </a:t>
            </a:r>
          </a:p>
          <a:p>
            <a:pPr algn="ctr"/>
            <a:r>
              <a:rPr lang="en-US" sz="2000" dirty="0" smtClean="0">
                <a:latin typeface="Copperplate Gothic Bold" pitchFamily="34" charset="0"/>
              </a:rPr>
              <a:t>Minister </a:t>
            </a:r>
            <a:r>
              <a:rPr lang="en-US" sz="2000" dirty="0" err="1" smtClean="0">
                <a:latin typeface="Copperplate Gothic Bold" pitchFamily="34" charset="0"/>
              </a:rPr>
              <a:t>Cloie</a:t>
            </a:r>
            <a:r>
              <a:rPr lang="en-US" sz="2000" dirty="0" smtClean="0">
                <a:latin typeface="Copperplate Gothic Bold" pitchFamily="34" charset="0"/>
              </a:rPr>
              <a:t> Logan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200" y="2590801"/>
            <a:ext cx="35814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latin typeface="Copperplate Gothic Bold" pitchFamily="34" charset="0"/>
              </a:rPr>
              <a:t>November 15, 2014 </a:t>
            </a:r>
          </a:p>
          <a:p>
            <a:pPr algn="ctr"/>
            <a:r>
              <a:rPr lang="en-US" sz="2200" b="1" dirty="0" smtClean="0">
                <a:latin typeface="Copperplate Gothic Bold" pitchFamily="34" charset="0"/>
              </a:rPr>
              <a:t>at 5:30 PM</a:t>
            </a:r>
          </a:p>
          <a:p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1981200"/>
            <a:ext cx="426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opperplate Gothic Bold" pitchFamily="34" charset="0"/>
              </a:rPr>
              <a:t>“I won’t go back”</a:t>
            </a:r>
            <a:endParaRPr lang="en-US" sz="3200" dirty="0">
              <a:latin typeface="Copperplate Gothic Bold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52600" y="106680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>
                <a:latin typeface="Book Antiqua" pitchFamily="18" charset="0"/>
              </a:rPr>
              <a:t>p</a:t>
            </a:r>
            <a:r>
              <a:rPr lang="en-US" sz="2000" b="1" i="1" dirty="0" smtClean="0">
                <a:latin typeface="Book Antiqua" pitchFamily="18" charset="0"/>
              </a:rPr>
              <a:t>resents their</a:t>
            </a:r>
            <a:endParaRPr lang="en-US" sz="1600" b="1" i="1" dirty="0">
              <a:latin typeface="Book Antiqu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" y="1457980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latin typeface="Book Antiqua" pitchFamily="18" charset="0"/>
              </a:rPr>
              <a:t>ANNUAL CONCERT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2514600" y="3657600"/>
            <a:ext cx="647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n>
                  <a:solidFill>
                    <a:schemeClr val="tx1"/>
                  </a:solidFill>
                </a:ln>
                <a:latin typeface="Copperplate Gothic Bold" pitchFamily="34" charset="0"/>
              </a:rPr>
              <a:t>Golden Lights, The Light of the World Church</a:t>
            </a:r>
          </a:p>
          <a:p>
            <a:endParaRPr lang="en-US" sz="1600" dirty="0">
              <a:solidFill>
                <a:schemeClr val="accent1">
                  <a:lumMod val="75000"/>
                </a:schemeClr>
              </a:solidFill>
              <a:latin typeface="Copperplate Gothic Bold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38600" y="3352800"/>
            <a:ext cx="205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</a:rPr>
              <a:t>Special guests</a:t>
            </a:r>
            <a:r>
              <a:rPr lang="en-US" sz="2000" b="1" i="1" dirty="0" smtClean="0">
                <a:latin typeface="Book Antiqua" pitchFamily="18" charset="0"/>
              </a:rPr>
              <a:t>:</a:t>
            </a:r>
          </a:p>
          <a:p>
            <a:endParaRPr lang="en-US" sz="2000" b="1" i="1" dirty="0">
              <a:latin typeface="Book Antiqu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14600" y="3962400"/>
            <a:ext cx="6591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n>
                  <a:solidFill>
                    <a:schemeClr val="tx1"/>
                  </a:solidFill>
                </a:ln>
                <a:latin typeface="Copperplate Gothic Bold" pitchFamily="34" charset="0"/>
              </a:rPr>
              <a:t>Expressions </a:t>
            </a:r>
            <a:r>
              <a:rPr lang="en-US" sz="1600" b="1" dirty="0" smtClean="0">
                <a:ln>
                  <a:solidFill>
                    <a:schemeClr val="tx1"/>
                  </a:solidFill>
                </a:ln>
                <a:latin typeface="Copperplate Gothic Bold" pitchFamily="34" charset="0"/>
              </a:rPr>
              <a:t>of </a:t>
            </a:r>
            <a:r>
              <a:rPr lang="en-US" sz="1600" b="1" dirty="0" smtClean="0">
                <a:ln>
                  <a:solidFill>
                    <a:schemeClr val="tx1"/>
                  </a:solidFill>
                </a:ln>
                <a:latin typeface="Copperplate Gothic Bold" pitchFamily="34" charset="0"/>
              </a:rPr>
              <a:t>Joy Youth Choir, </a:t>
            </a:r>
            <a:r>
              <a:rPr lang="en-US" sz="1600" b="1" dirty="0" smtClean="0">
                <a:ln>
                  <a:solidFill>
                    <a:schemeClr val="tx1"/>
                  </a:solidFill>
                </a:ln>
                <a:latin typeface="Copperplate Gothic Bold" pitchFamily="34" charset="0"/>
              </a:rPr>
              <a:t>St. John's MB Church</a:t>
            </a:r>
            <a:r>
              <a:rPr lang="en-US" dirty="0" smtClean="0">
                <a:ln>
                  <a:solidFill>
                    <a:schemeClr val="tx1"/>
                  </a:solidFill>
                </a:ln>
                <a:latin typeface="Copperplate Gothic Bold" pitchFamily="34" charset="0"/>
              </a:rPr>
              <a:t> </a:t>
            </a:r>
          </a:p>
          <a:p>
            <a:endParaRPr lang="en-US" dirty="0">
              <a:ln>
                <a:solidFill>
                  <a:schemeClr val="tx1"/>
                </a:solidFill>
              </a:ln>
              <a:latin typeface="Copperplate Gothic Bold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14600" y="4267200"/>
            <a:ext cx="5867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n>
                  <a:solidFill>
                    <a:schemeClr val="tx1"/>
                  </a:solidFill>
                </a:ln>
                <a:latin typeface="Copperplate Gothic Bold" pitchFamily="34" charset="0"/>
              </a:rPr>
              <a:t>Souled </a:t>
            </a:r>
            <a:r>
              <a:rPr lang="en-US" sz="1600" b="1" dirty="0" smtClean="0">
                <a:ln>
                  <a:solidFill>
                    <a:schemeClr val="tx1"/>
                  </a:solidFill>
                </a:ln>
                <a:latin typeface="Copperplate Gothic Bold" pitchFamily="34" charset="0"/>
              </a:rPr>
              <a:t>Out Youth Choir, </a:t>
            </a:r>
            <a:r>
              <a:rPr lang="en-US" sz="1600" b="1" dirty="0" smtClean="0">
                <a:ln>
                  <a:solidFill>
                    <a:schemeClr val="tx1"/>
                  </a:solidFill>
                </a:ln>
                <a:latin typeface="Copperplate Gothic Bold" pitchFamily="34" charset="0"/>
              </a:rPr>
              <a:t>Haughville P&amp;W Center</a:t>
            </a:r>
            <a:endParaRPr lang="en-US" sz="1600" b="1" dirty="0">
              <a:ln>
                <a:solidFill>
                  <a:schemeClr val="tx1"/>
                </a:solidFill>
              </a:ln>
              <a:latin typeface="Copperplate Gothic Bold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14600" y="4572000"/>
            <a:ext cx="64770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n>
                  <a:solidFill>
                    <a:schemeClr val="tx1"/>
                  </a:solidFill>
                </a:ln>
                <a:latin typeface="Copperplate Gothic Bold" pitchFamily="34" charset="0"/>
              </a:rPr>
              <a:t>Even </a:t>
            </a:r>
            <a:r>
              <a:rPr lang="en-US" sz="1600" b="1" dirty="0" smtClean="0">
                <a:ln>
                  <a:solidFill>
                    <a:schemeClr val="tx1"/>
                  </a:solidFill>
                </a:ln>
                <a:latin typeface="Copperplate Gothic Bold" pitchFamily="34" charset="0"/>
              </a:rPr>
              <a:t>Me Children’s Choir, </a:t>
            </a:r>
            <a:r>
              <a:rPr lang="en-US" sz="1600" b="1" dirty="0" smtClean="0">
                <a:ln>
                  <a:solidFill>
                    <a:schemeClr val="tx1"/>
                  </a:solidFill>
                </a:ln>
                <a:latin typeface="Copperplate Gothic Bold" pitchFamily="34" charset="0"/>
              </a:rPr>
              <a:t>Haughville P&amp;W Center</a:t>
            </a:r>
          </a:p>
          <a:p>
            <a:r>
              <a:rPr lang="en-US" sz="1600" b="1" dirty="0" smtClean="0">
                <a:ln>
                  <a:solidFill>
                    <a:schemeClr val="tx1"/>
                  </a:solidFill>
                </a:ln>
                <a:latin typeface="Copperplate Gothic Bold" pitchFamily="34" charset="0"/>
              </a:rPr>
              <a:t>Ricky Smiley, </a:t>
            </a:r>
            <a:r>
              <a:rPr lang="en-US" sz="1600" b="1" dirty="0" smtClean="0">
                <a:ln>
                  <a:solidFill>
                    <a:schemeClr val="tx1"/>
                  </a:solidFill>
                </a:ln>
                <a:latin typeface="Copperplate Gothic Bold" pitchFamily="34" charset="0"/>
              </a:rPr>
              <a:t>Poet, Tabernacle </a:t>
            </a:r>
            <a:r>
              <a:rPr lang="en-US" sz="1600" b="1" dirty="0" smtClean="0">
                <a:ln>
                  <a:solidFill>
                    <a:schemeClr val="tx1"/>
                  </a:solidFill>
                </a:ln>
                <a:latin typeface="Copperplate Gothic Bold" pitchFamily="34" charset="0"/>
              </a:rPr>
              <a:t>of Hope Church</a:t>
            </a:r>
          </a:p>
          <a:p>
            <a:r>
              <a:rPr lang="en-US" sz="1600" b="1" dirty="0" err="1" smtClean="0">
                <a:ln>
                  <a:solidFill>
                    <a:schemeClr val="tx1"/>
                  </a:solidFill>
                </a:ln>
                <a:latin typeface="Copperplate Gothic Bold" pitchFamily="34" charset="0"/>
              </a:rPr>
              <a:t>Fetima</a:t>
            </a:r>
            <a:r>
              <a:rPr lang="en-US" sz="1600" b="1" dirty="0" smtClean="0">
                <a:ln>
                  <a:solidFill>
                    <a:schemeClr val="tx1"/>
                  </a:solidFill>
                </a:ln>
                <a:latin typeface="Copperplate Gothic Bold" pitchFamily="34" charset="0"/>
              </a:rPr>
              <a:t> </a:t>
            </a:r>
            <a:r>
              <a:rPr lang="en-US" sz="1600" b="1" dirty="0" err="1" smtClean="0">
                <a:ln>
                  <a:solidFill>
                    <a:schemeClr val="tx1"/>
                  </a:solidFill>
                </a:ln>
                <a:latin typeface="Copperplate Gothic Bold" pitchFamily="34" charset="0"/>
              </a:rPr>
              <a:t>Dugger</a:t>
            </a:r>
            <a:r>
              <a:rPr lang="en-US" sz="1600" b="1" dirty="0" smtClean="0">
                <a:ln>
                  <a:solidFill>
                    <a:schemeClr val="tx1"/>
                  </a:solidFill>
                </a:ln>
                <a:latin typeface="Copperplate Gothic Bold" pitchFamily="34" charset="0"/>
              </a:rPr>
              <a:t>-Knox, </a:t>
            </a:r>
            <a:r>
              <a:rPr lang="en-US" sz="1600" b="1" dirty="0" smtClean="0">
                <a:ln>
                  <a:solidFill>
                    <a:schemeClr val="tx1"/>
                  </a:solidFill>
                </a:ln>
                <a:latin typeface="Copperplate Gothic Bold" pitchFamily="34" charset="0"/>
              </a:rPr>
              <a:t>Soloist, New </a:t>
            </a:r>
            <a:r>
              <a:rPr lang="en-US" sz="1600" b="1" dirty="0" smtClean="0">
                <a:ln>
                  <a:solidFill>
                    <a:schemeClr val="tx1"/>
                  </a:solidFill>
                </a:ln>
                <a:latin typeface="Copperplate Gothic Bold" pitchFamily="34" charset="0"/>
              </a:rPr>
              <a:t>Birth Family </a:t>
            </a:r>
            <a:r>
              <a:rPr lang="en-US" sz="1600" b="1" dirty="0" smtClean="0">
                <a:ln>
                  <a:solidFill>
                    <a:schemeClr val="tx1"/>
                  </a:solidFill>
                </a:ln>
                <a:latin typeface="Copperplate Gothic Bold" pitchFamily="34" charset="0"/>
              </a:rPr>
              <a:t>Worship Center</a:t>
            </a:r>
            <a:endParaRPr lang="en-US" sz="1600" b="1" dirty="0" smtClean="0">
              <a:ln>
                <a:solidFill>
                  <a:schemeClr val="tx1"/>
                </a:solidFill>
              </a:ln>
              <a:latin typeface="Copperplate Gothic Bold" pitchFamily="34" charset="0"/>
            </a:endParaRPr>
          </a:p>
          <a:p>
            <a:endParaRPr lang="en-US" dirty="0" smtClean="0">
              <a:latin typeface="Copperplate Gothic Bold" pitchFamily="34" charset="0"/>
            </a:endParaRPr>
          </a:p>
          <a:p>
            <a:endParaRPr lang="en-US" dirty="0" smtClean="0">
              <a:latin typeface="Copperplate Gothic Bold" pitchFamily="34" charset="0"/>
            </a:endParaRPr>
          </a:p>
          <a:p>
            <a:endParaRPr lang="en-US" dirty="0" smtClean="0">
              <a:latin typeface="Copperplate Gothic Bold" pitchFamily="34" charset="0"/>
            </a:endParaRPr>
          </a:p>
          <a:p>
            <a:endParaRPr lang="en-US" dirty="0">
              <a:latin typeface="Copperplate Gothic Bold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200" y="5818763"/>
            <a:ext cx="31242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2"/>
                </a:solidFill>
                <a:latin typeface="Copperplate Gothic Bold" pitchFamily="34" charset="0"/>
              </a:rPr>
              <a:t>Haughville Praise &amp; Worship Center</a:t>
            </a:r>
          </a:p>
          <a:p>
            <a:pPr algn="ctr"/>
            <a:r>
              <a:rPr lang="en-US" sz="1200" b="1" dirty="0" smtClean="0">
                <a:solidFill>
                  <a:schemeClr val="bg2"/>
                </a:solidFill>
                <a:latin typeface="Copperplate Gothic Bold" pitchFamily="34" charset="0"/>
              </a:rPr>
              <a:t>2716 W. 20</a:t>
            </a:r>
            <a:r>
              <a:rPr lang="en-US" sz="1200" b="1" baseline="30000" dirty="0" smtClean="0">
                <a:solidFill>
                  <a:schemeClr val="bg2"/>
                </a:solidFill>
                <a:latin typeface="Copperplate Gothic Bold" pitchFamily="34" charset="0"/>
              </a:rPr>
              <a:t>th</a:t>
            </a:r>
            <a:r>
              <a:rPr lang="en-US" sz="1200" b="1" dirty="0" smtClean="0">
                <a:solidFill>
                  <a:schemeClr val="bg2"/>
                </a:solidFill>
                <a:latin typeface="Copperplate Gothic Bold" pitchFamily="34" charset="0"/>
              </a:rPr>
              <a:t> Street</a:t>
            </a:r>
          </a:p>
          <a:p>
            <a:pPr algn="ctr"/>
            <a:r>
              <a:rPr lang="en-US" sz="1200" b="1" dirty="0" smtClean="0">
                <a:solidFill>
                  <a:schemeClr val="bg2"/>
                </a:solidFill>
                <a:latin typeface="Copperplate Gothic Bold" pitchFamily="34" charset="0"/>
              </a:rPr>
              <a:t>Indianapolis, IN 46222</a:t>
            </a:r>
          </a:p>
          <a:p>
            <a:pPr algn="ctr"/>
            <a:r>
              <a:rPr lang="en-US" sz="1200" b="1" i="1" dirty="0" smtClean="0">
                <a:solidFill>
                  <a:schemeClr val="bg1"/>
                </a:solidFill>
                <a:latin typeface="Book Antiqua" pitchFamily="18" charset="0"/>
              </a:rPr>
              <a:t>Elder L. L. Logan, Senior Pastor</a:t>
            </a:r>
          </a:p>
          <a:p>
            <a:pPr algn="ctr"/>
            <a:endParaRPr lang="en-US" sz="1400" b="1" dirty="0" smtClean="0">
              <a:solidFill>
                <a:schemeClr val="bg2"/>
              </a:solidFill>
              <a:latin typeface="Copperplate Gothic Bold" pitchFamily="34" charset="0"/>
            </a:endParaRPr>
          </a:p>
          <a:p>
            <a:pPr algn="ctr"/>
            <a:endParaRPr lang="en-US" sz="1400" b="1" dirty="0" smtClean="0">
              <a:solidFill>
                <a:schemeClr val="bg2"/>
              </a:solidFill>
              <a:latin typeface="Copperplate Gothic Bold" pitchFamily="34" charset="0"/>
            </a:endParaRPr>
          </a:p>
          <a:p>
            <a:pPr algn="ctr"/>
            <a:endParaRPr lang="en-US" sz="1400" b="1" dirty="0" smtClean="0">
              <a:solidFill>
                <a:schemeClr val="bg2"/>
              </a:solidFill>
              <a:latin typeface="Copperplate Gothic Bold" pitchFamily="34" charset="0"/>
            </a:endParaRPr>
          </a:p>
          <a:p>
            <a:pPr algn="ctr"/>
            <a:endParaRPr lang="en-US" sz="1400" b="1" dirty="0">
              <a:solidFill>
                <a:schemeClr val="bg2"/>
              </a:solidFill>
              <a:latin typeface="Copperplate Gothic Bold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47700" y="5574268"/>
            <a:ext cx="2019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85000"/>
                  </a:schemeClr>
                </a:solidFill>
              </a:rPr>
              <a:t>MC:  </a:t>
            </a:r>
            <a:r>
              <a:rPr lang="en-US" b="1" dirty="0" err="1" smtClean="0">
                <a:solidFill>
                  <a:schemeClr val="bg1">
                    <a:lumMod val="85000"/>
                  </a:schemeClr>
                </a:solidFill>
              </a:rPr>
              <a:t>Rodnie</a:t>
            </a:r>
            <a:r>
              <a:rPr lang="en-US" b="1" dirty="0" smtClean="0">
                <a:solidFill>
                  <a:schemeClr val="bg1">
                    <a:lumMod val="85000"/>
                  </a:schemeClr>
                </a:solidFill>
              </a:rPr>
              <a:t> Bryant</a:t>
            </a:r>
            <a:endParaRPr lang="en-US" b="1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112</Words>
  <Application>Microsoft Office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Penny Renae Johnson</dc:creator>
  <cp:lastModifiedBy>Cloie</cp:lastModifiedBy>
  <cp:revision>17</cp:revision>
  <dcterms:created xsi:type="dcterms:W3CDTF">2014-10-13T02:30:37Z</dcterms:created>
  <dcterms:modified xsi:type="dcterms:W3CDTF">2014-10-26T21:59:54Z</dcterms:modified>
</cp:coreProperties>
</file>