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738D-6AEB-4F4A-B7C9-16BC7A367911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E074-8765-814D-B559-52F01C164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8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738D-6AEB-4F4A-B7C9-16BC7A367911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E074-8765-814D-B559-52F01C164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9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738D-6AEB-4F4A-B7C9-16BC7A367911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E074-8765-814D-B559-52F01C164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9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738D-6AEB-4F4A-B7C9-16BC7A367911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E074-8765-814D-B559-52F01C164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738D-6AEB-4F4A-B7C9-16BC7A367911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E074-8765-814D-B559-52F01C164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738D-6AEB-4F4A-B7C9-16BC7A367911}" type="datetimeFigureOut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E074-8765-814D-B559-52F01C164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8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738D-6AEB-4F4A-B7C9-16BC7A367911}" type="datetimeFigureOut">
              <a:rPr lang="en-US" smtClean="0"/>
              <a:t>3/10/15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E074-8765-814D-B559-52F01C164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738D-6AEB-4F4A-B7C9-16BC7A367911}" type="datetimeFigureOut">
              <a:rPr lang="en-US" smtClean="0"/>
              <a:t>3/10/15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E074-8765-814D-B559-52F01C164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1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738D-6AEB-4F4A-B7C9-16BC7A367911}" type="datetimeFigureOut">
              <a:rPr lang="en-US" smtClean="0"/>
              <a:t>3/10/15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E074-8765-814D-B559-52F01C164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2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738D-6AEB-4F4A-B7C9-16BC7A367911}" type="datetimeFigureOut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E074-8765-814D-B559-52F01C164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6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738D-6AEB-4F4A-B7C9-16BC7A367911}" type="datetimeFigureOut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E074-8765-814D-B559-52F01C164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2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C738D-6AEB-4F4A-B7C9-16BC7A367911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AE074-8765-814D-B559-52F01C164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0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2592"/>
            <a:ext cx="9144000" cy="745671"/>
          </a:xfrm>
        </p:spPr>
        <p:txBody>
          <a:bodyPr>
            <a:normAutofit/>
          </a:bodyPr>
          <a:lstStyle/>
          <a:p>
            <a:pPr algn="ctr"/>
            <a:r>
              <a:rPr lang="en-US" sz="3900" dirty="0" smtClean="0">
                <a:solidFill>
                  <a:srgbClr val="558ED5"/>
                </a:solidFill>
              </a:rPr>
              <a:t>Ultra </a:t>
            </a:r>
            <a:r>
              <a:rPr lang="en-US" sz="3900" dirty="0" smtClean="0">
                <a:solidFill>
                  <a:srgbClr val="558ED5"/>
                </a:solidFill>
              </a:rPr>
              <a:t>High-Molecular Weight Polyethylene</a:t>
            </a:r>
            <a:endParaRPr lang="en-US" sz="3900" dirty="0">
              <a:solidFill>
                <a:srgbClr val="558ED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49042" y="1435101"/>
            <a:ext cx="5568950" cy="420068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1800" b="1" dirty="0" smtClean="0"/>
              <a:t>Tokin Kim </a:t>
            </a:r>
            <a:r>
              <a:rPr lang="en-US" sz="1800" dirty="0" smtClean="0"/>
              <a:t>is currently in his third year studying Biochemistry major with Chemistry minor and has plans to go </a:t>
            </a:r>
            <a:r>
              <a:rPr lang="en-US" sz="1800" dirty="0" smtClean="0"/>
              <a:t>to </a:t>
            </a:r>
            <a:r>
              <a:rPr lang="en-US" sz="1800" dirty="0" smtClean="0"/>
              <a:t>dental school after graduation from Andrews University. He is highly interested in Cancer research and loves laboratory work. </a:t>
            </a:r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r>
              <a:rPr lang="en-US" sz="1800" b="1" dirty="0" smtClean="0"/>
              <a:t>Irene Hwang </a:t>
            </a:r>
            <a:r>
              <a:rPr lang="en-US" sz="1800" dirty="0" smtClean="0"/>
              <a:t>is</a:t>
            </a:r>
            <a:r>
              <a:rPr lang="en-US" sz="1800" b="1" dirty="0" smtClean="0"/>
              <a:t> </a:t>
            </a:r>
            <a:r>
              <a:rPr lang="en-US" sz="1800" dirty="0" smtClean="0"/>
              <a:t>in </a:t>
            </a:r>
            <a:r>
              <a:rPr lang="en-US" sz="1800" dirty="0" smtClean="0"/>
              <a:t>her second year </a:t>
            </a:r>
            <a:r>
              <a:rPr lang="en-US" sz="1800" dirty="0" smtClean="0"/>
              <a:t>as a Biochemistry </a:t>
            </a:r>
            <a:r>
              <a:rPr lang="en-US" sz="1800" dirty="0" smtClean="0"/>
              <a:t>major and Business Management </a:t>
            </a:r>
            <a:r>
              <a:rPr lang="en-US" sz="1800" dirty="0" smtClean="0"/>
              <a:t>minor. She </a:t>
            </a:r>
            <a:r>
              <a:rPr lang="en-US" sz="1800" dirty="0" smtClean="0"/>
              <a:t>also has plans to go </a:t>
            </a:r>
            <a:r>
              <a:rPr lang="en-US" sz="1800" dirty="0" smtClean="0"/>
              <a:t>to </a:t>
            </a:r>
            <a:r>
              <a:rPr lang="en-US" sz="1800" dirty="0" smtClean="0"/>
              <a:t>dental school after Andrews. Not only </a:t>
            </a:r>
            <a:r>
              <a:rPr lang="en-US" sz="1800" dirty="0" smtClean="0"/>
              <a:t>does she </a:t>
            </a:r>
            <a:r>
              <a:rPr lang="en-US" sz="1800" dirty="0" smtClean="0"/>
              <a:t>really enjoy studying the natural world from a chemical standpoint, but </a:t>
            </a:r>
            <a:r>
              <a:rPr lang="en-US" sz="1800" dirty="0" smtClean="0"/>
              <a:t>Irene </a:t>
            </a:r>
            <a:r>
              <a:rPr lang="en-US" sz="1800" dirty="0" smtClean="0"/>
              <a:t>also really has a passion for music. As part of her current research topic, she is exploring how the complex process of photosynthesis requires the unique structure of </a:t>
            </a:r>
            <a:r>
              <a:rPr lang="en-US" sz="1800" dirty="0" smtClean="0"/>
              <a:t>magnesium </a:t>
            </a:r>
            <a:r>
              <a:rPr lang="en-US" sz="1800" dirty="0" smtClean="0"/>
              <a:t>in chlorophyll demonstrates the workings of something or Someone besides evolution. 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ANDREWS UNIVERSITY CHEMISTRY AND BIOCHEMISTRY</a:t>
            </a:r>
          </a:p>
          <a:p>
            <a:pPr algn="ctr"/>
            <a:r>
              <a:rPr lang="en-US" sz="2000" b="1" dirty="0" smtClean="0"/>
              <a:t>HALENZ HALL AMPHITHEATER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Thursday, March 12, 4:30 PM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8" name="Picture 7" descr="Screen Shot 2015-03-09 at 2.26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0" y="1515193"/>
            <a:ext cx="2779972" cy="1911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70" y="3821999"/>
            <a:ext cx="2720681" cy="181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7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153</Words>
  <Application>Microsoft Macintosh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Ultra High-Molecular Weight Polyethylene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CHEMSEM NEWS 9, Winter-Spring 2015 Ultra High-Molecular Weight Polyethylene</dc:title>
  <dc:creator>Irene Hwang</dc:creator>
  <cp:lastModifiedBy>desmond Murray</cp:lastModifiedBy>
  <cp:revision>7</cp:revision>
  <dcterms:created xsi:type="dcterms:W3CDTF">2015-03-09T10:48:30Z</dcterms:created>
  <dcterms:modified xsi:type="dcterms:W3CDTF">2015-03-10T10:12:09Z</dcterms:modified>
</cp:coreProperties>
</file>