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12" y="-5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52400"/>
            <a:ext cx="8077200" cy="91440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Microbial metabolism of phosphatidylcholine and cardiovascular risk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1143000"/>
            <a:ext cx="7162800" cy="4800600"/>
          </a:xfrm>
        </p:spPr>
        <p:txBody>
          <a:bodyPr>
            <a:normAutofit/>
          </a:bodyPr>
          <a:lstStyle/>
          <a:p>
            <a:r>
              <a:rPr lang="en-US" sz="2400" b="0" dirty="0" smtClean="0">
                <a:solidFill>
                  <a:schemeClr val="tx2">
                    <a:lumMod val="50000"/>
                  </a:schemeClr>
                </a:solidFill>
              </a:rPr>
              <a:t>Atherosclerosis and associated cardiovascular disease (CVD) remains the leading cause of mortality in Western Societies. </a:t>
            </a:r>
          </a:p>
          <a:p>
            <a:r>
              <a:rPr lang="en-US" sz="2400" b="0" dirty="0" smtClean="0">
                <a:solidFill>
                  <a:schemeClr val="tx2">
                    <a:lumMod val="50000"/>
                  </a:schemeClr>
                </a:solidFill>
              </a:rPr>
              <a:t>Recent study suggests that there’s a connection between trimethylamine-containing nutrients entering into a microbial metabolic pathway, and the promotion of CVD. </a:t>
            </a:r>
          </a:p>
          <a:p>
            <a:r>
              <a:rPr lang="en-US" sz="2400" b="0" dirty="0" smtClean="0">
                <a:solidFill>
                  <a:schemeClr val="tx2">
                    <a:lumMod val="50000"/>
                  </a:schemeClr>
                </a:solidFill>
              </a:rPr>
              <a:t>This presentation discovers the microbial metabolism of phosphatidylcholine as a novel pathway promoting CVD.</a:t>
            </a:r>
          </a:p>
          <a:p>
            <a:r>
              <a:rPr lang="en-US" sz="2400" b="0" dirty="0" smtClean="0">
                <a:solidFill>
                  <a:schemeClr val="tx2">
                    <a:lumMod val="50000"/>
                  </a:schemeClr>
                </a:solidFill>
              </a:rPr>
              <a:t>SungJun Kim is a senior Biochemistry major at Andrews University, graduating in May 2015.</a:t>
            </a:r>
            <a:endParaRPr lang="en-US" sz="2400" b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0" y="59436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Andrews University Chemistry &amp; Biochemistry.</a:t>
            </a:r>
          </a:p>
          <a:p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Halenz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Hall Amphitheater  Thursday March 12</a:t>
            </a:r>
            <a:r>
              <a:rPr lang="en-US" baseline="30000" dirty="0" smtClean="0">
                <a:solidFill>
                  <a:schemeClr val="accent2">
                    <a:lumMod val="75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, 4:30pm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87</TotalTime>
  <Words>98</Words>
  <Application>Microsoft Macintosh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Oriel</vt:lpstr>
      <vt:lpstr>Microbial metabolism of phosphatidylcholine and cardiovascular risk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SJ</dc:creator>
  <cp:lastModifiedBy>desmond Murray</cp:lastModifiedBy>
  <cp:revision>16</cp:revision>
  <dcterms:created xsi:type="dcterms:W3CDTF">2006-08-16T00:00:00Z</dcterms:created>
  <dcterms:modified xsi:type="dcterms:W3CDTF">2015-03-11T09:05:14Z</dcterms:modified>
</cp:coreProperties>
</file>