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sldIdLst>
    <p:sldId id="320" r:id="rId2"/>
    <p:sldId id="318" r:id="rId3"/>
    <p:sldId id="319" r:id="rId4"/>
    <p:sldId id="334" r:id="rId5"/>
    <p:sldId id="335" r:id="rId6"/>
    <p:sldId id="336" r:id="rId7"/>
    <p:sldId id="296" r:id="rId8"/>
    <p:sldId id="384" r:id="rId9"/>
    <p:sldId id="298" r:id="rId10"/>
    <p:sldId id="389" r:id="rId11"/>
    <p:sldId id="332" r:id="rId12"/>
    <p:sldId id="383" r:id="rId13"/>
    <p:sldId id="381" r:id="rId14"/>
    <p:sldId id="328" r:id="rId15"/>
    <p:sldId id="375" r:id="rId16"/>
    <p:sldId id="376" r:id="rId17"/>
  </p:sldIdLst>
  <p:sldSz cx="9144000" cy="5143500" type="screen16x9"/>
  <p:notesSz cx="6858000" cy="9144000"/>
  <p:embeddedFontLst>
    <p:embeddedFont>
      <p:font typeface="Arial Black" panose="020B0A04020102020204" pitchFamily="34" charset="0"/>
      <p:bold r:id="rId19"/>
    </p:embeddedFont>
    <p:embeddedFont>
      <p:font typeface="Yu Gothic Light" panose="020B0300000000000000" pitchFamily="34" charset="-128"/>
      <p:regular r:id="rId20"/>
    </p:embeddedFont>
    <p:embeddedFont>
      <p:font typeface="Calibri" panose="020F0502020204030204" pitchFamily="34" charset="0"/>
      <p:regular r:id="rId21"/>
      <p:bold r:id="rId22"/>
      <p:italic r:id="rId23"/>
      <p:boldItalic r:id="rId24"/>
    </p:embeddedFont>
    <p:embeddedFont>
      <p:font typeface="IBM Plex Sans Light" panose="020B0403050203000203" pitchFamily="34" charset="0"/>
      <p:regular r:id="rId25"/>
      <p:italic r:id="rId26"/>
    </p:embeddedFont>
    <p:embeddedFont>
      <p:font typeface="Comic Sans MS" panose="030F0702030302020204" pitchFamily="66"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53AF"/>
    <a:srgbClr val="425890"/>
    <a:srgbClr val="394C7B"/>
    <a:srgbClr val="354773"/>
    <a:srgbClr val="556FB1"/>
    <a:srgbClr val="A2B0D2"/>
    <a:srgbClr val="C1CAE1"/>
    <a:srgbClr val="B3BEDB"/>
    <a:srgbClr val="A4B2D4"/>
    <a:srgbClr val="8FA0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883" autoAdjust="0"/>
  </p:normalViewPr>
  <p:slideViewPr>
    <p:cSldViewPr>
      <p:cViewPr>
        <p:scale>
          <a:sx n="100" d="100"/>
          <a:sy n="100" d="100"/>
        </p:scale>
        <p:origin x="-1860" y="-204"/>
      </p:cViewPr>
      <p:guideLst>
        <p:guide orient="horz" pos="1620"/>
        <p:guide pos="2880"/>
      </p:guideLst>
    </p:cSldViewPr>
  </p:slideViewPr>
  <p:notesTextViewPr>
    <p:cViewPr>
      <p:scale>
        <a:sx n="125" d="100"/>
        <a:sy n="125" d="100"/>
      </p:scale>
      <p:origin x="0" y="558"/>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7713F2-73D9-45A4-AB8D-6B864CEEA986}" type="datetimeFigureOut">
              <a:rPr lang="en-US" smtClean="0"/>
              <a:t>1/21/2022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8FEF5D-6376-4721-9522-84001B95F62D}" type="slidenum">
              <a:rPr lang="en-US" smtClean="0"/>
              <a:t>‹#›</a:t>
            </a:fld>
            <a:endParaRPr lang="en-US"/>
          </a:p>
        </p:txBody>
      </p:sp>
    </p:spTree>
    <p:extLst>
      <p:ext uri="{BB962C8B-B14F-4D97-AF65-F5344CB8AC3E}">
        <p14:creationId xmlns:p14="http://schemas.microsoft.com/office/powerpoint/2010/main" val="209567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Invention Project</a:t>
            </a:r>
          </a:p>
          <a:p>
            <a:endParaRPr lang="en-US" baseline="0" dirty="0" smtClean="0"/>
          </a:p>
          <a:p>
            <a:r>
              <a:rPr lang="en-US" baseline="0" dirty="0" smtClean="0"/>
              <a:t>PowerPoint Lesson Slides</a:t>
            </a:r>
          </a:p>
          <a:p>
            <a:r>
              <a:rPr lang="en-US" baseline="0" dirty="0" smtClean="0"/>
              <a:t>Created by Michael Bryson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www.andrews.edu/go/invent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Andrews University STEM Division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January 2022</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a:t>
            </a:r>
            <a:br>
              <a:rPr lang="en-US" baseline="0" dirty="0" smtClean="0"/>
            </a:br>
            <a:r>
              <a:rPr lang="en-US" baseline="0" dirty="0" smtClean="0"/>
              <a:t>Some slides in the PowerPoint have text or images that appear out of place until full-screen playback. This is because some elements are animated and will not appear in the right place until the slide is played. There are also some animated transitions that require an extra slide to animate properly.</a:t>
            </a:r>
          </a:p>
        </p:txBody>
      </p:sp>
      <p:sp>
        <p:nvSpPr>
          <p:cNvPr id="4" name="Slide Number Placeholder 3"/>
          <p:cNvSpPr>
            <a:spLocks noGrp="1"/>
          </p:cNvSpPr>
          <p:nvPr>
            <p:ph type="sldNum" sz="quarter" idx="10"/>
          </p:nvPr>
        </p:nvSpPr>
        <p:spPr/>
        <p:txBody>
          <a:bodyPr/>
          <a:lstStyle/>
          <a:p>
            <a:fld id="{028FEF5D-6376-4721-9522-84001B95F62D}" type="slidenum">
              <a:rPr lang="en-US" smtClean="0"/>
              <a:t>1</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Suggested Activity: Young Inventors</a:t>
            </a:r>
          </a:p>
          <a:p>
            <a:endParaRPr lang="en-US" baseline="0" dirty="0" smtClean="0"/>
          </a:p>
          <a:p>
            <a:pPr marL="171450" indent="-171450">
              <a:buFont typeface="Arial" panose="020B0604020202020204" pitchFamily="34" charset="0"/>
              <a:buChar char="•"/>
            </a:pPr>
            <a:r>
              <a:rPr lang="en-US" baseline="0" dirty="0" smtClean="0"/>
              <a:t>Print activity sheets, browse provided websites, or find other lists of young inventors.</a:t>
            </a:r>
          </a:p>
          <a:p>
            <a:pPr marL="171450" indent="-171450">
              <a:buFont typeface="Arial" panose="020B0604020202020204" pitchFamily="34" charset="0"/>
              <a:buChar char="•"/>
            </a:pPr>
            <a:r>
              <a:rPr lang="en-US" baseline="0" dirty="0" smtClean="0"/>
              <a:t>Choose several young inventors (as a class, in small groups, or individually).</a:t>
            </a:r>
          </a:p>
          <a:p>
            <a:pPr marL="171450" indent="-171450">
              <a:buFont typeface="Arial" panose="020B0604020202020204" pitchFamily="34" charset="0"/>
              <a:buChar char="•"/>
            </a:pPr>
            <a:r>
              <a:rPr lang="en-US" baseline="0" dirty="0" smtClean="0"/>
              <a:t>Identify the inventor’s name, age, problem, solution, and your favorite thing about the inventor/invention.</a:t>
            </a:r>
          </a:p>
          <a:p>
            <a:pPr marL="171450" indent="-171450">
              <a:buFont typeface="Arial" panose="020B0604020202020204" pitchFamily="34" charset="0"/>
              <a:buChar char="•"/>
            </a:pPr>
            <a:r>
              <a:rPr lang="en-US" baseline="0" dirty="0" smtClean="0"/>
              <a:t>Talk about the inventors together as a class or extend it into an art prompt, craft, or other hands-on activity.</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Handout available on our website: (Activities section in Teacher Resources)</a:t>
            </a:r>
          </a:p>
          <a:p>
            <a:pPr marL="0" indent="0">
              <a:buFont typeface="Arial" panose="020B0604020202020204" pitchFamily="34" charset="0"/>
              <a:buNone/>
            </a:pPr>
            <a:r>
              <a:rPr lang="en-US" baseline="0" dirty="0" smtClean="0"/>
              <a:t>https://www.andrews.edu/cas/stem/invent/downloads/young-inventors-activity_k-2.pdf</a:t>
            </a:r>
          </a:p>
        </p:txBody>
      </p:sp>
      <p:sp>
        <p:nvSpPr>
          <p:cNvPr id="4" name="Slide Number Placeholder 3"/>
          <p:cNvSpPr>
            <a:spLocks noGrp="1"/>
          </p:cNvSpPr>
          <p:nvPr>
            <p:ph type="sldNum" sz="quarter" idx="10"/>
          </p:nvPr>
        </p:nvSpPr>
        <p:spPr/>
        <p:txBody>
          <a:bodyPr/>
          <a:lstStyle/>
          <a:p>
            <a:fld id="{028FEF5D-6376-4721-9522-84001B95F62D}" type="slidenum">
              <a:rPr lang="en-US" smtClean="0"/>
              <a:t>10</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Question: </a:t>
            </a:r>
          </a:p>
          <a:p>
            <a:endParaRPr lang="en-US" baseline="0" dirty="0" smtClean="0"/>
          </a:p>
          <a:p>
            <a:pPr marL="0" indent="0">
              <a:buFont typeface="Arial" panose="020B0604020202020204" pitchFamily="34" charset="0"/>
              <a:buNone/>
            </a:pPr>
            <a:r>
              <a:rPr lang="en-US" baseline="0" dirty="0" smtClean="0"/>
              <a:t>Can everyone be an inventor?</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(answered on next slide)</a:t>
            </a:r>
          </a:p>
        </p:txBody>
      </p:sp>
      <p:sp>
        <p:nvSpPr>
          <p:cNvPr id="4" name="Slide Number Placeholder 3"/>
          <p:cNvSpPr>
            <a:spLocks noGrp="1"/>
          </p:cNvSpPr>
          <p:nvPr>
            <p:ph type="sldNum" sz="quarter" idx="10"/>
          </p:nvPr>
        </p:nvSpPr>
        <p:spPr/>
        <p:txBody>
          <a:bodyPr/>
          <a:lstStyle/>
          <a:p>
            <a:fld id="{028FEF5D-6376-4721-9522-84001B95F62D}" type="slidenum">
              <a:rPr lang="en-US" smtClean="0"/>
              <a:t>11</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Answer: </a:t>
            </a:r>
          </a:p>
          <a:p>
            <a:endParaRPr lang="en-US" baseline="0" dirty="0" smtClean="0"/>
          </a:p>
          <a:p>
            <a:pPr marL="0" indent="0">
              <a:buFont typeface="Arial" panose="020B0604020202020204" pitchFamily="34" charset="0"/>
              <a:buNone/>
            </a:pPr>
            <a:r>
              <a:rPr lang="en-US" baseline="0" dirty="0" smtClean="0"/>
              <a:t>Everyone can be an inventor because everyone is a problem-solver!</a:t>
            </a:r>
          </a:p>
        </p:txBody>
      </p:sp>
      <p:sp>
        <p:nvSpPr>
          <p:cNvPr id="4" name="Slide Number Placeholder 3"/>
          <p:cNvSpPr>
            <a:spLocks noGrp="1"/>
          </p:cNvSpPr>
          <p:nvPr>
            <p:ph type="sldNum" sz="quarter" idx="10"/>
          </p:nvPr>
        </p:nvSpPr>
        <p:spPr/>
        <p:txBody>
          <a:bodyPr/>
          <a:lstStyle/>
          <a:p>
            <a:fld id="{028FEF5D-6376-4721-9522-84001B95F62D}" type="slidenum">
              <a:rPr lang="en-US" smtClean="0"/>
              <a:t>12</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Everyone is a Problem Solver!</a:t>
            </a:r>
          </a:p>
          <a:p>
            <a:endParaRPr lang="en-US" baseline="0" dirty="0" smtClean="0"/>
          </a:p>
          <a:p>
            <a:pPr marL="171450" indent="-171450">
              <a:buFont typeface="Arial" panose="020B0604020202020204" pitchFamily="34" charset="0"/>
              <a:buChar char="•"/>
            </a:pPr>
            <a:r>
              <a:rPr lang="en-US" baseline="0" dirty="0" smtClean="0"/>
              <a:t>Inventors</a:t>
            </a:r>
          </a:p>
          <a:p>
            <a:pPr marL="171450" indent="-171450">
              <a:buFont typeface="Arial" panose="020B0604020202020204" pitchFamily="34" charset="0"/>
              <a:buChar char="•"/>
            </a:pPr>
            <a:r>
              <a:rPr lang="en-US" baseline="0" dirty="0" smtClean="0"/>
              <a:t>Scientists</a:t>
            </a:r>
          </a:p>
          <a:p>
            <a:pPr marL="171450" indent="-171450">
              <a:buFont typeface="Arial" panose="020B0604020202020204" pitchFamily="34" charset="0"/>
              <a:buChar char="•"/>
            </a:pPr>
            <a:r>
              <a:rPr lang="en-US" baseline="0" dirty="0" smtClean="0"/>
              <a:t>Engineers</a:t>
            </a:r>
          </a:p>
          <a:p>
            <a:pPr marL="171450" indent="-171450">
              <a:buFont typeface="Arial" panose="020B0604020202020204" pitchFamily="34" charset="0"/>
              <a:buChar char="•"/>
            </a:pPr>
            <a:r>
              <a:rPr lang="en-US" baseline="0" dirty="0" smtClean="0"/>
              <a:t>Business People</a:t>
            </a:r>
          </a:p>
          <a:p>
            <a:pPr marL="171450" indent="-171450">
              <a:buFont typeface="Arial" panose="020B0604020202020204" pitchFamily="34" charset="0"/>
              <a:buChar char="•"/>
            </a:pPr>
            <a:r>
              <a:rPr lang="en-US" baseline="0" dirty="0" smtClean="0"/>
              <a:t>Construction Workers</a:t>
            </a:r>
          </a:p>
          <a:p>
            <a:pPr marL="171450" indent="-171450">
              <a:buFont typeface="Arial" panose="020B0604020202020204" pitchFamily="34" charset="0"/>
              <a:buChar char="•"/>
            </a:pPr>
            <a:r>
              <a:rPr lang="en-US" baseline="0" dirty="0" smtClean="0"/>
              <a:t>Police Officers</a:t>
            </a:r>
          </a:p>
          <a:p>
            <a:pPr marL="171450" indent="-171450">
              <a:buFont typeface="Arial" panose="020B0604020202020204" pitchFamily="34" charset="0"/>
              <a:buChar char="•"/>
            </a:pPr>
            <a:r>
              <a:rPr lang="en-US" baseline="0" dirty="0" smtClean="0"/>
              <a:t>Farmers</a:t>
            </a:r>
          </a:p>
          <a:p>
            <a:pPr marL="171450" indent="-171450">
              <a:buFont typeface="Arial" panose="020B0604020202020204" pitchFamily="34" charset="0"/>
              <a:buChar char="•"/>
            </a:pPr>
            <a:r>
              <a:rPr lang="en-US" baseline="0" dirty="0" smtClean="0"/>
              <a:t>Doctors</a:t>
            </a:r>
          </a:p>
          <a:p>
            <a:pPr marL="171450" indent="-171450">
              <a:buFont typeface="Arial" panose="020B0604020202020204" pitchFamily="34" charset="0"/>
              <a:buChar char="•"/>
            </a:pPr>
            <a:r>
              <a:rPr lang="en-US" baseline="0" dirty="0" smtClean="0"/>
              <a:t>Athletes</a:t>
            </a:r>
          </a:p>
          <a:p>
            <a:pPr marL="171450" indent="-171450">
              <a:buFont typeface="Arial" panose="020B0604020202020204" pitchFamily="34" charset="0"/>
              <a:buChar char="•"/>
            </a:pPr>
            <a:r>
              <a:rPr lang="en-US" baseline="0" dirty="0" smtClean="0"/>
              <a:t>Artists</a:t>
            </a:r>
          </a:p>
          <a:p>
            <a:pPr marL="171450" indent="-171450">
              <a:buFont typeface="Arial" panose="020B0604020202020204" pitchFamily="34" charset="0"/>
              <a:buChar char="•"/>
            </a:pPr>
            <a:r>
              <a:rPr lang="en-US" baseline="0" dirty="0" smtClean="0"/>
              <a:t>Chefs</a:t>
            </a:r>
          </a:p>
          <a:p>
            <a:pPr marL="171450" indent="-171450">
              <a:buFont typeface="Arial" panose="020B0604020202020204" pitchFamily="34" charset="0"/>
              <a:buChar char="•"/>
            </a:pPr>
            <a:r>
              <a:rPr lang="en-US" baseline="0" dirty="0" smtClean="0"/>
              <a:t>Parents</a:t>
            </a:r>
          </a:p>
          <a:p>
            <a:pPr marL="171450" indent="-171450">
              <a:buFont typeface="Arial" panose="020B0604020202020204" pitchFamily="34" charset="0"/>
              <a:buChar char="•"/>
            </a:pPr>
            <a:r>
              <a:rPr lang="en-US" baseline="0" dirty="0" smtClean="0"/>
              <a:t>Students</a:t>
            </a:r>
          </a:p>
          <a:p>
            <a:pPr marL="171450" indent="-171450">
              <a:buFont typeface="Arial" panose="020B0604020202020204" pitchFamily="34" charset="0"/>
              <a:buChar char="•"/>
            </a:pPr>
            <a:r>
              <a:rPr lang="en-US" baseline="0" dirty="0" smtClean="0"/>
              <a:t>Everyone</a:t>
            </a:r>
          </a:p>
        </p:txBody>
      </p:sp>
      <p:sp>
        <p:nvSpPr>
          <p:cNvPr id="4" name="Slide Number Placeholder 3"/>
          <p:cNvSpPr>
            <a:spLocks noGrp="1"/>
          </p:cNvSpPr>
          <p:nvPr>
            <p:ph type="sldNum" sz="quarter" idx="10"/>
          </p:nvPr>
        </p:nvSpPr>
        <p:spPr/>
        <p:txBody>
          <a:bodyPr/>
          <a:lstStyle/>
          <a:p>
            <a:fld id="{028FEF5D-6376-4721-9522-84001B95F62D}" type="slidenum">
              <a:rPr lang="en-US" smtClean="0"/>
              <a:t>13</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Assignment: (due next class – adjust date accordingly)</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Each team will need to choose a problem by the end of next class. To prepare for this, students need to find problems to share with everyone.</a:t>
            </a:r>
          </a:p>
          <a:p>
            <a:pPr marL="0" indent="0">
              <a:buFont typeface="Arial" panose="020B0604020202020204" pitchFamily="34" charset="0"/>
              <a:buNone/>
            </a:pPr>
            <a:endParaRPr lang="en-US" baseline="0" dirty="0" smtClean="0"/>
          </a:p>
          <a:p>
            <a:r>
              <a:rPr lang="en-US" baseline="0" dirty="0" smtClean="0"/>
              <a:t>Read the Logbook for more information (pg. 6).</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Worksheets available on our website: (Project Resources section in Teacher Resources)</a:t>
            </a:r>
          </a:p>
          <a:p>
            <a:r>
              <a:rPr lang="en-US" baseline="0" dirty="0" smtClean="0"/>
              <a:t>https://www.andrews.edu/cas/stem/invent/downloads/logbook_k_problem.pdf</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https://www.andrews.edu/cas/stem/invent/downloads/logbook_1-2_problem.pdf</a:t>
            </a:r>
          </a:p>
        </p:txBody>
      </p:sp>
      <p:sp>
        <p:nvSpPr>
          <p:cNvPr id="4" name="Slide Number Placeholder 3"/>
          <p:cNvSpPr>
            <a:spLocks noGrp="1"/>
          </p:cNvSpPr>
          <p:nvPr>
            <p:ph type="sldNum" sz="quarter" idx="10"/>
          </p:nvPr>
        </p:nvSpPr>
        <p:spPr/>
        <p:txBody>
          <a:bodyPr/>
          <a:lstStyle/>
          <a:p>
            <a:fld id="{028FEF5D-6376-4721-9522-84001B95F62D}" type="slidenum">
              <a:rPr lang="en-US" smtClean="0"/>
              <a:t>14</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End Title Slide (opening animation)</a:t>
            </a:r>
          </a:p>
        </p:txBody>
      </p:sp>
      <p:sp>
        <p:nvSpPr>
          <p:cNvPr id="4" name="Slide Number Placeholder 3"/>
          <p:cNvSpPr>
            <a:spLocks noGrp="1"/>
          </p:cNvSpPr>
          <p:nvPr>
            <p:ph type="sldNum" sz="quarter" idx="10"/>
          </p:nvPr>
        </p:nvSpPr>
        <p:spPr/>
        <p:txBody>
          <a:bodyPr/>
          <a:lstStyle/>
          <a:p>
            <a:fld id="{028FEF5D-6376-4721-9522-84001B95F62D}" type="slidenum">
              <a:rPr lang="en-US" smtClean="0"/>
              <a:t>15</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End Title Slide (closing animation)</a:t>
            </a:r>
          </a:p>
        </p:txBody>
      </p:sp>
      <p:sp>
        <p:nvSpPr>
          <p:cNvPr id="4" name="Slide Number Placeholder 3"/>
          <p:cNvSpPr>
            <a:spLocks noGrp="1"/>
          </p:cNvSpPr>
          <p:nvPr>
            <p:ph type="sldNum" sz="quarter" idx="10"/>
          </p:nvPr>
        </p:nvSpPr>
        <p:spPr/>
        <p:txBody>
          <a:bodyPr/>
          <a:lstStyle/>
          <a:p>
            <a:fld id="{028FEF5D-6376-4721-9522-84001B95F62D}" type="slidenum">
              <a:rPr lang="en-US" smtClean="0"/>
              <a:t>16</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(animated transition)</a:t>
            </a:r>
          </a:p>
        </p:txBody>
      </p:sp>
      <p:sp>
        <p:nvSpPr>
          <p:cNvPr id="4" name="Slide Number Placeholder 3"/>
          <p:cNvSpPr>
            <a:spLocks noGrp="1"/>
          </p:cNvSpPr>
          <p:nvPr>
            <p:ph type="sldNum" sz="quarter" idx="10"/>
          </p:nvPr>
        </p:nvSpPr>
        <p:spPr/>
        <p:txBody>
          <a:bodyPr/>
          <a:lstStyle/>
          <a:p>
            <a:fld id="{028FEF5D-6376-4721-9522-84001B95F62D}" type="slidenum">
              <a:rPr lang="en-US" smtClean="0"/>
              <a:t>2</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Lesson 1: Who Are Inventors?</a:t>
            </a:r>
          </a:p>
        </p:txBody>
      </p:sp>
      <p:sp>
        <p:nvSpPr>
          <p:cNvPr id="4" name="Slide Number Placeholder 3"/>
          <p:cNvSpPr>
            <a:spLocks noGrp="1"/>
          </p:cNvSpPr>
          <p:nvPr>
            <p:ph type="sldNum" sz="quarter" idx="10"/>
          </p:nvPr>
        </p:nvSpPr>
        <p:spPr/>
        <p:txBody>
          <a:bodyPr/>
          <a:lstStyle/>
          <a:p>
            <a:fld id="{028FEF5D-6376-4721-9522-84001B95F62D}" type="slidenum">
              <a:rPr lang="en-US" smtClean="0"/>
              <a:t>3</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(animated transition)</a:t>
            </a:r>
          </a:p>
        </p:txBody>
      </p:sp>
      <p:sp>
        <p:nvSpPr>
          <p:cNvPr id="4" name="Slide Number Placeholder 3"/>
          <p:cNvSpPr>
            <a:spLocks noGrp="1"/>
          </p:cNvSpPr>
          <p:nvPr>
            <p:ph type="sldNum" sz="quarter" idx="10"/>
          </p:nvPr>
        </p:nvSpPr>
        <p:spPr/>
        <p:txBody>
          <a:bodyPr/>
          <a:lstStyle/>
          <a:p>
            <a:fld id="{028FEF5D-6376-4721-9522-84001B95F62D}" type="slidenum">
              <a:rPr lang="en-US" smtClean="0"/>
              <a:t>4</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Discussion Question 1</a:t>
            </a:r>
          </a:p>
        </p:txBody>
      </p:sp>
      <p:sp>
        <p:nvSpPr>
          <p:cNvPr id="4" name="Slide Number Placeholder 3"/>
          <p:cNvSpPr>
            <a:spLocks noGrp="1"/>
          </p:cNvSpPr>
          <p:nvPr>
            <p:ph type="sldNum" sz="quarter" idx="10"/>
          </p:nvPr>
        </p:nvSpPr>
        <p:spPr/>
        <p:txBody>
          <a:bodyPr/>
          <a:lstStyle/>
          <a:p>
            <a:fld id="{028FEF5D-6376-4721-9522-84001B95F62D}" type="slidenum">
              <a:rPr lang="en-US" smtClean="0"/>
              <a:t>5</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Discussion Question 2</a:t>
            </a:r>
          </a:p>
        </p:txBody>
      </p:sp>
      <p:sp>
        <p:nvSpPr>
          <p:cNvPr id="4" name="Slide Number Placeholder 3"/>
          <p:cNvSpPr>
            <a:spLocks noGrp="1"/>
          </p:cNvSpPr>
          <p:nvPr>
            <p:ph type="sldNum" sz="quarter" idx="10"/>
          </p:nvPr>
        </p:nvSpPr>
        <p:spPr/>
        <p:txBody>
          <a:bodyPr/>
          <a:lstStyle/>
          <a:p>
            <a:fld id="{028FEF5D-6376-4721-9522-84001B95F62D}" type="slidenum">
              <a:rPr lang="en-US" smtClean="0"/>
              <a:t>6</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Possible Preconceptions: </a:t>
            </a:r>
          </a:p>
          <a:p>
            <a:endParaRPr lang="en-US" baseline="0" dirty="0" smtClean="0"/>
          </a:p>
          <a:p>
            <a:pPr marL="171450" indent="-171450">
              <a:buFont typeface="Arial" panose="020B0604020202020204" pitchFamily="34" charset="0"/>
              <a:buChar char="•"/>
            </a:pPr>
            <a:r>
              <a:rPr lang="en-US" baseline="0" dirty="0" smtClean="0"/>
              <a:t>All inventors are adults.</a:t>
            </a:r>
          </a:p>
          <a:p>
            <a:pPr marL="171450" indent="-171450">
              <a:buFont typeface="Arial" panose="020B0604020202020204" pitchFamily="34" charset="0"/>
              <a:buChar char="•"/>
            </a:pPr>
            <a:r>
              <a:rPr lang="en-US" baseline="0" dirty="0" smtClean="0"/>
              <a:t>Inventors are a thing of the past.</a:t>
            </a:r>
          </a:p>
        </p:txBody>
      </p:sp>
      <p:sp>
        <p:nvSpPr>
          <p:cNvPr id="4" name="Slide Number Placeholder 3"/>
          <p:cNvSpPr>
            <a:spLocks noGrp="1"/>
          </p:cNvSpPr>
          <p:nvPr>
            <p:ph type="sldNum" sz="quarter" idx="10"/>
          </p:nvPr>
        </p:nvSpPr>
        <p:spPr/>
        <p:txBody>
          <a:bodyPr/>
          <a:lstStyle/>
          <a:p>
            <a:fld id="{028FEF5D-6376-4721-9522-84001B95F62D}" type="slidenum">
              <a:rPr lang="en-US" smtClean="0"/>
              <a:t>7</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Inventors can be YOUNG</a:t>
            </a:r>
            <a:r>
              <a:rPr lang="en-US" baseline="0" dirty="0" smtClean="0"/>
              <a:t> too! (examples – ages shown)</a:t>
            </a:r>
          </a:p>
          <a:p>
            <a:endParaRPr lang="en-US" baseline="0" dirty="0" smtClean="0"/>
          </a:p>
          <a:p>
            <a:r>
              <a:rPr lang="en-US" baseline="0" dirty="0" smtClean="0"/>
              <a:t>Benjamin Franklin (11 years old) – Swim Fins (1717) – handheld wooden paddles to swim faster</a:t>
            </a:r>
          </a:p>
          <a:p>
            <a:endParaRPr lang="en-US" baseline="0" dirty="0" smtClean="0"/>
          </a:p>
          <a:p>
            <a:r>
              <a:rPr lang="en-US" baseline="0" dirty="0" smtClean="0"/>
              <a:t>Louis Braille (12 – 15 years old) – Braille Alphabet (1824) – alphabet for blind people</a:t>
            </a:r>
          </a:p>
          <a:p>
            <a:endParaRPr lang="en-US" baseline="0" dirty="0" smtClean="0"/>
          </a:p>
          <a:p>
            <a:r>
              <a:rPr lang="en-US" baseline="0" dirty="0" smtClean="0"/>
              <a:t>Peter </a:t>
            </a:r>
            <a:r>
              <a:rPr lang="en-US" baseline="0" dirty="0" err="1" smtClean="0"/>
              <a:t>Chilvers</a:t>
            </a:r>
            <a:r>
              <a:rPr lang="en-US" baseline="0" dirty="0" smtClean="0"/>
              <a:t> (12 years old) – Windsurfing Sailboard (1958) – a surfboard with sail attached</a:t>
            </a:r>
          </a:p>
          <a:p>
            <a:endParaRPr lang="en-US" baseline="0" dirty="0" smtClean="0"/>
          </a:p>
          <a:p>
            <a:r>
              <a:rPr lang="en-US" baseline="0" dirty="0" smtClean="0"/>
              <a:t>William </a:t>
            </a:r>
            <a:r>
              <a:rPr lang="en-US" baseline="0" dirty="0" err="1" smtClean="0"/>
              <a:t>Kamkwamba</a:t>
            </a:r>
            <a:r>
              <a:rPr lang="en-US" baseline="0" dirty="0" smtClean="0"/>
              <a:t> (14 years old) – Makeshift Windmill (2001) – recreated a windmill to power his family home</a:t>
            </a:r>
          </a:p>
          <a:p>
            <a:endParaRPr lang="en-US" baseline="0" dirty="0" smtClean="0"/>
          </a:p>
          <a:p>
            <a:r>
              <a:rPr lang="en-US" baseline="0" dirty="0" smtClean="0"/>
              <a:t>George </a:t>
            </a:r>
            <a:r>
              <a:rPr lang="en-US" baseline="0" dirty="0" err="1" smtClean="0"/>
              <a:t>Nissen</a:t>
            </a:r>
            <a:r>
              <a:rPr lang="en-US" baseline="0" dirty="0" smtClean="0"/>
              <a:t> (16 years old) – Trampoline (1930) – fun athletic equipment for gymnasts</a:t>
            </a:r>
          </a:p>
        </p:txBody>
      </p:sp>
      <p:sp>
        <p:nvSpPr>
          <p:cNvPr id="4" name="Slide Number Placeholder 3"/>
          <p:cNvSpPr>
            <a:spLocks noGrp="1"/>
          </p:cNvSpPr>
          <p:nvPr>
            <p:ph type="sldNum" sz="quarter" idx="10"/>
          </p:nvPr>
        </p:nvSpPr>
        <p:spPr/>
        <p:txBody>
          <a:bodyPr/>
          <a:lstStyle/>
          <a:p>
            <a:fld id="{028FEF5D-6376-4721-9522-84001B95F62D}" type="slidenum">
              <a:rPr lang="en-US" smtClean="0"/>
              <a:t>8</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Young Inventors: (modern examples – ages shown)</a:t>
            </a:r>
          </a:p>
          <a:p>
            <a:endParaRPr lang="en-US" baseline="0" dirty="0" smtClean="0"/>
          </a:p>
          <a:p>
            <a:pPr marL="171450" indent="-171450">
              <a:buFont typeface="Arial" panose="020B0604020202020204" pitchFamily="34" charset="0"/>
              <a:buChar char="•"/>
            </a:pPr>
            <a:r>
              <a:rPr lang="en-US" baseline="0" dirty="0" smtClean="0"/>
              <a:t>Kids and teens of all ages can be inventors!</a:t>
            </a:r>
          </a:p>
          <a:p>
            <a:pPr marL="171450" indent="-171450">
              <a:buFont typeface="Arial" panose="020B0604020202020204" pitchFamily="34" charset="0"/>
              <a:buChar char="•"/>
            </a:pPr>
            <a:r>
              <a:rPr lang="en-US" baseline="0" dirty="0" smtClean="0"/>
              <a:t>Examples taken from activity (next slide)</a:t>
            </a:r>
          </a:p>
        </p:txBody>
      </p:sp>
      <p:sp>
        <p:nvSpPr>
          <p:cNvPr id="4" name="Slide Number Placeholder 3"/>
          <p:cNvSpPr>
            <a:spLocks noGrp="1"/>
          </p:cNvSpPr>
          <p:nvPr>
            <p:ph type="sldNum" sz="quarter" idx="10"/>
          </p:nvPr>
        </p:nvSpPr>
        <p:spPr/>
        <p:txBody>
          <a:bodyPr/>
          <a:lstStyle/>
          <a:p>
            <a:fld id="{028FEF5D-6376-4721-9522-84001B95F62D}" type="slidenum">
              <a:rPr lang="en-US" smtClean="0"/>
              <a:t>9</a:t>
            </a:fld>
            <a:endParaRPr lang="en-US"/>
          </a:p>
        </p:txBody>
      </p:sp>
    </p:spTree>
    <p:extLst>
      <p:ext uri="{BB962C8B-B14F-4D97-AF65-F5344CB8AC3E}">
        <p14:creationId xmlns:p14="http://schemas.microsoft.com/office/powerpoint/2010/main" val="4112410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561933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160150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1842636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3598426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178482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602740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B43A6B-DCF3-4258-9AA1-E5D70629B395}" type="datetimeFigureOut">
              <a:rPr lang="en-US" smtClean="0"/>
              <a:t>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032676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B43A6B-DCF3-4258-9AA1-E5D70629B395}" type="datetimeFigureOut">
              <a:rPr lang="en-US" smtClean="0"/>
              <a:t>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400468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B43A6B-DCF3-4258-9AA1-E5D70629B395}" type="datetimeFigureOut">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112015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608315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925812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9B43A6B-DCF3-4258-9AA1-E5D70629B395}" type="datetimeFigureOut">
              <a:rPr lang="en-US" smtClean="0"/>
              <a:t>1/21/2022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3B08F2E-7C85-4894-800C-55878C6C9153}" type="slidenum">
              <a:rPr lang="en-US" smtClean="0"/>
              <a:t>‹#›</a:t>
            </a:fld>
            <a:endParaRPr lang="en-US"/>
          </a:p>
        </p:txBody>
      </p:sp>
    </p:spTree>
    <p:extLst>
      <p:ext uri="{BB962C8B-B14F-4D97-AF65-F5344CB8AC3E}">
        <p14:creationId xmlns:p14="http://schemas.microsoft.com/office/powerpoint/2010/main" val="2044498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40.png"/><Relationship Id="rId7" Type="http://schemas.microsoft.com/office/2007/relationships/hdphoto" Target="../media/hdphoto8.wdp"/><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notesSlide" Target="../notesSlides/notesSlide13.xml"/><Relationship Id="rId16"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42.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png"/><Relationship Id="rId14" Type="http://schemas.openxmlformats.org/officeDocument/2006/relationships/image" Target="../media/image5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6.wdp"/><Relationship Id="rId3" Type="http://schemas.openxmlformats.org/officeDocument/2006/relationships/image" Target="../media/image23.png"/><Relationship Id="rId7" Type="http://schemas.microsoft.com/office/2007/relationships/hdphoto" Target="../media/hdphoto4.wdp"/><Relationship Id="rId12" Type="http://schemas.openxmlformats.org/officeDocument/2006/relationships/image" Target="../media/image29.png"/><Relationship Id="rId2" Type="http://schemas.openxmlformats.org/officeDocument/2006/relationships/notesSlide" Target="../notesSlides/notesSlide8.xml"/><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5.png"/><Relationship Id="rId11" Type="http://schemas.microsoft.com/office/2007/relationships/hdphoto" Target="../media/hdphoto5.wdp"/><Relationship Id="rId5" Type="http://schemas.microsoft.com/office/2007/relationships/hdphoto" Target="../media/hdphoto3.wdp"/><Relationship Id="rId15" Type="http://schemas.microsoft.com/office/2007/relationships/hdphoto" Target="../media/hdphoto7.wdp"/><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05320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6667">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66667">
                                          <p:cBhvr additive="base">
                                            <p:cTn id="7" dur="250" fill="hold"/>
                                            <p:tgtEl>
                                              <p:spTgt spid="26"/>
                                            </p:tgtEl>
                                            <p:attrNameLst>
                                              <p:attrName>ppt_x</p:attrName>
                                            </p:attrNameLst>
                                          </p:cBhvr>
                                          <p:tavLst>
                                            <p:tav tm="0">
                                              <p:val>
                                                <p:strVal val="0-#ppt_w/2"/>
                                              </p:val>
                                            </p:tav>
                                            <p:tav tm="100000">
                                              <p:val>
                                                <p:strVal val="#ppt_x"/>
                                              </p:val>
                                            </p:tav>
                                          </p:tavLst>
                                        </p:anim>
                                        <p:anim calcmode="lin" valueType="num" p14:bounceEnd="66667">
                                          <p:cBhvr additive="base">
                                            <p:cTn id="8" dur="2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20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20000">
                                          <p:cBhvr additive="base">
                                            <p:cTn id="11" dur="350" fill="hold"/>
                                            <p:tgtEl>
                                              <p:spTgt spid="25"/>
                                            </p:tgtEl>
                                            <p:attrNameLst>
                                              <p:attrName>ppt_x</p:attrName>
                                            </p:attrNameLst>
                                          </p:cBhvr>
                                          <p:tavLst>
                                            <p:tav tm="0">
                                              <p:val>
                                                <p:strVal val="1+#ppt_w/2"/>
                                              </p:val>
                                            </p:tav>
                                            <p:tav tm="100000">
                                              <p:val>
                                                <p:strVal val="#ppt_x"/>
                                              </p:val>
                                            </p:tav>
                                          </p:tavLst>
                                        </p:anim>
                                        <p:anim calcmode="lin" valueType="num" p14:bounceEnd="20000">
                                          <p:cBhvr additive="base">
                                            <p:cTn id="12" dur="35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2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20000">
                                          <p:cBhvr additive="base">
                                            <p:cTn id="15" dur="350" fill="hold"/>
                                            <p:tgtEl>
                                              <p:spTgt spid="4"/>
                                            </p:tgtEl>
                                            <p:attrNameLst>
                                              <p:attrName>ppt_x</p:attrName>
                                            </p:attrNameLst>
                                          </p:cBhvr>
                                          <p:tavLst>
                                            <p:tav tm="0">
                                              <p:val>
                                                <p:strVal val="0-#ppt_w/2"/>
                                              </p:val>
                                            </p:tav>
                                            <p:tav tm="100000">
                                              <p:val>
                                                <p:strVal val="#ppt_x"/>
                                              </p:val>
                                            </p:tav>
                                          </p:tavLst>
                                        </p:anim>
                                        <p:anim calcmode="lin" valueType="num" p14:bounceEnd="20000">
                                          <p:cBhvr additive="base">
                                            <p:cTn id="16" dur="35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20000">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14:bounceEnd="20000">
                                          <p:cBhvr additive="base">
                                            <p:cTn id="19" dur="400" fill="hold"/>
                                            <p:tgtEl>
                                              <p:spTgt spid="22"/>
                                            </p:tgtEl>
                                            <p:attrNameLst>
                                              <p:attrName>ppt_x</p:attrName>
                                            </p:attrNameLst>
                                          </p:cBhvr>
                                          <p:tavLst>
                                            <p:tav tm="0">
                                              <p:val>
                                                <p:strVal val="0-#ppt_w/2"/>
                                              </p:val>
                                            </p:tav>
                                            <p:tav tm="100000">
                                              <p:val>
                                                <p:strVal val="#ppt_x"/>
                                              </p:val>
                                            </p:tav>
                                          </p:tavLst>
                                        </p:anim>
                                        <p:anim calcmode="lin" valueType="num" p14:bounceEnd="20000">
                                          <p:cBhvr additive="base">
                                            <p:cTn id="20" dur="400" fill="hold"/>
                                            <p:tgtEl>
                                              <p:spTgt spid="22"/>
                                            </p:tgtEl>
                                            <p:attrNameLst>
                                              <p:attrName>ppt_y</p:attrName>
                                            </p:attrNameLst>
                                          </p:cBhvr>
                                          <p:tavLst>
                                            <p:tav tm="0">
                                              <p:val>
                                                <p:strVal val="#ppt_y"/>
                                              </p:val>
                                            </p:tav>
                                            <p:tav tm="100000">
                                              <p:val>
                                                <p:strVal val="#ppt_y"/>
                                              </p:val>
                                            </p:tav>
                                          </p:tavLst>
                                        </p:anim>
                                      </p:childTnLst>
                                    </p:cTn>
                                  </p:par>
                                  <p:par>
                                    <p:cTn id="21" presetID="8" presetClass="emph" presetSubtype="0" fill="hold" nodeType="withEffect" p14:presetBounceEnd="20000">
                                      <p:stCondLst>
                                        <p:cond delay="0"/>
                                      </p:stCondLst>
                                      <p:childTnLst>
                                        <p:animRot by="64800000" p14:bounceEnd="20000">
                                          <p:cBhvr>
                                            <p:cTn id="22" dur="400" fill="hold"/>
                                            <p:tgtEl>
                                              <p:spTgt spid="22"/>
                                            </p:tgtEl>
                                            <p:attrNameLst>
                                              <p:attrName>r</p:attrName>
                                            </p:attrNameLst>
                                          </p:cBhvr>
                                        </p:animRot>
                                      </p:childTnLst>
                                    </p:cTn>
                                  </p:par>
                                  <p:par>
                                    <p:cTn id="23" presetID="2" presetClass="entr" presetSubtype="8" fill="hold" nodeType="withEffect" p14:presetBounceEnd="20000">
                                      <p:stCondLst>
                                        <p:cond delay="30"/>
                                      </p:stCondLst>
                                      <p:childTnLst>
                                        <p:set>
                                          <p:cBhvr>
                                            <p:cTn id="24" dur="1" fill="hold">
                                              <p:stCondLst>
                                                <p:cond delay="0"/>
                                              </p:stCondLst>
                                            </p:cTn>
                                            <p:tgtEl>
                                              <p:spTgt spid="21"/>
                                            </p:tgtEl>
                                            <p:attrNameLst>
                                              <p:attrName>style.visibility</p:attrName>
                                            </p:attrNameLst>
                                          </p:cBhvr>
                                          <p:to>
                                            <p:strVal val="visible"/>
                                          </p:to>
                                        </p:set>
                                        <p:anim calcmode="lin" valueType="num" p14:bounceEnd="20000">
                                          <p:cBhvr additive="base">
                                            <p:cTn id="25" dur="400" fill="hold"/>
                                            <p:tgtEl>
                                              <p:spTgt spid="21"/>
                                            </p:tgtEl>
                                            <p:attrNameLst>
                                              <p:attrName>ppt_x</p:attrName>
                                            </p:attrNameLst>
                                          </p:cBhvr>
                                          <p:tavLst>
                                            <p:tav tm="0">
                                              <p:val>
                                                <p:strVal val="0-#ppt_w/2"/>
                                              </p:val>
                                            </p:tav>
                                            <p:tav tm="100000">
                                              <p:val>
                                                <p:strVal val="#ppt_x"/>
                                              </p:val>
                                            </p:tav>
                                          </p:tavLst>
                                        </p:anim>
                                        <p:anim calcmode="lin" valueType="num" p14:bounceEnd="20000">
                                          <p:cBhvr additive="base">
                                            <p:cTn id="26" dur="400" fill="hold"/>
                                            <p:tgtEl>
                                              <p:spTgt spid="21"/>
                                            </p:tgtEl>
                                            <p:attrNameLst>
                                              <p:attrName>ppt_y</p:attrName>
                                            </p:attrNameLst>
                                          </p:cBhvr>
                                          <p:tavLst>
                                            <p:tav tm="0">
                                              <p:val>
                                                <p:strVal val="#ppt_y"/>
                                              </p:val>
                                            </p:tav>
                                            <p:tav tm="100000">
                                              <p:val>
                                                <p:strVal val="#ppt_y"/>
                                              </p:val>
                                            </p:tav>
                                          </p:tavLst>
                                        </p:anim>
                                      </p:childTnLst>
                                    </p:cTn>
                                  </p:par>
                                  <p:par>
                                    <p:cTn id="27" presetID="8" presetClass="emph" presetSubtype="0" fill="hold" nodeType="withEffect" p14:presetBounceEnd="20000">
                                      <p:stCondLst>
                                        <p:cond delay="30"/>
                                      </p:stCondLst>
                                      <p:childTnLst>
                                        <p:animRot by="54000000" p14:bounceEnd="20000">
                                          <p:cBhvr>
                                            <p:cTn id="28" dur="400" fill="hold"/>
                                            <p:tgtEl>
                                              <p:spTgt spid="21"/>
                                            </p:tgtEl>
                                            <p:attrNameLst>
                                              <p:attrName>r</p:attrName>
                                            </p:attrNameLst>
                                          </p:cBhvr>
                                        </p:animRot>
                                      </p:childTnLst>
                                    </p:cTn>
                                  </p:par>
                                  <p:par>
                                    <p:cTn id="29" presetID="2" presetClass="entr" presetSubtype="8" fill="hold" nodeType="withEffect" p14:presetBounceEnd="20000">
                                      <p:stCondLst>
                                        <p:cond delay="60"/>
                                      </p:stCondLst>
                                      <p:childTnLst>
                                        <p:set>
                                          <p:cBhvr>
                                            <p:cTn id="30" dur="1" fill="hold">
                                              <p:stCondLst>
                                                <p:cond delay="0"/>
                                              </p:stCondLst>
                                            </p:cTn>
                                            <p:tgtEl>
                                              <p:spTgt spid="20"/>
                                            </p:tgtEl>
                                            <p:attrNameLst>
                                              <p:attrName>style.visibility</p:attrName>
                                            </p:attrNameLst>
                                          </p:cBhvr>
                                          <p:to>
                                            <p:strVal val="visible"/>
                                          </p:to>
                                        </p:set>
                                        <p:anim calcmode="lin" valueType="num" p14:bounceEnd="20000">
                                          <p:cBhvr additive="base">
                                            <p:cTn id="31" dur="400" fill="hold"/>
                                            <p:tgtEl>
                                              <p:spTgt spid="20"/>
                                            </p:tgtEl>
                                            <p:attrNameLst>
                                              <p:attrName>ppt_x</p:attrName>
                                            </p:attrNameLst>
                                          </p:cBhvr>
                                          <p:tavLst>
                                            <p:tav tm="0">
                                              <p:val>
                                                <p:strVal val="0-#ppt_w/2"/>
                                              </p:val>
                                            </p:tav>
                                            <p:tav tm="100000">
                                              <p:val>
                                                <p:strVal val="#ppt_x"/>
                                              </p:val>
                                            </p:tav>
                                          </p:tavLst>
                                        </p:anim>
                                        <p:anim calcmode="lin" valueType="num" p14:bounceEnd="20000">
                                          <p:cBhvr additive="base">
                                            <p:cTn id="32" dur="400" fill="hold"/>
                                            <p:tgtEl>
                                              <p:spTgt spid="20"/>
                                            </p:tgtEl>
                                            <p:attrNameLst>
                                              <p:attrName>ppt_y</p:attrName>
                                            </p:attrNameLst>
                                          </p:cBhvr>
                                          <p:tavLst>
                                            <p:tav tm="0">
                                              <p:val>
                                                <p:strVal val="#ppt_y"/>
                                              </p:val>
                                            </p:tav>
                                            <p:tav tm="100000">
                                              <p:val>
                                                <p:strVal val="#ppt_y"/>
                                              </p:val>
                                            </p:tav>
                                          </p:tavLst>
                                        </p:anim>
                                      </p:childTnLst>
                                    </p:cTn>
                                  </p:par>
                                  <p:par>
                                    <p:cTn id="33" presetID="8" presetClass="emph" presetSubtype="0" fill="hold" nodeType="withEffect" p14:presetBounceEnd="20000">
                                      <p:stCondLst>
                                        <p:cond delay="60"/>
                                      </p:stCondLst>
                                      <p:childTnLst>
                                        <p:animRot by="48600000" p14:bounceEnd="20000">
                                          <p:cBhvr>
                                            <p:cTn id="34" dur="400" fill="hold"/>
                                            <p:tgtEl>
                                              <p:spTgt spid="20"/>
                                            </p:tgtEl>
                                            <p:attrNameLst>
                                              <p:attrName>r</p:attrName>
                                            </p:attrNameLst>
                                          </p:cBhvr>
                                        </p:animRot>
                                      </p:childTnLst>
                                    </p:cTn>
                                  </p:par>
                                  <p:par>
                                    <p:cTn id="35" presetID="2" presetClass="entr" presetSubtype="8" fill="hold" nodeType="withEffect" p14:presetBounceEnd="20000">
                                      <p:stCondLst>
                                        <p:cond delay="90"/>
                                      </p:stCondLst>
                                      <p:childTnLst>
                                        <p:set>
                                          <p:cBhvr>
                                            <p:cTn id="36" dur="1" fill="hold">
                                              <p:stCondLst>
                                                <p:cond delay="0"/>
                                              </p:stCondLst>
                                            </p:cTn>
                                            <p:tgtEl>
                                              <p:spTgt spid="19"/>
                                            </p:tgtEl>
                                            <p:attrNameLst>
                                              <p:attrName>style.visibility</p:attrName>
                                            </p:attrNameLst>
                                          </p:cBhvr>
                                          <p:to>
                                            <p:strVal val="visible"/>
                                          </p:to>
                                        </p:set>
                                        <p:anim calcmode="lin" valueType="num" p14:bounceEnd="20000">
                                          <p:cBhvr additive="base">
                                            <p:cTn id="37" dur="400" fill="hold"/>
                                            <p:tgtEl>
                                              <p:spTgt spid="19"/>
                                            </p:tgtEl>
                                            <p:attrNameLst>
                                              <p:attrName>ppt_x</p:attrName>
                                            </p:attrNameLst>
                                          </p:cBhvr>
                                          <p:tavLst>
                                            <p:tav tm="0">
                                              <p:val>
                                                <p:strVal val="0-#ppt_w/2"/>
                                              </p:val>
                                            </p:tav>
                                            <p:tav tm="100000">
                                              <p:val>
                                                <p:strVal val="#ppt_x"/>
                                              </p:val>
                                            </p:tav>
                                          </p:tavLst>
                                        </p:anim>
                                        <p:anim calcmode="lin" valueType="num" p14:bounceEnd="20000">
                                          <p:cBhvr additive="base">
                                            <p:cTn id="38" dur="400" fill="hold"/>
                                            <p:tgtEl>
                                              <p:spTgt spid="19"/>
                                            </p:tgtEl>
                                            <p:attrNameLst>
                                              <p:attrName>ppt_y</p:attrName>
                                            </p:attrNameLst>
                                          </p:cBhvr>
                                          <p:tavLst>
                                            <p:tav tm="0">
                                              <p:val>
                                                <p:strVal val="#ppt_y"/>
                                              </p:val>
                                            </p:tav>
                                            <p:tav tm="100000">
                                              <p:val>
                                                <p:strVal val="#ppt_y"/>
                                              </p:val>
                                            </p:tav>
                                          </p:tavLst>
                                        </p:anim>
                                      </p:childTnLst>
                                    </p:cTn>
                                  </p:par>
                                  <p:par>
                                    <p:cTn id="39" presetID="8" presetClass="emph" presetSubtype="0" fill="hold" nodeType="withEffect" p14:presetBounceEnd="20000">
                                      <p:stCondLst>
                                        <p:cond delay="90"/>
                                      </p:stCondLst>
                                      <p:childTnLst>
                                        <p:animRot by="37800000" p14:bounceEnd="20000">
                                          <p:cBhvr>
                                            <p:cTn id="40" dur="400" fill="hold"/>
                                            <p:tgtEl>
                                              <p:spTgt spid="19"/>
                                            </p:tgtEl>
                                            <p:attrNameLst>
                                              <p:attrName>r</p:attrName>
                                            </p:attrNameLst>
                                          </p:cBhvr>
                                        </p:animRot>
                                      </p:childTnLst>
                                    </p:cTn>
                                  </p:par>
                                  <p:par>
                                    <p:cTn id="41" presetID="2" presetClass="entr" presetSubtype="8" fill="hold" nodeType="withEffect" p14:presetBounceEnd="20000">
                                      <p:stCondLst>
                                        <p:cond delay="120"/>
                                      </p:stCondLst>
                                      <p:childTnLst>
                                        <p:set>
                                          <p:cBhvr>
                                            <p:cTn id="42" dur="1" fill="hold">
                                              <p:stCondLst>
                                                <p:cond delay="0"/>
                                              </p:stCondLst>
                                            </p:cTn>
                                            <p:tgtEl>
                                              <p:spTgt spid="18"/>
                                            </p:tgtEl>
                                            <p:attrNameLst>
                                              <p:attrName>style.visibility</p:attrName>
                                            </p:attrNameLst>
                                          </p:cBhvr>
                                          <p:to>
                                            <p:strVal val="visible"/>
                                          </p:to>
                                        </p:set>
                                        <p:anim calcmode="lin" valueType="num" p14:bounceEnd="20000">
                                          <p:cBhvr additive="base">
                                            <p:cTn id="43" dur="400" fill="hold"/>
                                            <p:tgtEl>
                                              <p:spTgt spid="18"/>
                                            </p:tgtEl>
                                            <p:attrNameLst>
                                              <p:attrName>ppt_x</p:attrName>
                                            </p:attrNameLst>
                                          </p:cBhvr>
                                          <p:tavLst>
                                            <p:tav tm="0">
                                              <p:val>
                                                <p:strVal val="0-#ppt_w/2"/>
                                              </p:val>
                                            </p:tav>
                                            <p:tav tm="100000">
                                              <p:val>
                                                <p:strVal val="#ppt_x"/>
                                              </p:val>
                                            </p:tav>
                                          </p:tavLst>
                                        </p:anim>
                                        <p:anim calcmode="lin" valueType="num" p14:bounceEnd="20000">
                                          <p:cBhvr additive="base">
                                            <p:cTn id="44" dur="400" fill="hold"/>
                                            <p:tgtEl>
                                              <p:spTgt spid="18"/>
                                            </p:tgtEl>
                                            <p:attrNameLst>
                                              <p:attrName>ppt_y</p:attrName>
                                            </p:attrNameLst>
                                          </p:cBhvr>
                                          <p:tavLst>
                                            <p:tav tm="0">
                                              <p:val>
                                                <p:strVal val="#ppt_y"/>
                                              </p:val>
                                            </p:tav>
                                            <p:tav tm="100000">
                                              <p:val>
                                                <p:strVal val="#ppt_y"/>
                                              </p:val>
                                            </p:tav>
                                          </p:tavLst>
                                        </p:anim>
                                      </p:childTnLst>
                                    </p:cTn>
                                  </p:par>
                                  <p:par>
                                    <p:cTn id="45" presetID="8" presetClass="emph" presetSubtype="0" fill="hold" nodeType="withEffect" p14:presetBounceEnd="20000">
                                      <p:stCondLst>
                                        <p:cond delay="120"/>
                                      </p:stCondLst>
                                      <p:childTnLst>
                                        <p:animRot by="32400000" p14:bounceEnd="20000">
                                          <p:cBhvr>
                                            <p:cTn id="46" dur="400" fill="hold"/>
                                            <p:tgtEl>
                                              <p:spTgt spid="18"/>
                                            </p:tgtEl>
                                            <p:attrNameLst>
                                              <p:attrName>r</p:attrName>
                                            </p:attrNameLst>
                                          </p:cBhvr>
                                        </p:animRot>
                                      </p:childTnLst>
                                    </p:cTn>
                                  </p:par>
                                  <p:par>
                                    <p:cTn id="47" presetID="2" presetClass="entr" presetSubtype="8" fill="hold" nodeType="withEffect" p14:presetBounceEnd="20000">
                                      <p:stCondLst>
                                        <p:cond delay="150"/>
                                      </p:stCondLst>
                                      <p:childTnLst>
                                        <p:set>
                                          <p:cBhvr>
                                            <p:cTn id="48" dur="1" fill="hold">
                                              <p:stCondLst>
                                                <p:cond delay="0"/>
                                              </p:stCondLst>
                                            </p:cTn>
                                            <p:tgtEl>
                                              <p:spTgt spid="17"/>
                                            </p:tgtEl>
                                            <p:attrNameLst>
                                              <p:attrName>style.visibility</p:attrName>
                                            </p:attrNameLst>
                                          </p:cBhvr>
                                          <p:to>
                                            <p:strVal val="visible"/>
                                          </p:to>
                                        </p:set>
                                        <p:anim calcmode="lin" valueType="num" p14:bounceEnd="20000">
                                          <p:cBhvr additive="base">
                                            <p:cTn id="49" dur="400" fill="hold"/>
                                            <p:tgtEl>
                                              <p:spTgt spid="17"/>
                                            </p:tgtEl>
                                            <p:attrNameLst>
                                              <p:attrName>ppt_x</p:attrName>
                                            </p:attrNameLst>
                                          </p:cBhvr>
                                          <p:tavLst>
                                            <p:tav tm="0">
                                              <p:val>
                                                <p:strVal val="0-#ppt_w/2"/>
                                              </p:val>
                                            </p:tav>
                                            <p:tav tm="100000">
                                              <p:val>
                                                <p:strVal val="#ppt_x"/>
                                              </p:val>
                                            </p:tav>
                                          </p:tavLst>
                                        </p:anim>
                                        <p:anim calcmode="lin" valueType="num" p14:bounceEnd="20000">
                                          <p:cBhvr additive="base">
                                            <p:cTn id="50" dur="400" fill="hold"/>
                                            <p:tgtEl>
                                              <p:spTgt spid="17"/>
                                            </p:tgtEl>
                                            <p:attrNameLst>
                                              <p:attrName>ppt_y</p:attrName>
                                            </p:attrNameLst>
                                          </p:cBhvr>
                                          <p:tavLst>
                                            <p:tav tm="0">
                                              <p:val>
                                                <p:strVal val="#ppt_y"/>
                                              </p:val>
                                            </p:tav>
                                            <p:tav tm="100000">
                                              <p:val>
                                                <p:strVal val="#ppt_y"/>
                                              </p:val>
                                            </p:tav>
                                          </p:tavLst>
                                        </p:anim>
                                      </p:childTnLst>
                                    </p:cTn>
                                  </p:par>
                                  <p:par>
                                    <p:cTn id="51" presetID="8" presetClass="emph" presetSubtype="0" fill="hold" nodeType="withEffect" p14:presetBounceEnd="20000">
                                      <p:stCondLst>
                                        <p:cond delay="150"/>
                                      </p:stCondLst>
                                      <p:childTnLst>
                                        <p:animRot by="21600000" p14:bounceEnd="20000">
                                          <p:cBhvr>
                                            <p:cTn id="52" dur="400" fill="hold"/>
                                            <p:tgtEl>
                                              <p:spTgt spid="17"/>
                                            </p:tgtEl>
                                            <p:attrNameLst>
                                              <p:attrName>r</p:attrName>
                                            </p:attrNameLst>
                                          </p:cBhvr>
                                        </p:animRot>
                                      </p:childTnLst>
                                    </p:cTn>
                                  </p:par>
                                  <p:par>
                                    <p:cTn id="53" presetID="2" presetClass="entr" presetSubtype="8" fill="hold" nodeType="withEffect" p14:presetBounceEnd="20000">
                                      <p:stCondLst>
                                        <p:cond delay="180"/>
                                      </p:stCondLst>
                                      <p:childTnLst>
                                        <p:set>
                                          <p:cBhvr>
                                            <p:cTn id="54" dur="1" fill="hold">
                                              <p:stCondLst>
                                                <p:cond delay="0"/>
                                              </p:stCondLst>
                                            </p:cTn>
                                            <p:tgtEl>
                                              <p:spTgt spid="16"/>
                                            </p:tgtEl>
                                            <p:attrNameLst>
                                              <p:attrName>style.visibility</p:attrName>
                                            </p:attrNameLst>
                                          </p:cBhvr>
                                          <p:to>
                                            <p:strVal val="visible"/>
                                          </p:to>
                                        </p:set>
                                        <p:anim calcmode="lin" valueType="num" p14:bounceEnd="20000">
                                          <p:cBhvr additive="base">
                                            <p:cTn id="55" dur="400" fill="hold"/>
                                            <p:tgtEl>
                                              <p:spTgt spid="16"/>
                                            </p:tgtEl>
                                            <p:attrNameLst>
                                              <p:attrName>ppt_x</p:attrName>
                                            </p:attrNameLst>
                                          </p:cBhvr>
                                          <p:tavLst>
                                            <p:tav tm="0">
                                              <p:val>
                                                <p:strVal val="0-#ppt_w/2"/>
                                              </p:val>
                                            </p:tav>
                                            <p:tav tm="100000">
                                              <p:val>
                                                <p:strVal val="#ppt_x"/>
                                              </p:val>
                                            </p:tav>
                                          </p:tavLst>
                                        </p:anim>
                                        <p:anim calcmode="lin" valueType="num" p14:bounceEnd="20000">
                                          <p:cBhvr additive="base">
                                            <p:cTn id="56" dur="400" fill="hold"/>
                                            <p:tgtEl>
                                              <p:spTgt spid="16"/>
                                            </p:tgtEl>
                                            <p:attrNameLst>
                                              <p:attrName>ppt_y</p:attrName>
                                            </p:attrNameLst>
                                          </p:cBhvr>
                                          <p:tavLst>
                                            <p:tav tm="0">
                                              <p:val>
                                                <p:strVal val="#ppt_y"/>
                                              </p:val>
                                            </p:tav>
                                            <p:tav tm="100000">
                                              <p:val>
                                                <p:strVal val="#ppt_y"/>
                                              </p:val>
                                            </p:tav>
                                          </p:tavLst>
                                        </p:anim>
                                      </p:childTnLst>
                                    </p:cTn>
                                  </p:par>
                                  <p:par>
                                    <p:cTn id="57" presetID="8" presetClass="emph" presetSubtype="0" fill="hold" nodeType="withEffect" p14:presetBounceEnd="20000">
                                      <p:stCondLst>
                                        <p:cond delay="180"/>
                                      </p:stCondLst>
                                      <p:childTnLst>
                                        <p:animRot by="10800000" p14:bounceEnd="20000">
                                          <p:cBhvr>
                                            <p:cTn id="58"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350" fill="hold"/>
                                            <p:tgtEl>
                                              <p:spTgt spid="25"/>
                                            </p:tgtEl>
                                            <p:attrNameLst>
                                              <p:attrName>ppt_x</p:attrName>
                                            </p:attrNameLst>
                                          </p:cBhvr>
                                          <p:tavLst>
                                            <p:tav tm="0">
                                              <p:val>
                                                <p:strVal val="1+#ppt_w/2"/>
                                              </p:val>
                                            </p:tav>
                                            <p:tav tm="100000">
                                              <p:val>
                                                <p:strVal val="#ppt_x"/>
                                              </p:val>
                                            </p:tav>
                                          </p:tavLst>
                                        </p:anim>
                                        <p:anim calcmode="lin" valueType="num">
                                          <p:cBhvr additive="base">
                                            <p:cTn id="12" dur="35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350" fill="hold"/>
                                            <p:tgtEl>
                                              <p:spTgt spid="4"/>
                                            </p:tgtEl>
                                            <p:attrNameLst>
                                              <p:attrName>ppt_x</p:attrName>
                                            </p:attrNameLst>
                                          </p:cBhvr>
                                          <p:tavLst>
                                            <p:tav tm="0">
                                              <p:val>
                                                <p:strVal val="0-#ppt_w/2"/>
                                              </p:val>
                                            </p:tav>
                                            <p:tav tm="100000">
                                              <p:val>
                                                <p:strVal val="#ppt_x"/>
                                              </p:val>
                                            </p:tav>
                                          </p:tavLst>
                                        </p:anim>
                                        <p:anim calcmode="lin" valueType="num">
                                          <p:cBhvr additive="base">
                                            <p:cTn id="16" dur="35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400" fill="hold"/>
                                            <p:tgtEl>
                                              <p:spTgt spid="22"/>
                                            </p:tgtEl>
                                            <p:attrNameLst>
                                              <p:attrName>ppt_x</p:attrName>
                                            </p:attrNameLst>
                                          </p:cBhvr>
                                          <p:tavLst>
                                            <p:tav tm="0">
                                              <p:val>
                                                <p:strVal val="0-#ppt_w/2"/>
                                              </p:val>
                                            </p:tav>
                                            <p:tav tm="100000">
                                              <p:val>
                                                <p:strVal val="#ppt_x"/>
                                              </p:val>
                                            </p:tav>
                                          </p:tavLst>
                                        </p:anim>
                                        <p:anim calcmode="lin" valueType="num">
                                          <p:cBhvr additive="base">
                                            <p:cTn id="20" dur="400" fill="hold"/>
                                            <p:tgtEl>
                                              <p:spTgt spid="22"/>
                                            </p:tgtEl>
                                            <p:attrNameLst>
                                              <p:attrName>ppt_y</p:attrName>
                                            </p:attrNameLst>
                                          </p:cBhvr>
                                          <p:tavLst>
                                            <p:tav tm="0">
                                              <p:val>
                                                <p:strVal val="#ppt_y"/>
                                              </p:val>
                                            </p:tav>
                                            <p:tav tm="100000">
                                              <p:val>
                                                <p:strVal val="#ppt_y"/>
                                              </p:val>
                                            </p:tav>
                                          </p:tavLst>
                                        </p:anim>
                                      </p:childTnLst>
                                    </p:cTn>
                                  </p:par>
                                  <p:par>
                                    <p:cTn id="21" presetID="8" presetClass="emph" presetSubtype="0" fill="hold" nodeType="withEffect">
                                      <p:stCondLst>
                                        <p:cond delay="0"/>
                                      </p:stCondLst>
                                      <p:childTnLst>
                                        <p:animRot by="64800000">
                                          <p:cBhvr>
                                            <p:cTn id="22" dur="400" fill="hold"/>
                                            <p:tgtEl>
                                              <p:spTgt spid="22"/>
                                            </p:tgtEl>
                                            <p:attrNameLst>
                                              <p:attrName>r</p:attrName>
                                            </p:attrNameLst>
                                          </p:cBhvr>
                                        </p:animRot>
                                      </p:childTnLst>
                                    </p:cTn>
                                  </p:par>
                                  <p:par>
                                    <p:cTn id="23" presetID="2" presetClass="entr" presetSubtype="8" fill="hold" nodeType="withEffect">
                                      <p:stCondLst>
                                        <p:cond delay="3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400" fill="hold"/>
                                            <p:tgtEl>
                                              <p:spTgt spid="21"/>
                                            </p:tgtEl>
                                            <p:attrNameLst>
                                              <p:attrName>ppt_x</p:attrName>
                                            </p:attrNameLst>
                                          </p:cBhvr>
                                          <p:tavLst>
                                            <p:tav tm="0">
                                              <p:val>
                                                <p:strVal val="0-#ppt_w/2"/>
                                              </p:val>
                                            </p:tav>
                                            <p:tav tm="100000">
                                              <p:val>
                                                <p:strVal val="#ppt_x"/>
                                              </p:val>
                                            </p:tav>
                                          </p:tavLst>
                                        </p:anim>
                                        <p:anim calcmode="lin" valueType="num">
                                          <p:cBhvr additive="base">
                                            <p:cTn id="26" dur="400" fill="hold"/>
                                            <p:tgtEl>
                                              <p:spTgt spid="21"/>
                                            </p:tgtEl>
                                            <p:attrNameLst>
                                              <p:attrName>ppt_y</p:attrName>
                                            </p:attrNameLst>
                                          </p:cBhvr>
                                          <p:tavLst>
                                            <p:tav tm="0">
                                              <p:val>
                                                <p:strVal val="#ppt_y"/>
                                              </p:val>
                                            </p:tav>
                                            <p:tav tm="100000">
                                              <p:val>
                                                <p:strVal val="#ppt_y"/>
                                              </p:val>
                                            </p:tav>
                                          </p:tavLst>
                                        </p:anim>
                                      </p:childTnLst>
                                    </p:cTn>
                                  </p:par>
                                  <p:par>
                                    <p:cTn id="27" presetID="8" presetClass="emph" presetSubtype="0" fill="hold" nodeType="withEffect">
                                      <p:stCondLst>
                                        <p:cond delay="30"/>
                                      </p:stCondLst>
                                      <p:childTnLst>
                                        <p:animRot by="54000000">
                                          <p:cBhvr>
                                            <p:cTn id="28" dur="400" fill="hold"/>
                                            <p:tgtEl>
                                              <p:spTgt spid="21"/>
                                            </p:tgtEl>
                                            <p:attrNameLst>
                                              <p:attrName>r</p:attrName>
                                            </p:attrNameLst>
                                          </p:cBhvr>
                                        </p:animRot>
                                      </p:childTnLst>
                                    </p:cTn>
                                  </p:par>
                                  <p:par>
                                    <p:cTn id="29" presetID="2" presetClass="entr" presetSubtype="8" fill="hold" nodeType="withEffect">
                                      <p:stCondLst>
                                        <p:cond delay="6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400" fill="hold"/>
                                            <p:tgtEl>
                                              <p:spTgt spid="20"/>
                                            </p:tgtEl>
                                            <p:attrNameLst>
                                              <p:attrName>ppt_x</p:attrName>
                                            </p:attrNameLst>
                                          </p:cBhvr>
                                          <p:tavLst>
                                            <p:tav tm="0">
                                              <p:val>
                                                <p:strVal val="0-#ppt_w/2"/>
                                              </p:val>
                                            </p:tav>
                                            <p:tav tm="100000">
                                              <p:val>
                                                <p:strVal val="#ppt_x"/>
                                              </p:val>
                                            </p:tav>
                                          </p:tavLst>
                                        </p:anim>
                                        <p:anim calcmode="lin" valueType="num">
                                          <p:cBhvr additive="base">
                                            <p:cTn id="32" dur="400" fill="hold"/>
                                            <p:tgtEl>
                                              <p:spTgt spid="20"/>
                                            </p:tgtEl>
                                            <p:attrNameLst>
                                              <p:attrName>ppt_y</p:attrName>
                                            </p:attrNameLst>
                                          </p:cBhvr>
                                          <p:tavLst>
                                            <p:tav tm="0">
                                              <p:val>
                                                <p:strVal val="#ppt_y"/>
                                              </p:val>
                                            </p:tav>
                                            <p:tav tm="100000">
                                              <p:val>
                                                <p:strVal val="#ppt_y"/>
                                              </p:val>
                                            </p:tav>
                                          </p:tavLst>
                                        </p:anim>
                                      </p:childTnLst>
                                    </p:cTn>
                                  </p:par>
                                  <p:par>
                                    <p:cTn id="33" presetID="8" presetClass="emph" presetSubtype="0" fill="hold" nodeType="withEffect">
                                      <p:stCondLst>
                                        <p:cond delay="60"/>
                                      </p:stCondLst>
                                      <p:childTnLst>
                                        <p:animRot by="48600000">
                                          <p:cBhvr>
                                            <p:cTn id="34" dur="400" fill="hold"/>
                                            <p:tgtEl>
                                              <p:spTgt spid="20"/>
                                            </p:tgtEl>
                                            <p:attrNameLst>
                                              <p:attrName>r</p:attrName>
                                            </p:attrNameLst>
                                          </p:cBhvr>
                                        </p:animRot>
                                      </p:childTnLst>
                                    </p:cTn>
                                  </p:par>
                                  <p:par>
                                    <p:cTn id="35" presetID="2" presetClass="entr" presetSubtype="8" fill="hold" nodeType="withEffect">
                                      <p:stCondLst>
                                        <p:cond delay="9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400" fill="hold"/>
                                            <p:tgtEl>
                                              <p:spTgt spid="19"/>
                                            </p:tgtEl>
                                            <p:attrNameLst>
                                              <p:attrName>ppt_x</p:attrName>
                                            </p:attrNameLst>
                                          </p:cBhvr>
                                          <p:tavLst>
                                            <p:tav tm="0">
                                              <p:val>
                                                <p:strVal val="0-#ppt_w/2"/>
                                              </p:val>
                                            </p:tav>
                                            <p:tav tm="100000">
                                              <p:val>
                                                <p:strVal val="#ppt_x"/>
                                              </p:val>
                                            </p:tav>
                                          </p:tavLst>
                                        </p:anim>
                                        <p:anim calcmode="lin" valueType="num">
                                          <p:cBhvr additive="base">
                                            <p:cTn id="38" dur="400" fill="hold"/>
                                            <p:tgtEl>
                                              <p:spTgt spid="19"/>
                                            </p:tgtEl>
                                            <p:attrNameLst>
                                              <p:attrName>ppt_y</p:attrName>
                                            </p:attrNameLst>
                                          </p:cBhvr>
                                          <p:tavLst>
                                            <p:tav tm="0">
                                              <p:val>
                                                <p:strVal val="#ppt_y"/>
                                              </p:val>
                                            </p:tav>
                                            <p:tav tm="100000">
                                              <p:val>
                                                <p:strVal val="#ppt_y"/>
                                              </p:val>
                                            </p:tav>
                                          </p:tavLst>
                                        </p:anim>
                                      </p:childTnLst>
                                    </p:cTn>
                                  </p:par>
                                  <p:par>
                                    <p:cTn id="39" presetID="8" presetClass="emph" presetSubtype="0" fill="hold" nodeType="withEffect">
                                      <p:stCondLst>
                                        <p:cond delay="90"/>
                                      </p:stCondLst>
                                      <p:childTnLst>
                                        <p:animRot by="37800000">
                                          <p:cBhvr>
                                            <p:cTn id="40" dur="400" fill="hold"/>
                                            <p:tgtEl>
                                              <p:spTgt spid="19"/>
                                            </p:tgtEl>
                                            <p:attrNameLst>
                                              <p:attrName>r</p:attrName>
                                            </p:attrNameLst>
                                          </p:cBhvr>
                                        </p:animRot>
                                      </p:childTnLst>
                                    </p:cTn>
                                  </p:par>
                                  <p:par>
                                    <p:cTn id="41" presetID="2" presetClass="entr" presetSubtype="8" fill="hold" nodeType="withEffect">
                                      <p:stCondLst>
                                        <p:cond delay="12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400" fill="hold"/>
                                            <p:tgtEl>
                                              <p:spTgt spid="18"/>
                                            </p:tgtEl>
                                            <p:attrNameLst>
                                              <p:attrName>ppt_x</p:attrName>
                                            </p:attrNameLst>
                                          </p:cBhvr>
                                          <p:tavLst>
                                            <p:tav tm="0">
                                              <p:val>
                                                <p:strVal val="0-#ppt_w/2"/>
                                              </p:val>
                                            </p:tav>
                                            <p:tav tm="100000">
                                              <p:val>
                                                <p:strVal val="#ppt_x"/>
                                              </p:val>
                                            </p:tav>
                                          </p:tavLst>
                                        </p:anim>
                                        <p:anim calcmode="lin" valueType="num">
                                          <p:cBhvr additive="base">
                                            <p:cTn id="44" dur="400" fill="hold"/>
                                            <p:tgtEl>
                                              <p:spTgt spid="18"/>
                                            </p:tgtEl>
                                            <p:attrNameLst>
                                              <p:attrName>ppt_y</p:attrName>
                                            </p:attrNameLst>
                                          </p:cBhvr>
                                          <p:tavLst>
                                            <p:tav tm="0">
                                              <p:val>
                                                <p:strVal val="#ppt_y"/>
                                              </p:val>
                                            </p:tav>
                                            <p:tav tm="100000">
                                              <p:val>
                                                <p:strVal val="#ppt_y"/>
                                              </p:val>
                                            </p:tav>
                                          </p:tavLst>
                                        </p:anim>
                                      </p:childTnLst>
                                    </p:cTn>
                                  </p:par>
                                  <p:par>
                                    <p:cTn id="45" presetID="8" presetClass="emph" presetSubtype="0" fill="hold" nodeType="withEffect">
                                      <p:stCondLst>
                                        <p:cond delay="120"/>
                                      </p:stCondLst>
                                      <p:childTnLst>
                                        <p:animRot by="32400000">
                                          <p:cBhvr>
                                            <p:cTn id="46" dur="400" fill="hold"/>
                                            <p:tgtEl>
                                              <p:spTgt spid="18"/>
                                            </p:tgtEl>
                                            <p:attrNameLst>
                                              <p:attrName>r</p:attrName>
                                            </p:attrNameLst>
                                          </p:cBhvr>
                                        </p:animRot>
                                      </p:childTnLst>
                                    </p:cTn>
                                  </p:par>
                                  <p:par>
                                    <p:cTn id="47" presetID="2" presetClass="entr" presetSubtype="8" fill="hold" nodeType="withEffect">
                                      <p:stCondLst>
                                        <p:cond delay="15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400" fill="hold"/>
                                            <p:tgtEl>
                                              <p:spTgt spid="17"/>
                                            </p:tgtEl>
                                            <p:attrNameLst>
                                              <p:attrName>ppt_x</p:attrName>
                                            </p:attrNameLst>
                                          </p:cBhvr>
                                          <p:tavLst>
                                            <p:tav tm="0">
                                              <p:val>
                                                <p:strVal val="0-#ppt_w/2"/>
                                              </p:val>
                                            </p:tav>
                                            <p:tav tm="100000">
                                              <p:val>
                                                <p:strVal val="#ppt_x"/>
                                              </p:val>
                                            </p:tav>
                                          </p:tavLst>
                                        </p:anim>
                                        <p:anim calcmode="lin" valueType="num">
                                          <p:cBhvr additive="base">
                                            <p:cTn id="50" dur="400" fill="hold"/>
                                            <p:tgtEl>
                                              <p:spTgt spid="17"/>
                                            </p:tgtEl>
                                            <p:attrNameLst>
                                              <p:attrName>ppt_y</p:attrName>
                                            </p:attrNameLst>
                                          </p:cBhvr>
                                          <p:tavLst>
                                            <p:tav tm="0">
                                              <p:val>
                                                <p:strVal val="#ppt_y"/>
                                              </p:val>
                                            </p:tav>
                                            <p:tav tm="100000">
                                              <p:val>
                                                <p:strVal val="#ppt_y"/>
                                              </p:val>
                                            </p:tav>
                                          </p:tavLst>
                                        </p:anim>
                                      </p:childTnLst>
                                    </p:cTn>
                                  </p:par>
                                  <p:par>
                                    <p:cTn id="51" presetID="8" presetClass="emph" presetSubtype="0" fill="hold" nodeType="withEffect">
                                      <p:stCondLst>
                                        <p:cond delay="150"/>
                                      </p:stCondLst>
                                      <p:childTnLst>
                                        <p:animRot by="21600000">
                                          <p:cBhvr>
                                            <p:cTn id="52" dur="400" fill="hold"/>
                                            <p:tgtEl>
                                              <p:spTgt spid="17"/>
                                            </p:tgtEl>
                                            <p:attrNameLst>
                                              <p:attrName>r</p:attrName>
                                            </p:attrNameLst>
                                          </p:cBhvr>
                                        </p:animRot>
                                      </p:childTnLst>
                                    </p:cTn>
                                  </p:par>
                                  <p:par>
                                    <p:cTn id="53" presetID="2" presetClass="entr" presetSubtype="8" fill="hold" nodeType="withEffect">
                                      <p:stCondLst>
                                        <p:cond delay="18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400" fill="hold"/>
                                            <p:tgtEl>
                                              <p:spTgt spid="16"/>
                                            </p:tgtEl>
                                            <p:attrNameLst>
                                              <p:attrName>ppt_x</p:attrName>
                                            </p:attrNameLst>
                                          </p:cBhvr>
                                          <p:tavLst>
                                            <p:tav tm="0">
                                              <p:val>
                                                <p:strVal val="0-#ppt_w/2"/>
                                              </p:val>
                                            </p:tav>
                                            <p:tav tm="100000">
                                              <p:val>
                                                <p:strVal val="#ppt_x"/>
                                              </p:val>
                                            </p:tav>
                                          </p:tavLst>
                                        </p:anim>
                                        <p:anim calcmode="lin" valueType="num">
                                          <p:cBhvr additive="base">
                                            <p:cTn id="56" dur="400" fill="hold"/>
                                            <p:tgtEl>
                                              <p:spTgt spid="16"/>
                                            </p:tgtEl>
                                            <p:attrNameLst>
                                              <p:attrName>ppt_y</p:attrName>
                                            </p:attrNameLst>
                                          </p:cBhvr>
                                          <p:tavLst>
                                            <p:tav tm="0">
                                              <p:val>
                                                <p:strVal val="#ppt_y"/>
                                              </p:val>
                                            </p:tav>
                                            <p:tav tm="100000">
                                              <p:val>
                                                <p:strVal val="#ppt_y"/>
                                              </p:val>
                                            </p:tav>
                                          </p:tavLst>
                                        </p:anim>
                                      </p:childTnLst>
                                    </p:cTn>
                                  </p:par>
                                  <p:par>
                                    <p:cTn id="57" presetID="8" presetClass="emph" presetSubtype="0" fill="hold" nodeType="withEffect">
                                      <p:stCondLst>
                                        <p:cond delay="180"/>
                                      </p:stCondLst>
                                      <p:childTnLst>
                                        <p:animRot by="10800000">
                                          <p:cBhvr>
                                            <p:cTn id="58"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38702"/>
          <a:stretch/>
        </p:blipFill>
        <p:spPr>
          <a:xfrm>
            <a:off x="520586" y="1438566"/>
            <a:ext cx="2070214" cy="2253394"/>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6400" y="2921409"/>
            <a:ext cx="1591751" cy="1903735"/>
          </a:xfrm>
          <a:prstGeom prst="rect">
            <a:avLst/>
          </a:prstGeom>
          <a:effectLst>
            <a:outerShdw blurRad="50800" dist="38100" dir="13500000" algn="br" rotWithShape="0">
              <a:prstClr val="black">
                <a:alpha val="40000"/>
              </a:prstClr>
            </a:outerShdw>
          </a:effectLst>
        </p:spPr>
      </p:pic>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3075" r="6361" b="11361"/>
          <a:stretch/>
        </p:blipFill>
        <p:spPr>
          <a:xfrm>
            <a:off x="5486400" y="1438566"/>
            <a:ext cx="2553789" cy="1869776"/>
          </a:xfrm>
          <a:prstGeom prst="rect">
            <a:avLst/>
          </a:prstGeom>
          <a:effectLst>
            <a:outerShdw blurRad="50800" dist="38100" dir="8100000" algn="tr" rotWithShape="0">
              <a:prstClr val="black">
                <a:alpha val="40000"/>
              </a:prstClr>
            </a:outerShdw>
          </a:effectLst>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r="32756"/>
          <a:stretch/>
        </p:blipFill>
        <p:spPr>
          <a:xfrm>
            <a:off x="2895600" y="1747838"/>
            <a:ext cx="2139819" cy="2119312"/>
          </a:xfrm>
          <a:prstGeom prst="rect">
            <a:avLst/>
          </a:prstGeom>
          <a:effectLst>
            <a:outerShdw blurRad="50800" dist="38100" dir="8100000" algn="tr" rotWithShape="0">
              <a:prstClr val="black">
                <a:alpha val="40000"/>
              </a:prstClr>
            </a:outerShdw>
          </a:effectLst>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24867"/>
          <a:stretch/>
        </p:blipFill>
        <p:spPr>
          <a:xfrm>
            <a:off x="4604657" y="2800350"/>
            <a:ext cx="2704502" cy="2024794"/>
          </a:xfrm>
          <a:prstGeom prst="rect">
            <a:avLst/>
          </a:prstGeom>
          <a:effectLst>
            <a:outerShdw blurRad="50800" dist="38100" dir="13500000" algn="br" rotWithShape="0">
              <a:prstClr val="black">
                <a:alpha val="40000"/>
              </a:prstClr>
            </a:outerShdw>
          </a:effectLst>
        </p:spPr>
      </p:pic>
      <p:grpSp>
        <p:nvGrpSpPr>
          <p:cNvPr id="17" name="Group 16"/>
          <p:cNvGrpSpPr/>
          <p:nvPr/>
        </p:nvGrpSpPr>
        <p:grpSpPr>
          <a:xfrm>
            <a:off x="323606" y="3134289"/>
            <a:ext cx="819391" cy="819389"/>
            <a:chOff x="323607" y="3105150"/>
            <a:chExt cx="819391" cy="819389"/>
          </a:xfrm>
        </p:grpSpPr>
        <p:sp>
          <p:nvSpPr>
            <p:cNvPr id="15" name="Oval 14"/>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323607" y="3207837"/>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16</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51" name="Group 50"/>
          <p:cNvGrpSpPr/>
          <p:nvPr/>
        </p:nvGrpSpPr>
        <p:grpSpPr>
          <a:xfrm>
            <a:off x="2858455" y="4164334"/>
            <a:ext cx="819391" cy="819389"/>
            <a:chOff x="323607" y="3105150"/>
            <a:chExt cx="819391" cy="819389"/>
          </a:xfrm>
        </p:grpSpPr>
        <p:sp>
          <p:nvSpPr>
            <p:cNvPr id="52" name="Oval 51"/>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323607" y="3220819"/>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10</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54" name="Group 53"/>
          <p:cNvGrpSpPr/>
          <p:nvPr/>
        </p:nvGrpSpPr>
        <p:grpSpPr>
          <a:xfrm>
            <a:off x="2685809" y="1523761"/>
            <a:ext cx="819391" cy="819389"/>
            <a:chOff x="323608" y="3105150"/>
            <a:chExt cx="819391" cy="819389"/>
          </a:xfrm>
        </p:grpSpPr>
        <p:sp>
          <p:nvSpPr>
            <p:cNvPr id="55" name="Oval 54"/>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323608" y="3209021"/>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8</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57" name="Group 56"/>
          <p:cNvGrpSpPr/>
          <p:nvPr/>
        </p:nvGrpSpPr>
        <p:grpSpPr>
          <a:xfrm>
            <a:off x="6874933" y="4075070"/>
            <a:ext cx="819391" cy="819389"/>
            <a:chOff x="323608" y="3105150"/>
            <a:chExt cx="819391" cy="819389"/>
          </a:xfrm>
        </p:grpSpPr>
        <p:sp>
          <p:nvSpPr>
            <p:cNvPr id="58" name="Oval 57"/>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323608" y="3199744"/>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9</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60" name="Group 59"/>
          <p:cNvGrpSpPr/>
          <p:nvPr/>
        </p:nvGrpSpPr>
        <p:grpSpPr>
          <a:xfrm>
            <a:off x="7638809" y="2653750"/>
            <a:ext cx="819391" cy="819389"/>
            <a:chOff x="323607" y="3105150"/>
            <a:chExt cx="819391" cy="819389"/>
          </a:xfrm>
        </p:grpSpPr>
        <p:sp>
          <p:nvSpPr>
            <p:cNvPr id="61" name="Oval 60"/>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323607" y="3220819"/>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17</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sp>
        <p:nvSpPr>
          <p:cNvPr id="2" name="Rounded Rectangle 1" hidden="1"/>
          <p:cNvSpPr/>
          <p:nvPr/>
        </p:nvSpPr>
        <p:spPr>
          <a:xfrm>
            <a:off x="780812" y="1438566"/>
            <a:ext cx="5467588" cy="3377429"/>
          </a:xfrm>
          <a:prstGeom prst="roundRect">
            <a:avLst>
              <a:gd name="adj" fmla="val 4667"/>
            </a:avLst>
          </a:prstGeom>
          <a:solidFill>
            <a:srgbClr val="1F469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188720" y="1504950"/>
            <a:ext cx="4248391" cy="3154710"/>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Choose an Inventor</a:t>
            </a:r>
          </a:p>
          <a:p>
            <a:pPr marL="571500" indent="-571500">
              <a:spcAft>
                <a:spcPts val="1200"/>
              </a:spcAft>
              <a:buAutoNum type="arabicPeriod"/>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Name?</a:t>
            </a:r>
          </a:p>
          <a:p>
            <a:pPr marL="571500" indent="-571500">
              <a:spcAft>
                <a:spcPts val="1200"/>
              </a:spcAft>
              <a:buAutoNum type="arabicPeriod"/>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Age?</a:t>
            </a:r>
          </a:p>
          <a:p>
            <a:pPr marL="571500" indent="-571500">
              <a:spcAft>
                <a:spcPts val="1200"/>
              </a:spcAft>
              <a:buAutoNum type="arabicPeriod"/>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Problem?</a:t>
            </a:r>
          </a:p>
          <a:p>
            <a:pPr marL="571500" indent="-571500">
              <a:spcAft>
                <a:spcPts val="1200"/>
              </a:spcAft>
              <a:buAutoNum type="arabicPeriod"/>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Solution?</a:t>
            </a:r>
          </a:p>
          <a:p>
            <a:pPr marL="571500" indent="-571500">
              <a:spcAft>
                <a:spcPts val="1200"/>
              </a:spcAft>
              <a:buAutoNum type="arabicPeriod"/>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Favorite part?</a:t>
            </a:r>
            <a:endParaRPr lang="en-US" sz="2400" b="1" dirty="0">
              <a:solidFill>
                <a:schemeClr val="bg1"/>
              </a:solidFill>
              <a:latin typeface="Arial" panose="020B0604020202020204" pitchFamily="34" charset="0"/>
              <a:ea typeface="Yu Gothic Light" panose="020B0300000000000000" pitchFamily="34" charset="-128"/>
              <a:cs typeface="Arial" panose="020B0604020202020204" pitchFamily="34" charset="0"/>
            </a:endParaRPr>
          </a:p>
        </p:txBody>
      </p:sp>
      <p:sp>
        <p:nvSpPr>
          <p:cNvPr id="28" name="TextBox 27"/>
          <p:cNvSpPr txBox="1"/>
          <p:nvPr/>
        </p:nvSpPr>
        <p:spPr>
          <a:xfrm>
            <a:off x="685800" y="354509"/>
            <a:ext cx="8229600"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Young Inventors</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4150254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6" presetClass="emph" presetSubtype="0" fill="hold" nodeType="withEffect">
                                  <p:stCondLst>
                                    <p:cond delay="0"/>
                                  </p:stCondLst>
                                  <p:childTnLst>
                                    <p:animScale>
                                      <p:cBhvr>
                                        <p:cTn id="8" dur="500" fill="hold"/>
                                        <p:tgtEl>
                                          <p:spTgt spid="11"/>
                                        </p:tgtEl>
                                      </p:cBhvr>
                                      <p:by x="50000" y="50000"/>
                                    </p:animScale>
                                  </p:childTnLst>
                                </p:cTn>
                              </p:par>
                              <p:par>
                                <p:cTn id="9" presetID="42" presetClass="path" presetSubtype="0" fill="hold" nodeType="withEffect">
                                  <p:stCondLst>
                                    <p:cond delay="0"/>
                                  </p:stCondLst>
                                  <p:childTnLst>
                                    <p:animMotion origin="layout" path="M -3.33333E-6 2.46914E-7 L 0.06042 -0.05031 " pathEditMode="relative" rAng="0" ptsTypes="AA">
                                      <p:cBhvr>
                                        <p:cTn id="10" dur="500" fill="hold"/>
                                        <p:tgtEl>
                                          <p:spTgt spid="11"/>
                                        </p:tgtEl>
                                        <p:attrNameLst>
                                          <p:attrName>ppt_x</p:attrName>
                                          <p:attrName>ppt_y</p:attrName>
                                        </p:attrNameLst>
                                      </p:cBhvr>
                                      <p:rCtr x="3021" y="-2531"/>
                                    </p:animMotion>
                                  </p:childTnLst>
                                </p:cTn>
                              </p:par>
                              <p:par>
                                <p:cTn id="11" presetID="6" presetClass="emph" presetSubtype="0" fill="hold" nodeType="withEffect">
                                  <p:stCondLst>
                                    <p:cond delay="0"/>
                                  </p:stCondLst>
                                  <p:childTnLst>
                                    <p:animScale>
                                      <p:cBhvr>
                                        <p:cTn id="12" dur="500" fill="hold"/>
                                        <p:tgtEl>
                                          <p:spTgt spid="12"/>
                                        </p:tgtEl>
                                      </p:cBhvr>
                                      <p:by x="40000" y="40000"/>
                                    </p:animScale>
                                  </p:childTnLst>
                                </p:cTn>
                              </p:par>
                              <p:par>
                                <p:cTn id="13" presetID="42" presetClass="path" presetSubtype="0" fill="hold" nodeType="withEffect">
                                  <p:stCondLst>
                                    <p:cond delay="0"/>
                                  </p:stCondLst>
                                  <p:childTnLst>
                                    <p:animMotion origin="layout" path="M 1.11111E-6 6.17284E-7 L 0.09861 -0.22624 " pathEditMode="relative" rAng="0" ptsTypes="AA">
                                      <p:cBhvr>
                                        <p:cTn id="14" dur="500" fill="hold"/>
                                        <p:tgtEl>
                                          <p:spTgt spid="12"/>
                                        </p:tgtEl>
                                        <p:attrNameLst>
                                          <p:attrName>ppt_x</p:attrName>
                                          <p:attrName>ppt_y</p:attrName>
                                        </p:attrNameLst>
                                      </p:cBhvr>
                                      <p:rCtr x="4931" y="-11327"/>
                                    </p:animMotion>
                                  </p:childTnLst>
                                </p:cTn>
                              </p:par>
                              <p:par>
                                <p:cTn id="15" presetID="6" presetClass="emph" presetSubtype="0" fill="hold" nodeType="withEffect">
                                  <p:stCondLst>
                                    <p:cond delay="0"/>
                                  </p:stCondLst>
                                  <p:childTnLst>
                                    <p:animScale>
                                      <p:cBhvr>
                                        <p:cTn id="16" dur="500" fill="hold"/>
                                        <p:tgtEl>
                                          <p:spTgt spid="7"/>
                                        </p:tgtEl>
                                      </p:cBhvr>
                                      <p:by x="50000" y="50000"/>
                                    </p:animScale>
                                  </p:childTnLst>
                                </p:cTn>
                              </p:par>
                              <p:par>
                                <p:cTn id="17" presetID="42" presetClass="path" presetSubtype="0" fill="hold" nodeType="withEffect">
                                  <p:stCondLst>
                                    <p:cond delay="0"/>
                                  </p:stCondLst>
                                  <p:childTnLst>
                                    <p:animMotion origin="layout" path="M -0.00035 9.87654E-7 L 0.22465 -0.1642 " pathEditMode="relative" rAng="0" ptsTypes="AA">
                                      <p:cBhvr>
                                        <p:cTn id="18" dur="500" fill="hold"/>
                                        <p:tgtEl>
                                          <p:spTgt spid="7"/>
                                        </p:tgtEl>
                                        <p:attrNameLst>
                                          <p:attrName>ppt_x</p:attrName>
                                          <p:attrName>ppt_y</p:attrName>
                                        </p:attrNameLst>
                                      </p:cBhvr>
                                      <p:rCtr x="11250" y="-8210"/>
                                    </p:animMotion>
                                  </p:childTnLst>
                                </p:cTn>
                              </p:par>
                              <p:par>
                                <p:cTn id="19" presetID="6" presetClass="emph" presetSubtype="0" fill="hold" nodeType="withEffect">
                                  <p:stCondLst>
                                    <p:cond delay="0"/>
                                  </p:stCondLst>
                                  <p:childTnLst>
                                    <p:animScale>
                                      <p:cBhvr>
                                        <p:cTn id="20" dur="500" fill="hold"/>
                                        <p:tgtEl>
                                          <p:spTgt spid="14"/>
                                        </p:tgtEl>
                                      </p:cBhvr>
                                      <p:by x="50000" y="50000"/>
                                    </p:animScale>
                                  </p:childTnLst>
                                </p:cTn>
                              </p:par>
                              <p:par>
                                <p:cTn id="21" presetID="42" presetClass="path" presetSubtype="0" fill="hold" nodeType="withEffect">
                                  <p:stCondLst>
                                    <p:cond delay="0"/>
                                  </p:stCondLst>
                                  <p:childTnLst>
                                    <p:animMotion origin="layout" path="M -2.5E-6 2.22222E-6 L 0.53802 -0.08982 " pathEditMode="relative" rAng="0" ptsTypes="AA">
                                      <p:cBhvr>
                                        <p:cTn id="22" dur="500" fill="hold"/>
                                        <p:tgtEl>
                                          <p:spTgt spid="14"/>
                                        </p:tgtEl>
                                        <p:attrNameLst>
                                          <p:attrName>ppt_x</p:attrName>
                                          <p:attrName>ppt_y</p:attrName>
                                        </p:attrNameLst>
                                      </p:cBhvr>
                                      <p:rCtr x="26892" y="-4506"/>
                                    </p:animMotion>
                                  </p:childTnLst>
                                </p:cTn>
                              </p:par>
                              <p:par>
                                <p:cTn id="23" presetID="6" presetClass="emph" presetSubtype="0" fill="hold" nodeType="withEffect">
                                  <p:stCondLst>
                                    <p:cond delay="0"/>
                                  </p:stCondLst>
                                  <p:childTnLst>
                                    <p:animScale>
                                      <p:cBhvr>
                                        <p:cTn id="24" dur="500" fill="hold"/>
                                        <p:tgtEl>
                                          <p:spTgt spid="13"/>
                                        </p:tgtEl>
                                      </p:cBhvr>
                                      <p:by x="50000" y="50000"/>
                                    </p:animScale>
                                  </p:childTnLst>
                                </p:cTn>
                              </p:par>
                              <p:par>
                                <p:cTn id="25" presetID="42" presetClass="path" presetSubtype="0" fill="hold" nodeType="withEffect">
                                  <p:stCondLst>
                                    <p:cond delay="0"/>
                                  </p:stCondLst>
                                  <p:childTnLst>
                                    <p:animMotion origin="layout" path="M 1.11111E-6 4.5679E-6 L 0.55486 0.25308 " pathEditMode="relative" rAng="0" ptsTypes="AA">
                                      <p:cBhvr>
                                        <p:cTn id="26" dur="500" fill="hold"/>
                                        <p:tgtEl>
                                          <p:spTgt spid="13"/>
                                        </p:tgtEl>
                                        <p:attrNameLst>
                                          <p:attrName>ppt_x</p:attrName>
                                          <p:attrName>ppt_y</p:attrName>
                                        </p:attrNameLst>
                                      </p:cBhvr>
                                      <p:rCtr x="27743" y="12654"/>
                                    </p:animMotion>
                                  </p:childTnLst>
                                </p:cTn>
                              </p:par>
                              <p:par>
                                <p:cTn id="27" presetID="10" presetClass="exit" presetSubtype="0" fill="hold" nodeType="withEffect">
                                  <p:stCondLst>
                                    <p:cond delay="0"/>
                                  </p:stCondLst>
                                  <p:childTnLst>
                                    <p:animEffect transition="out" filter="fade">
                                      <p:cBhvr>
                                        <p:cTn id="28" dur="100"/>
                                        <p:tgtEl>
                                          <p:spTgt spid="17"/>
                                        </p:tgtEl>
                                      </p:cBhvr>
                                    </p:animEffect>
                                    <p:set>
                                      <p:cBhvr>
                                        <p:cTn id="29" dur="1" fill="hold">
                                          <p:stCondLst>
                                            <p:cond delay="99"/>
                                          </p:stCondLst>
                                        </p:cTn>
                                        <p:tgtEl>
                                          <p:spTgt spid="17"/>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100"/>
                                        <p:tgtEl>
                                          <p:spTgt spid="51"/>
                                        </p:tgtEl>
                                      </p:cBhvr>
                                    </p:animEffect>
                                    <p:set>
                                      <p:cBhvr>
                                        <p:cTn id="32" dur="1" fill="hold">
                                          <p:stCondLst>
                                            <p:cond delay="99"/>
                                          </p:stCondLst>
                                        </p:cTn>
                                        <p:tgtEl>
                                          <p:spTgt spid="51"/>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100"/>
                                        <p:tgtEl>
                                          <p:spTgt spid="54"/>
                                        </p:tgtEl>
                                      </p:cBhvr>
                                    </p:animEffect>
                                    <p:set>
                                      <p:cBhvr>
                                        <p:cTn id="35" dur="1" fill="hold">
                                          <p:stCondLst>
                                            <p:cond delay="99"/>
                                          </p:stCondLst>
                                        </p:cTn>
                                        <p:tgtEl>
                                          <p:spTgt spid="5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100"/>
                                        <p:tgtEl>
                                          <p:spTgt spid="57"/>
                                        </p:tgtEl>
                                      </p:cBhvr>
                                    </p:animEffect>
                                    <p:set>
                                      <p:cBhvr>
                                        <p:cTn id="38" dur="1" fill="hold">
                                          <p:stCondLst>
                                            <p:cond delay="99"/>
                                          </p:stCondLst>
                                        </p:cTn>
                                        <p:tgtEl>
                                          <p:spTgt spid="57"/>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100"/>
                                        <p:tgtEl>
                                          <p:spTgt spid="60"/>
                                        </p:tgtEl>
                                      </p:cBhvr>
                                    </p:animEffect>
                                    <p:set>
                                      <p:cBhvr>
                                        <p:cTn id="41" dur="1" fill="hold">
                                          <p:stCondLst>
                                            <p:cond delay="99"/>
                                          </p:stCondLst>
                                        </p:cTn>
                                        <p:tgtEl>
                                          <p:spTgt spid="60"/>
                                        </p:tgtEl>
                                        <p:attrNameLst>
                                          <p:attrName>style.visibility</p:attrName>
                                        </p:attrNameLst>
                                      </p:cBhvr>
                                      <p:to>
                                        <p:strVal val="hidden"/>
                                      </p:to>
                                    </p:set>
                                  </p:childTnLst>
                                </p:cTn>
                              </p:par>
                              <p:par>
                                <p:cTn id="42" presetID="1" presetClass="entr" presetSubtype="0" fill="hold" grpId="0" nodeType="withEffect">
                                  <p:stCondLst>
                                    <p:cond delay="100"/>
                                  </p:stCondLst>
                                  <p:childTnLst>
                                    <p:set>
                                      <p:cBhvr>
                                        <p:cTn id="43" dur="1" fill="hold">
                                          <p:stCondLst>
                                            <p:cond delay="0"/>
                                          </p:stCondLst>
                                        </p:cTn>
                                        <p:tgtEl>
                                          <p:spTgt spid="25">
                                            <p:txEl>
                                              <p:pRg st="0" end="0"/>
                                            </p:txEl>
                                          </p:spTgt>
                                        </p:tgtEl>
                                        <p:attrNameLst>
                                          <p:attrName>style.visibility</p:attrName>
                                        </p:attrNameLst>
                                      </p:cBhvr>
                                      <p:to>
                                        <p:strVal val="visible"/>
                                      </p:to>
                                    </p:set>
                                  </p:childTnLst>
                                </p:cTn>
                              </p:par>
                              <p:par>
                                <p:cTn id="44" presetID="1" presetClass="entr" presetSubtype="0" fill="hold" grpId="0" nodeType="withEffect">
                                  <p:stCondLst>
                                    <p:cond delay="200"/>
                                  </p:stCondLst>
                                  <p:childTnLst>
                                    <p:set>
                                      <p:cBhvr>
                                        <p:cTn id="45" dur="1" fill="hold">
                                          <p:stCondLst>
                                            <p:cond delay="0"/>
                                          </p:stCondLst>
                                        </p:cTn>
                                        <p:tgtEl>
                                          <p:spTgt spid="25">
                                            <p:txEl>
                                              <p:pRg st="1" end="1"/>
                                            </p:txEl>
                                          </p:spTgt>
                                        </p:tgtEl>
                                        <p:attrNameLst>
                                          <p:attrName>style.visibility</p:attrName>
                                        </p:attrNameLst>
                                      </p:cBhvr>
                                      <p:to>
                                        <p:strVal val="visible"/>
                                      </p:to>
                                    </p:set>
                                  </p:childTnLst>
                                </p:cTn>
                              </p:par>
                              <p:par>
                                <p:cTn id="46" presetID="1" presetClass="entr" presetSubtype="0" fill="hold" grpId="0" nodeType="withEffect">
                                  <p:stCondLst>
                                    <p:cond delay="300"/>
                                  </p:stCondLst>
                                  <p:childTnLst>
                                    <p:set>
                                      <p:cBhvr>
                                        <p:cTn id="47" dur="1" fill="hold">
                                          <p:stCondLst>
                                            <p:cond delay="0"/>
                                          </p:stCondLst>
                                        </p:cTn>
                                        <p:tgtEl>
                                          <p:spTgt spid="25">
                                            <p:txEl>
                                              <p:pRg st="2" end="2"/>
                                            </p:txEl>
                                          </p:spTgt>
                                        </p:tgtEl>
                                        <p:attrNameLst>
                                          <p:attrName>style.visibility</p:attrName>
                                        </p:attrNameLst>
                                      </p:cBhvr>
                                      <p:to>
                                        <p:strVal val="visible"/>
                                      </p:to>
                                    </p:set>
                                  </p:childTnLst>
                                </p:cTn>
                              </p:par>
                              <p:par>
                                <p:cTn id="48" presetID="1" presetClass="entr" presetSubtype="0" fill="hold" grpId="0" nodeType="withEffect">
                                  <p:stCondLst>
                                    <p:cond delay="400"/>
                                  </p:stCondLst>
                                  <p:childTnLst>
                                    <p:set>
                                      <p:cBhvr>
                                        <p:cTn id="49" dur="1" fill="hold">
                                          <p:stCondLst>
                                            <p:cond delay="0"/>
                                          </p:stCondLst>
                                        </p:cTn>
                                        <p:tgtEl>
                                          <p:spTgt spid="25">
                                            <p:txEl>
                                              <p:pRg st="3" end="3"/>
                                            </p:txEl>
                                          </p:spTgt>
                                        </p:tgtEl>
                                        <p:attrNameLst>
                                          <p:attrName>style.visibility</p:attrName>
                                        </p:attrNameLst>
                                      </p:cBhvr>
                                      <p:to>
                                        <p:strVal val="visible"/>
                                      </p:to>
                                    </p:set>
                                  </p:childTnLst>
                                </p:cTn>
                              </p:par>
                              <p:par>
                                <p:cTn id="50" presetID="1" presetClass="entr" presetSubtype="0" fill="hold" grpId="0" nodeType="withEffect">
                                  <p:stCondLst>
                                    <p:cond delay="500"/>
                                  </p:stCondLst>
                                  <p:childTnLst>
                                    <p:set>
                                      <p:cBhvr>
                                        <p:cTn id="51" dur="1" fill="hold">
                                          <p:stCondLst>
                                            <p:cond delay="0"/>
                                          </p:stCondLst>
                                        </p:cTn>
                                        <p:tgtEl>
                                          <p:spTgt spid="25">
                                            <p:txEl>
                                              <p:pRg st="4" end="4"/>
                                            </p:txEl>
                                          </p:spTgt>
                                        </p:tgtEl>
                                        <p:attrNameLst>
                                          <p:attrName>style.visibility</p:attrName>
                                        </p:attrNameLst>
                                      </p:cBhvr>
                                      <p:to>
                                        <p:strVal val="visible"/>
                                      </p:to>
                                    </p:set>
                                  </p:childTnLst>
                                </p:cTn>
                              </p:par>
                              <p:par>
                                <p:cTn id="52" presetID="1" presetClass="entr" presetSubtype="0" fill="hold" grpId="0" nodeType="withEffect">
                                  <p:stCondLst>
                                    <p:cond delay="600"/>
                                  </p:stCondLst>
                                  <p:childTnLst>
                                    <p:set>
                                      <p:cBhvr>
                                        <p:cTn id="53" dur="1" fill="hold">
                                          <p:stCondLst>
                                            <p:cond delay="0"/>
                                          </p:stCondLst>
                                        </p:cTn>
                                        <p:tgtEl>
                                          <p:spTgt spid="2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Wait!"/>
          <p:cNvGrpSpPr/>
          <p:nvPr/>
        </p:nvGrpSpPr>
        <p:grpSpPr>
          <a:xfrm flipH="1">
            <a:off x="1062098" y="1733550"/>
            <a:ext cx="5110102" cy="3124200"/>
            <a:chOff x="4338698" y="1504950"/>
            <a:chExt cx="5110102" cy="3124200"/>
          </a:xfrm>
        </p:grpSpPr>
        <p:sp>
          <p:nvSpPr>
            <p:cNvPr id="2" name="Rectangle 1"/>
            <p:cNvSpPr/>
            <p:nvPr/>
          </p:nvSpPr>
          <p:spPr>
            <a:xfrm>
              <a:off x="4338698" y="1504950"/>
              <a:ext cx="5110102" cy="3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4491098" y="1504950"/>
              <a:ext cx="1985902" cy="914399"/>
              <a:chOff x="4114800" y="1490662"/>
              <a:chExt cx="1985902" cy="914399"/>
            </a:xfrm>
          </p:grpSpPr>
          <p:sp>
            <p:nvSpPr>
              <p:cNvPr id="3" name="Oval Callout 2"/>
              <p:cNvSpPr/>
              <p:nvPr/>
            </p:nvSpPr>
            <p:spPr>
              <a:xfrm>
                <a:off x="4114800" y="1490662"/>
                <a:ext cx="1985902" cy="914399"/>
              </a:xfrm>
              <a:prstGeom prst="wedgeEllipseCallout">
                <a:avLst>
                  <a:gd name="adj1" fmla="val 53152"/>
                  <a:gd name="adj2" fmla="val 4112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omic Sans MS" panose="030F0702030302020204" pitchFamily="66" charset="0"/>
                </a:endParaRPr>
              </a:p>
            </p:txBody>
          </p:sp>
          <p:sp>
            <p:nvSpPr>
              <p:cNvPr id="4" name="TextBox 3"/>
              <p:cNvSpPr txBox="1"/>
              <p:nvPr/>
            </p:nvSpPr>
            <p:spPr>
              <a:xfrm>
                <a:off x="4114800" y="1667887"/>
                <a:ext cx="1985902" cy="584775"/>
              </a:xfrm>
              <a:prstGeom prst="rect">
                <a:avLst/>
              </a:prstGeom>
              <a:noFill/>
            </p:spPr>
            <p:txBody>
              <a:bodyPr wrap="square" rtlCol="0">
                <a:spAutoFit/>
              </a:bodyPr>
              <a:lstStyle/>
              <a:p>
                <a:pPr lvl="0" algn="ctr"/>
                <a:r>
                  <a:rPr lang="en-US" sz="3200" b="1" dirty="0" smtClean="0">
                    <a:solidFill>
                      <a:prstClr val="black"/>
                    </a:solidFill>
                    <a:latin typeface="Comic Sans MS" panose="030F0702030302020204" pitchFamily="66" charset="0"/>
                  </a:rPr>
                  <a:t>Wait!</a:t>
                </a:r>
                <a:endParaRPr lang="en-US" sz="3200" b="1" dirty="0">
                  <a:solidFill>
                    <a:prstClr val="black"/>
                  </a:solidFill>
                  <a:latin typeface="Comic Sans MS" panose="030F0702030302020204" pitchFamily="66" charset="0"/>
                </a:endParaRPr>
              </a:p>
            </p:txBody>
          </p:sp>
        </p:grpSp>
      </p:grpSp>
      <p:grpSp>
        <p:nvGrpSpPr>
          <p:cNvPr id="32" name="Wait! move"/>
          <p:cNvGrpSpPr/>
          <p:nvPr/>
        </p:nvGrpSpPr>
        <p:grpSpPr>
          <a:xfrm flipH="1">
            <a:off x="1062098" y="1733550"/>
            <a:ext cx="5110102" cy="3124200"/>
            <a:chOff x="4338698" y="1504950"/>
            <a:chExt cx="5110102" cy="3124200"/>
          </a:xfrm>
        </p:grpSpPr>
        <p:sp>
          <p:nvSpPr>
            <p:cNvPr id="33" name="Rectangle 32"/>
            <p:cNvSpPr/>
            <p:nvPr/>
          </p:nvSpPr>
          <p:spPr>
            <a:xfrm>
              <a:off x="4338698" y="1504950"/>
              <a:ext cx="5110102" cy="3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4491098" y="1504950"/>
              <a:ext cx="1985902" cy="914399"/>
              <a:chOff x="4114800" y="1490662"/>
              <a:chExt cx="1985902" cy="914399"/>
            </a:xfrm>
          </p:grpSpPr>
          <p:sp>
            <p:nvSpPr>
              <p:cNvPr id="35" name="Oval Callout 34"/>
              <p:cNvSpPr/>
              <p:nvPr/>
            </p:nvSpPr>
            <p:spPr>
              <a:xfrm>
                <a:off x="4114800" y="1490662"/>
                <a:ext cx="1985902" cy="914399"/>
              </a:xfrm>
              <a:prstGeom prst="wedgeEllipseCallout">
                <a:avLst>
                  <a:gd name="adj1" fmla="val 53152"/>
                  <a:gd name="adj2" fmla="val 4112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omic Sans MS" panose="030F0702030302020204" pitchFamily="66" charset="0"/>
                </a:endParaRPr>
              </a:p>
            </p:txBody>
          </p:sp>
          <p:sp>
            <p:nvSpPr>
              <p:cNvPr id="36" name="TextBox 35"/>
              <p:cNvSpPr txBox="1"/>
              <p:nvPr/>
            </p:nvSpPr>
            <p:spPr>
              <a:xfrm>
                <a:off x="4114800" y="1667887"/>
                <a:ext cx="1985902" cy="584775"/>
              </a:xfrm>
              <a:prstGeom prst="rect">
                <a:avLst/>
              </a:prstGeom>
              <a:noFill/>
            </p:spPr>
            <p:txBody>
              <a:bodyPr wrap="square" rtlCol="0">
                <a:spAutoFit/>
              </a:bodyPr>
              <a:lstStyle/>
              <a:p>
                <a:pPr lvl="0" algn="ctr"/>
                <a:r>
                  <a:rPr lang="en-US" sz="3200" b="1" dirty="0" smtClean="0">
                    <a:solidFill>
                      <a:prstClr val="black"/>
                    </a:solidFill>
                    <a:latin typeface="Comic Sans MS" panose="030F0702030302020204" pitchFamily="66" charset="0"/>
                  </a:rPr>
                  <a:t>Wait!</a:t>
                </a:r>
                <a:endParaRPr lang="en-US" sz="3200" b="1" dirty="0">
                  <a:solidFill>
                    <a:prstClr val="black"/>
                  </a:solidFill>
                  <a:latin typeface="Comic Sans MS" panose="030F0702030302020204" pitchFamily="66" charset="0"/>
                </a:endParaRPr>
              </a:p>
            </p:txBody>
          </p:sp>
        </p:grpSp>
      </p:grpSp>
      <p:grpSp>
        <p:nvGrpSpPr>
          <p:cNvPr id="30" name="Question"/>
          <p:cNvGrpSpPr/>
          <p:nvPr/>
        </p:nvGrpSpPr>
        <p:grpSpPr>
          <a:xfrm flipH="1">
            <a:off x="1298448" y="1463040"/>
            <a:ext cx="5110103" cy="3124200"/>
            <a:chOff x="4338697" y="1504950"/>
            <a:chExt cx="5110103" cy="3124200"/>
          </a:xfrm>
        </p:grpSpPr>
        <p:sp>
          <p:nvSpPr>
            <p:cNvPr id="31" name="Rectangle 30"/>
            <p:cNvSpPr/>
            <p:nvPr/>
          </p:nvSpPr>
          <p:spPr>
            <a:xfrm>
              <a:off x="4338698" y="1504950"/>
              <a:ext cx="5110102" cy="3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4338697" y="1504950"/>
              <a:ext cx="2519303" cy="1219200"/>
              <a:chOff x="3962399" y="1490662"/>
              <a:chExt cx="2519303" cy="1219200"/>
            </a:xfrm>
          </p:grpSpPr>
          <p:sp>
            <p:nvSpPr>
              <p:cNvPr id="38" name="Oval Callout 37"/>
              <p:cNvSpPr/>
              <p:nvPr/>
            </p:nvSpPr>
            <p:spPr>
              <a:xfrm>
                <a:off x="3962399" y="1490662"/>
                <a:ext cx="2519303" cy="1219200"/>
              </a:xfrm>
              <a:prstGeom prst="wedgeEllipseCallout">
                <a:avLst>
                  <a:gd name="adj1" fmla="val 53152"/>
                  <a:gd name="adj2" fmla="val 4112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omic Sans MS" panose="030F0702030302020204" pitchFamily="66" charset="0"/>
                </a:endParaRPr>
              </a:p>
            </p:txBody>
          </p:sp>
          <p:sp>
            <p:nvSpPr>
              <p:cNvPr id="39" name="TextBox 38"/>
              <p:cNvSpPr txBox="1"/>
              <p:nvPr/>
            </p:nvSpPr>
            <p:spPr>
              <a:xfrm>
                <a:off x="4114798" y="1795462"/>
                <a:ext cx="2214504" cy="707886"/>
              </a:xfrm>
              <a:prstGeom prst="rect">
                <a:avLst/>
              </a:prstGeom>
              <a:noFill/>
            </p:spPr>
            <p:txBody>
              <a:bodyPr wrap="square" rtlCol="0">
                <a:spAutoFit/>
              </a:bodyPr>
              <a:lstStyle/>
              <a:p>
                <a:pPr algn="ctr"/>
                <a:r>
                  <a:rPr lang="en-US" sz="2000" b="1" dirty="0" smtClean="0">
                    <a:latin typeface="Comic Sans MS" panose="030F0702030302020204" pitchFamily="66" charset="0"/>
                  </a:rPr>
                  <a:t>Can everyone be an inventor?</a:t>
                </a:r>
                <a:endParaRPr lang="en-US" sz="2000" b="1" dirty="0">
                  <a:latin typeface="Comic Sans MS" panose="030F0702030302020204" pitchFamily="66" charset="0"/>
                </a:endParaRPr>
              </a:p>
            </p:txBody>
          </p:sp>
        </p:grpSp>
      </p:grpSp>
      <p:pic>
        <p:nvPicPr>
          <p:cNvPr id="40"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2400" y="1428750"/>
            <a:ext cx="4363511" cy="86248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9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200" fill="hold"/>
                                        <p:tgtEl>
                                          <p:spTgt spid="40"/>
                                        </p:tgtEl>
                                        <p:attrNameLst>
                                          <p:attrName>ppt_x</p:attrName>
                                        </p:attrNameLst>
                                      </p:cBhvr>
                                      <p:tavLst>
                                        <p:tav tm="0">
                                          <p:val>
                                            <p:strVal val="#ppt_x"/>
                                          </p:val>
                                        </p:tav>
                                        <p:tav tm="100000">
                                          <p:val>
                                            <p:strVal val="#ppt_x"/>
                                          </p:val>
                                        </p:tav>
                                      </p:tavLst>
                                    </p:anim>
                                    <p:anim calcmode="lin" valueType="num">
                                      <p:cBhvr additive="base">
                                        <p:cTn id="8" dur="200" fill="hold"/>
                                        <p:tgtEl>
                                          <p:spTgt spid="40"/>
                                        </p:tgtEl>
                                        <p:attrNameLst>
                                          <p:attrName>ppt_y</p:attrName>
                                        </p:attrNameLst>
                                      </p:cBhvr>
                                      <p:tavLst>
                                        <p:tav tm="0">
                                          <p:val>
                                            <p:strVal val="1+#ppt_h/2"/>
                                          </p:val>
                                        </p:tav>
                                        <p:tav tm="100000">
                                          <p:val>
                                            <p:strVal val="#ppt_y"/>
                                          </p:val>
                                        </p:tav>
                                      </p:tavLst>
                                    </p:anim>
                                  </p:childTnLst>
                                </p:cTn>
                              </p:par>
                              <p:par>
                                <p:cTn id="9" presetID="8" presetClass="emph" presetSubtype="0" fill="hold" nodeType="withEffect">
                                  <p:stCondLst>
                                    <p:cond delay="0"/>
                                  </p:stCondLst>
                                  <p:childTnLst>
                                    <p:animRot by="900000">
                                      <p:cBhvr>
                                        <p:cTn id="10" dur="200" fill="hold"/>
                                        <p:tgtEl>
                                          <p:spTgt spid="40"/>
                                        </p:tgtEl>
                                        <p:attrNameLst>
                                          <p:attrName>r</p:attrName>
                                        </p:attrNameLst>
                                      </p:cBhvr>
                                    </p:animRot>
                                  </p:childTnLst>
                                </p:cTn>
                              </p:par>
                              <p:par>
                                <p:cTn id="11" presetID="31" presetClass="entr" presetSubtype="0" fill="hold" nodeType="withEffect">
                                  <p:stCondLst>
                                    <p:cond delay="50"/>
                                  </p:stCondLst>
                                  <p:childTnLst>
                                    <p:set>
                                      <p:cBhvr>
                                        <p:cTn id="12" dur="1" fill="hold">
                                          <p:stCondLst>
                                            <p:cond delay="0"/>
                                          </p:stCondLst>
                                        </p:cTn>
                                        <p:tgtEl>
                                          <p:spTgt spid="7"/>
                                        </p:tgtEl>
                                        <p:attrNameLst>
                                          <p:attrName>style.visibility</p:attrName>
                                        </p:attrNameLst>
                                      </p:cBhvr>
                                      <p:to>
                                        <p:strVal val="visible"/>
                                      </p:to>
                                    </p:set>
                                    <p:anim calcmode="lin" valueType="num">
                                      <p:cBhvr>
                                        <p:cTn id="13" dur="250" fill="hold"/>
                                        <p:tgtEl>
                                          <p:spTgt spid="7"/>
                                        </p:tgtEl>
                                        <p:attrNameLst>
                                          <p:attrName>ppt_w</p:attrName>
                                        </p:attrNameLst>
                                      </p:cBhvr>
                                      <p:tavLst>
                                        <p:tav tm="0">
                                          <p:val>
                                            <p:fltVal val="0"/>
                                          </p:val>
                                        </p:tav>
                                        <p:tav tm="100000">
                                          <p:val>
                                            <p:strVal val="#ppt_w"/>
                                          </p:val>
                                        </p:tav>
                                      </p:tavLst>
                                    </p:anim>
                                    <p:anim calcmode="lin" valueType="num">
                                      <p:cBhvr>
                                        <p:cTn id="14" dur="250" fill="hold"/>
                                        <p:tgtEl>
                                          <p:spTgt spid="7"/>
                                        </p:tgtEl>
                                        <p:attrNameLst>
                                          <p:attrName>ppt_h</p:attrName>
                                        </p:attrNameLst>
                                      </p:cBhvr>
                                      <p:tavLst>
                                        <p:tav tm="0">
                                          <p:val>
                                            <p:fltVal val="0"/>
                                          </p:val>
                                        </p:tav>
                                        <p:tav tm="100000">
                                          <p:val>
                                            <p:strVal val="#ppt_h"/>
                                          </p:val>
                                        </p:tav>
                                      </p:tavLst>
                                    </p:anim>
                                    <p:anim calcmode="lin" valueType="num">
                                      <p:cBhvr>
                                        <p:cTn id="15" dur="250" fill="hold"/>
                                        <p:tgtEl>
                                          <p:spTgt spid="7"/>
                                        </p:tgtEl>
                                        <p:attrNameLst>
                                          <p:attrName>style.rotation</p:attrName>
                                        </p:attrNameLst>
                                      </p:cBhvr>
                                      <p:tavLst>
                                        <p:tav tm="0">
                                          <p:val>
                                            <p:fltVal val="90"/>
                                          </p:val>
                                        </p:tav>
                                        <p:tav tm="100000">
                                          <p:val>
                                            <p:fltVal val="0"/>
                                          </p:val>
                                        </p:tav>
                                      </p:tavLst>
                                    </p:anim>
                                    <p:animEffect transition="in" filter="fade">
                                      <p:cBhvr>
                                        <p:cTn id="16" dur="250"/>
                                        <p:tgtEl>
                                          <p:spTgt spid="7"/>
                                        </p:tgtEl>
                                      </p:cBhvr>
                                    </p:animEffect>
                                  </p:childTnLst>
                                </p:cTn>
                              </p:par>
                            </p:childTnLst>
                          </p:cTn>
                        </p:par>
                        <p:par>
                          <p:cTn id="17" fill="hold">
                            <p:stCondLst>
                              <p:cond delay="300"/>
                            </p:stCondLst>
                            <p:childTnLst>
                              <p:par>
                                <p:cTn id="18" presetID="31" presetClass="entr" presetSubtype="0" fill="hold" nodeType="afterEffect">
                                  <p:stCondLst>
                                    <p:cond delay="250"/>
                                  </p:stCondLst>
                                  <p:childTnLst>
                                    <p:set>
                                      <p:cBhvr>
                                        <p:cTn id="19" dur="1" fill="hold">
                                          <p:stCondLst>
                                            <p:cond delay="0"/>
                                          </p:stCondLst>
                                        </p:cTn>
                                        <p:tgtEl>
                                          <p:spTgt spid="30"/>
                                        </p:tgtEl>
                                        <p:attrNameLst>
                                          <p:attrName>style.visibility</p:attrName>
                                        </p:attrNameLst>
                                      </p:cBhvr>
                                      <p:to>
                                        <p:strVal val="visible"/>
                                      </p:to>
                                    </p:set>
                                    <p:anim calcmode="lin" valueType="num">
                                      <p:cBhvr>
                                        <p:cTn id="20" dur="250" fill="hold"/>
                                        <p:tgtEl>
                                          <p:spTgt spid="30"/>
                                        </p:tgtEl>
                                        <p:attrNameLst>
                                          <p:attrName>ppt_w</p:attrName>
                                        </p:attrNameLst>
                                      </p:cBhvr>
                                      <p:tavLst>
                                        <p:tav tm="0">
                                          <p:val>
                                            <p:fltVal val="0"/>
                                          </p:val>
                                        </p:tav>
                                        <p:tav tm="100000">
                                          <p:val>
                                            <p:strVal val="#ppt_w"/>
                                          </p:val>
                                        </p:tav>
                                      </p:tavLst>
                                    </p:anim>
                                    <p:anim calcmode="lin" valueType="num">
                                      <p:cBhvr>
                                        <p:cTn id="21" dur="250" fill="hold"/>
                                        <p:tgtEl>
                                          <p:spTgt spid="30"/>
                                        </p:tgtEl>
                                        <p:attrNameLst>
                                          <p:attrName>ppt_h</p:attrName>
                                        </p:attrNameLst>
                                      </p:cBhvr>
                                      <p:tavLst>
                                        <p:tav tm="0">
                                          <p:val>
                                            <p:fltVal val="0"/>
                                          </p:val>
                                        </p:tav>
                                        <p:tav tm="100000">
                                          <p:val>
                                            <p:strVal val="#ppt_h"/>
                                          </p:val>
                                        </p:tav>
                                      </p:tavLst>
                                    </p:anim>
                                    <p:anim calcmode="lin" valueType="num">
                                      <p:cBhvr>
                                        <p:cTn id="22" dur="250" fill="hold"/>
                                        <p:tgtEl>
                                          <p:spTgt spid="30"/>
                                        </p:tgtEl>
                                        <p:attrNameLst>
                                          <p:attrName>style.rotation</p:attrName>
                                        </p:attrNameLst>
                                      </p:cBhvr>
                                      <p:tavLst>
                                        <p:tav tm="0">
                                          <p:val>
                                            <p:fltVal val="90"/>
                                          </p:val>
                                        </p:tav>
                                        <p:tav tm="100000">
                                          <p:val>
                                            <p:fltVal val="0"/>
                                          </p:val>
                                        </p:tav>
                                      </p:tavLst>
                                    </p:anim>
                                    <p:animEffect transition="in" filter="fade">
                                      <p:cBhvr>
                                        <p:cTn id="23" dur="250"/>
                                        <p:tgtEl>
                                          <p:spTgt spid="30"/>
                                        </p:tgtEl>
                                      </p:cBhvr>
                                    </p:animEffect>
                                  </p:childTnLst>
                                </p:cTn>
                              </p:par>
                              <p:par>
                                <p:cTn id="24" presetID="8" presetClass="emph" presetSubtype="0" fill="hold" nodeType="withEffect">
                                  <p:stCondLst>
                                    <p:cond delay="250"/>
                                  </p:stCondLst>
                                  <p:childTnLst>
                                    <p:animRot by="-120000">
                                      <p:cBhvr>
                                        <p:cTn id="25" dur="50" fill="hold"/>
                                        <p:tgtEl>
                                          <p:spTgt spid="40"/>
                                        </p:tgtEl>
                                        <p:attrNameLst>
                                          <p:attrName>r</p:attrName>
                                        </p:attrNameLst>
                                      </p:cBhvr>
                                    </p:animRot>
                                  </p:childTnLst>
                                </p:cTn>
                              </p:par>
                              <p:par>
                                <p:cTn id="26" presetID="1" presetClass="exit" presetSubtype="0" fill="hold" nodeType="withEffect">
                                  <p:stCondLst>
                                    <p:cond delay="320"/>
                                  </p:stCondLst>
                                  <p:childTnLst>
                                    <p:set>
                                      <p:cBhvr>
                                        <p:cTn id="27" dur="1" fill="hold">
                                          <p:stCondLst>
                                            <p:cond delay="0"/>
                                          </p:stCondLst>
                                        </p:cTn>
                                        <p:tgtEl>
                                          <p:spTgt spid="7"/>
                                        </p:tgtEl>
                                        <p:attrNameLst>
                                          <p:attrName>style.visibility</p:attrName>
                                        </p:attrNameLst>
                                      </p:cBhvr>
                                      <p:to>
                                        <p:strVal val="hidden"/>
                                      </p:to>
                                    </p:set>
                                  </p:childTnLst>
                                </p:cTn>
                              </p:par>
                              <p:par>
                                <p:cTn id="28" presetID="1" presetClass="entr" presetSubtype="0" fill="hold" nodeType="withEffect">
                                  <p:stCondLst>
                                    <p:cond delay="320"/>
                                  </p:stCondLst>
                                  <p:childTnLst>
                                    <p:set>
                                      <p:cBhvr>
                                        <p:cTn id="29" dur="1" fill="hold">
                                          <p:stCondLst>
                                            <p:cond delay="0"/>
                                          </p:stCondLst>
                                        </p:cTn>
                                        <p:tgtEl>
                                          <p:spTgt spid="32"/>
                                        </p:tgtEl>
                                        <p:attrNameLst>
                                          <p:attrName>style.visibility</p:attrName>
                                        </p:attrNameLst>
                                      </p:cBhvr>
                                      <p:to>
                                        <p:strVal val="visible"/>
                                      </p:to>
                                    </p:set>
                                  </p:childTnLst>
                                </p:cTn>
                              </p:par>
                              <p:par>
                                <p:cTn id="30" presetID="42" presetClass="path" presetSubtype="0" accel="50000" decel="50000" fill="hold" nodeType="withEffect">
                                  <p:stCondLst>
                                    <p:cond delay="320"/>
                                  </p:stCondLst>
                                  <p:childTnLst>
                                    <p:animMotion origin="layout" path="M 3.88889E-6 -7.40741E-7 L 0.17951 -0.15555 " pathEditMode="relative" rAng="0" ptsTypes="AA">
                                      <p:cBhvr>
                                        <p:cTn id="31" dur="250" fill="hold"/>
                                        <p:tgtEl>
                                          <p:spTgt spid="32"/>
                                        </p:tgtEl>
                                        <p:attrNameLst>
                                          <p:attrName>ppt_x</p:attrName>
                                          <p:attrName>ppt_y</p:attrName>
                                        </p:attrNameLst>
                                      </p:cBhvr>
                                      <p:rCtr x="8976" y="-77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Wait!"/>
          <p:cNvGrpSpPr/>
          <p:nvPr/>
        </p:nvGrpSpPr>
        <p:grpSpPr>
          <a:xfrm flipH="1">
            <a:off x="2706624" y="932688"/>
            <a:ext cx="5110102" cy="3124200"/>
            <a:chOff x="4338698" y="1504950"/>
            <a:chExt cx="5110102" cy="3124200"/>
          </a:xfrm>
        </p:grpSpPr>
        <p:sp>
          <p:nvSpPr>
            <p:cNvPr id="61" name="Rectangle 60"/>
            <p:cNvSpPr/>
            <p:nvPr/>
          </p:nvSpPr>
          <p:spPr>
            <a:xfrm>
              <a:off x="4338698" y="1504950"/>
              <a:ext cx="5110102" cy="3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p:cNvGrpSpPr/>
            <p:nvPr/>
          </p:nvGrpSpPr>
          <p:grpSpPr>
            <a:xfrm>
              <a:off x="4491098" y="1504950"/>
              <a:ext cx="1985902" cy="914399"/>
              <a:chOff x="4114800" y="1490662"/>
              <a:chExt cx="1985902" cy="914399"/>
            </a:xfrm>
          </p:grpSpPr>
          <p:sp>
            <p:nvSpPr>
              <p:cNvPr id="63" name="Oval Callout 62"/>
              <p:cNvSpPr/>
              <p:nvPr/>
            </p:nvSpPr>
            <p:spPr>
              <a:xfrm>
                <a:off x="4114800" y="1490662"/>
                <a:ext cx="1985902" cy="914399"/>
              </a:xfrm>
              <a:prstGeom prst="wedgeEllipseCallout">
                <a:avLst>
                  <a:gd name="adj1" fmla="val 53152"/>
                  <a:gd name="adj2" fmla="val 4112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omic Sans MS" panose="030F0702030302020204" pitchFamily="66" charset="0"/>
                </a:endParaRPr>
              </a:p>
            </p:txBody>
          </p:sp>
          <p:sp>
            <p:nvSpPr>
              <p:cNvPr id="64" name="TextBox 63"/>
              <p:cNvSpPr txBox="1"/>
              <p:nvPr/>
            </p:nvSpPr>
            <p:spPr>
              <a:xfrm>
                <a:off x="4114800" y="1667887"/>
                <a:ext cx="1985902" cy="584775"/>
              </a:xfrm>
              <a:prstGeom prst="rect">
                <a:avLst/>
              </a:prstGeom>
              <a:noFill/>
            </p:spPr>
            <p:txBody>
              <a:bodyPr wrap="square" rtlCol="0">
                <a:spAutoFit/>
              </a:bodyPr>
              <a:lstStyle/>
              <a:p>
                <a:pPr lvl="0" algn="ctr"/>
                <a:r>
                  <a:rPr lang="en-US" sz="3200" b="1" dirty="0" smtClean="0">
                    <a:solidFill>
                      <a:prstClr val="black"/>
                    </a:solidFill>
                    <a:latin typeface="Comic Sans MS" panose="030F0702030302020204" pitchFamily="66" charset="0"/>
                  </a:rPr>
                  <a:t>Wait!</a:t>
                </a:r>
                <a:endParaRPr lang="en-US" sz="3200" b="1" dirty="0">
                  <a:solidFill>
                    <a:prstClr val="black"/>
                  </a:solidFill>
                  <a:latin typeface="Comic Sans MS" panose="030F0702030302020204" pitchFamily="66" charset="0"/>
                </a:endParaRPr>
              </a:p>
            </p:txBody>
          </p:sp>
        </p:grpSp>
      </p:grpSp>
      <p:grpSp>
        <p:nvGrpSpPr>
          <p:cNvPr id="30" name="Question"/>
          <p:cNvGrpSpPr/>
          <p:nvPr/>
        </p:nvGrpSpPr>
        <p:grpSpPr>
          <a:xfrm flipH="1">
            <a:off x="1298448" y="1463040"/>
            <a:ext cx="5110103" cy="3124200"/>
            <a:chOff x="4338697" y="1504950"/>
            <a:chExt cx="5110103" cy="3124200"/>
          </a:xfrm>
        </p:grpSpPr>
        <p:sp>
          <p:nvSpPr>
            <p:cNvPr id="31" name="Rectangle 30"/>
            <p:cNvSpPr/>
            <p:nvPr/>
          </p:nvSpPr>
          <p:spPr>
            <a:xfrm>
              <a:off x="4338698" y="1504950"/>
              <a:ext cx="5110102" cy="3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4338697" y="1504950"/>
              <a:ext cx="2519303" cy="1219200"/>
              <a:chOff x="3962399" y="1490662"/>
              <a:chExt cx="2519303" cy="1219200"/>
            </a:xfrm>
          </p:grpSpPr>
          <p:sp>
            <p:nvSpPr>
              <p:cNvPr id="38" name="Oval Callout 37"/>
              <p:cNvSpPr/>
              <p:nvPr/>
            </p:nvSpPr>
            <p:spPr>
              <a:xfrm>
                <a:off x="3962399" y="1490662"/>
                <a:ext cx="2519303" cy="1219200"/>
              </a:xfrm>
              <a:prstGeom prst="wedgeEllipseCallout">
                <a:avLst>
                  <a:gd name="adj1" fmla="val 53152"/>
                  <a:gd name="adj2" fmla="val 4112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omic Sans MS" panose="030F0702030302020204" pitchFamily="66" charset="0"/>
                </a:endParaRPr>
              </a:p>
            </p:txBody>
          </p:sp>
          <p:sp>
            <p:nvSpPr>
              <p:cNvPr id="39" name="TextBox 38"/>
              <p:cNvSpPr txBox="1"/>
              <p:nvPr/>
            </p:nvSpPr>
            <p:spPr>
              <a:xfrm>
                <a:off x="4114798" y="1795462"/>
                <a:ext cx="2214504" cy="707886"/>
              </a:xfrm>
              <a:prstGeom prst="rect">
                <a:avLst/>
              </a:prstGeom>
              <a:noFill/>
            </p:spPr>
            <p:txBody>
              <a:bodyPr wrap="square" rtlCol="0">
                <a:spAutoFit/>
              </a:bodyPr>
              <a:lstStyle/>
              <a:p>
                <a:pPr algn="ctr"/>
                <a:r>
                  <a:rPr lang="en-US" sz="2000" b="1" dirty="0" smtClean="0">
                    <a:latin typeface="Comic Sans MS" panose="030F0702030302020204" pitchFamily="66" charset="0"/>
                  </a:rPr>
                  <a:t>Can everyone be an inventor?</a:t>
                </a:r>
                <a:endParaRPr lang="en-US" sz="2000" b="1" dirty="0">
                  <a:latin typeface="Comic Sans MS" panose="030F0702030302020204" pitchFamily="66" charset="0"/>
                </a:endParaRPr>
              </a:p>
            </p:txBody>
          </p:sp>
        </p:grpSp>
      </p:grpSp>
      <p:pic>
        <p:nvPicPr>
          <p:cNvPr id="40"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2400" y="1428750"/>
            <a:ext cx="4363511" cy="8624888"/>
          </a:xfrm>
          <a:prstGeom prst="rect">
            <a:avLst/>
          </a:prstGeom>
          <a:noFill/>
          <a:effectLst>
            <a:outerShdw blurRad="50800" dist="38100" dir="2700000" algn="tl" rotWithShape="0">
              <a:prstClr val="black">
                <a:alpha val="40000"/>
              </a:prstClr>
            </a:outerShdw>
          </a:effectLst>
          <a:scene3d>
            <a:camera prst="orthographicFront">
              <a:rot lat="0" lon="0" rev="20820000"/>
            </a:camera>
            <a:lightRig rig="threePt" dir="t"/>
          </a:scene3d>
          <a:extLst>
            <a:ext uri="{909E8E84-426E-40DD-AFC4-6F175D3DCCD1}">
              <a14:hiddenFill xmlns:a14="http://schemas.microsoft.com/office/drawing/2010/main">
                <a:solidFill>
                  <a:srgbClr val="FFFFFF"/>
                </a:solidFill>
              </a14:hiddenFill>
            </a:ext>
          </a:extLst>
        </p:spPr>
      </p:pic>
      <p:pic>
        <p:nvPicPr>
          <p:cNvPr id="22"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01168" y="2011680"/>
            <a:ext cx="4348060" cy="8074152"/>
          </a:xfrm>
          <a:prstGeom prst="rect">
            <a:avLst/>
          </a:prstGeom>
          <a:noFill/>
          <a:effectLst>
            <a:outerShdw blurRad="50800" dist="38100" dir="2700000" algn="tl" rotWithShape="0">
              <a:prstClr val="black">
                <a:alpha val="40000"/>
              </a:prstClr>
            </a:outerShdw>
          </a:effectLst>
          <a:scene3d>
            <a:camera prst="orthographicFront">
              <a:rot lat="0" lon="0" rev="20820000"/>
            </a:camera>
            <a:lightRig rig="threePt" dir="t"/>
          </a:scene3d>
          <a:extLst>
            <a:ext uri="{909E8E84-426E-40DD-AFC4-6F175D3DCCD1}">
              <a14:hiddenFill xmlns:a14="http://schemas.microsoft.com/office/drawing/2010/main">
                <a:solidFill>
                  <a:srgbClr val="FFFFFF"/>
                </a:solidFill>
              </a14:hiddenFill>
            </a:ext>
          </a:extLst>
        </p:spPr>
      </p:pic>
      <p:grpSp>
        <p:nvGrpSpPr>
          <p:cNvPr id="65" name="Yes!"/>
          <p:cNvGrpSpPr/>
          <p:nvPr/>
        </p:nvGrpSpPr>
        <p:grpSpPr>
          <a:xfrm>
            <a:off x="2971800" y="1069888"/>
            <a:ext cx="5110102" cy="3124200"/>
            <a:chOff x="4338698" y="1504950"/>
            <a:chExt cx="5110102" cy="3124200"/>
          </a:xfrm>
        </p:grpSpPr>
        <p:sp>
          <p:nvSpPr>
            <p:cNvPr id="66" name="Rectangle 65"/>
            <p:cNvSpPr/>
            <p:nvPr/>
          </p:nvSpPr>
          <p:spPr>
            <a:xfrm>
              <a:off x="4338698" y="1504950"/>
              <a:ext cx="5110102" cy="3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p:cNvGrpSpPr/>
            <p:nvPr/>
          </p:nvGrpSpPr>
          <p:grpSpPr>
            <a:xfrm>
              <a:off x="4338698" y="1504950"/>
              <a:ext cx="2290702" cy="914399"/>
              <a:chOff x="3962400" y="1490662"/>
              <a:chExt cx="2290702" cy="914399"/>
            </a:xfrm>
          </p:grpSpPr>
          <p:sp>
            <p:nvSpPr>
              <p:cNvPr id="68" name="Oval Callout 67"/>
              <p:cNvSpPr/>
              <p:nvPr/>
            </p:nvSpPr>
            <p:spPr>
              <a:xfrm>
                <a:off x="3962400" y="1490662"/>
                <a:ext cx="2290702" cy="914399"/>
              </a:xfrm>
              <a:prstGeom prst="wedgeEllipseCallout">
                <a:avLst>
                  <a:gd name="adj1" fmla="val 53152"/>
                  <a:gd name="adj2" fmla="val 4112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omic Sans MS" panose="030F0702030302020204" pitchFamily="66" charset="0"/>
                </a:endParaRPr>
              </a:p>
            </p:txBody>
          </p:sp>
          <p:sp>
            <p:nvSpPr>
              <p:cNvPr id="69" name="TextBox 68"/>
              <p:cNvSpPr txBox="1"/>
              <p:nvPr/>
            </p:nvSpPr>
            <p:spPr>
              <a:xfrm>
                <a:off x="3962400" y="1637108"/>
                <a:ext cx="2290702" cy="646331"/>
              </a:xfrm>
              <a:prstGeom prst="rect">
                <a:avLst/>
              </a:prstGeom>
              <a:noFill/>
            </p:spPr>
            <p:txBody>
              <a:bodyPr wrap="square" rtlCol="0">
                <a:spAutoFit/>
              </a:bodyPr>
              <a:lstStyle/>
              <a:p>
                <a:pPr lvl="0" algn="ctr"/>
                <a:r>
                  <a:rPr lang="en-US" sz="3600" b="1" dirty="0" smtClean="0">
                    <a:solidFill>
                      <a:prstClr val="black"/>
                    </a:solidFill>
                    <a:latin typeface="Comic Sans MS" panose="030F0702030302020204" pitchFamily="66" charset="0"/>
                  </a:rPr>
                  <a:t>YES!</a:t>
                </a:r>
                <a:endParaRPr lang="en-US" sz="3600" b="1" dirty="0">
                  <a:solidFill>
                    <a:prstClr val="black"/>
                  </a:solidFill>
                  <a:latin typeface="Comic Sans MS" panose="030F0702030302020204" pitchFamily="66" charset="0"/>
                </a:endParaRPr>
              </a:p>
            </p:txBody>
          </p:sp>
        </p:grpSp>
      </p:grpSp>
      <p:grpSp>
        <p:nvGrpSpPr>
          <p:cNvPr id="70" name="Yes! move"/>
          <p:cNvGrpSpPr/>
          <p:nvPr/>
        </p:nvGrpSpPr>
        <p:grpSpPr>
          <a:xfrm>
            <a:off x="2971800" y="1069888"/>
            <a:ext cx="5110102" cy="3124200"/>
            <a:chOff x="4338698" y="1504950"/>
            <a:chExt cx="5110102" cy="3124200"/>
          </a:xfrm>
        </p:grpSpPr>
        <p:sp>
          <p:nvSpPr>
            <p:cNvPr id="71" name="Rectangle 70"/>
            <p:cNvSpPr/>
            <p:nvPr/>
          </p:nvSpPr>
          <p:spPr>
            <a:xfrm>
              <a:off x="4338698" y="1504950"/>
              <a:ext cx="5110102" cy="3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p:cNvGrpSpPr/>
            <p:nvPr/>
          </p:nvGrpSpPr>
          <p:grpSpPr>
            <a:xfrm>
              <a:off x="4338698" y="1504950"/>
              <a:ext cx="2290702" cy="914399"/>
              <a:chOff x="3962400" y="1490662"/>
              <a:chExt cx="2290702" cy="914399"/>
            </a:xfrm>
          </p:grpSpPr>
          <p:sp>
            <p:nvSpPr>
              <p:cNvPr id="73" name="Oval Callout 72"/>
              <p:cNvSpPr/>
              <p:nvPr/>
            </p:nvSpPr>
            <p:spPr>
              <a:xfrm>
                <a:off x="3962400" y="1490662"/>
                <a:ext cx="2290702" cy="914399"/>
              </a:xfrm>
              <a:prstGeom prst="wedgeEllipseCallout">
                <a:avLst>
                  <a:gd name="adj1" fmla="val 53152"/>
                  <a:gd name="adj2" fmla="val 4112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omic Sans MS" panose="030F0702030302020204" pitchFamily="66" charset="0"/>
                </a:endParaRPr>
              </a:p>
            </p:txBody>
          </p:sp>
          <p:sp>
            <p:nvSpPr>
              <p:cNvPr id="74" name="TextBox 73"/>
              <p:cNvSpPr txBox="1"/>
              <p:nvPr/>
            </p:nvSpPr>
            <p:spPr>
              <a:xfrm>
                <a:off x="3962400" y="1637107"/>
                <a:ext cx="2290702" cy="646331"/>
              </a:xfrm>
              <a:prstGeom prst="rect">
                <a:avLst/>
              </a:prstGeom>
              <a:noFill/>
            </p:spPr>
            <p:txBody>
              <a:bodyPr wrap="square" rtlCol="0">
                <a:spAutoFit/>
              </a:bodyPr>
              <a:lstStyle/>
              <a:p>
                <a:pPr lvl="0" algn="ctr"/>
                <a:r>
                  <a:rPr lang="en-US" sz="3600" b="1" dirty="0" smtClean="0">
                    <a:solidFill>
                      <a:prstClr val="black"/>
                    </a:solidFill>
                    <a:latin typeface="Comic Sans MS" panose="030F0702030302020204" pitchFamily="66" charset="0"/>
                  </a:rPr>
                  <a:t>YES!</a:t>
                </a:r>
                <a:endParaRPr lang="en-US" sz="3600" b="1" dirty="0">
                  <a:solidFill>
                    <a:prstClr val="black"/>
                  </a:solidFill>
                  <a:latin typeface="Comic Sans MS" panose="030F0702030302020204" pitchFamily="66" charset="0"/>
                </a:endParaRPr>
              </a:p>
            </p:txBody>
          </p:sp>
        </p:grpSp>
      </p:grpSp>
      <p:grpSp>
        <p:nvGrpSpPr>
          <p:cNvPr id="75" name="Reply"/>
          <p:cNvGrpSpPr/>
          <p:nvPr/>
        </p:nvGrpSpPr>
        <p:grpSpPr>
          <a:xfrm>
            <a:off x="2590800" y="917488"/>
            <a:ext cx="5491102" cy="3276600"/>
            <a:chOff x="3957698" y="1352550"/>
            <a:chExt cx="5491102" cy="3276600"/>
          </a:xfrm>
        </p:grpSpPr>
        <p:sp>
          <p:nvSpPr>
            <p:cNvPr id="76" name="Rectangle 75"/>
            <p:cNvSpPr/>
            <p:nvPr/>
          </p:nvSpPr>
          <p:spPr>
            <a:xfrm>
              <a:off x="4338698" y="1504950"/>
              <a:ext cx="5110102" cy="3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p:cNvGrpSpPr/>
            <p:nvPr/>
          </p:nvGrpSpPr>
          <p:grpSpPr>
            <a:xfrm>
              <a:off x="3957698" y="1352550"/>
              <a:ext cx="2905004" cy="1524000"/>
              <a:chOff x="3581400" y="1338262"/>
              <a:chExt cx="2905004" cy="1524000"/>
            </a:xfrm>
          </p:grpSpPr>
          <p:sp>
            <p:nvSpPr>
              <p:cNvPr id="78" name="Oval Callout 77"/>
              <p:cNvSpPr/>
              <p:nvPr/>
            </p:nvSpPr>
            <p:spPr>
              <a:xfrm>
                <a:off x="3581400" y="1338262"/>
                <a:ext cx="2900302" cy="1524000"/>
              </a:xfrm>
              <a:prstGeom prst="wedgeEllipseCallout">
                <a:avLst>
                  <a:gd name="adj1" fmla="val 53152"/>
                  <a:gd name="adj2" fmla="val 4112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omic Sans MS" panose="030F0702030302020204" pitchFamily="66" charset="0"/>
                </a:endParaRPr>
              </a:p>
            </p:txBody>
          </p:sp>
          <p:sp>
            <p:nvSpPr>
              <p:cNvPr id="79" name="TextBox 78"/>
              <p:cNvSpPr txBox="1"/>
              <p:nvPr/>
            </p:nvSpPr>
            <p:spPr>
              <a:xfrm>
                <a:off x="3581400" y="1414462"/>
                <a:ext cx="2905004" cy="1138773"/>
              </a:xfrm>
              <a:prstGeom prst="rect">
                <a:avLst/>
              </a:prstGeom>
              <a:noFill/>
            </p:spPr>
            <p:txBody>
              <a:bodyPr wrap="square" rtlCol="0">
                <a:spAutoFit/>
              </a:bodyPr>
              <a:lstStyle/>
              <a:p>
                <a:pPr algn="ctr"/>
                <a:r>
                  <a:rPr lang="en-US" sz="2000" b="1" dirty="0" smtClean="0">
                    <a:latin typeface="Comic Sans MS" panose="030F0702030302020204" pitchFamily="66" charset="0"/>
                  </a:rPr>
                  <a:t>… because </a:t>
                </a:r>
                <a:br>
                  <a:rPr lang="en-US" sz="2000" b="1" dirty="0" smtClean="0">
                    <a:latin typeface="Comic Sans MS" panose="030F0702030302020204" pitchFamily="66" charset="0"/>
                  </a:rPr>
                </a:br>
                <a:r>
                  <a:rPr lang="en-US" sz="2400" b="1" dirty="0" smtClean="0">
                    <a:latin typeface="Comic Sans MS" panose="030F0702030302020204" pitchFamily="66" charset="0"/>
                  </a:rPr>
                  <a:t>Everyone is a Problem-Solver!</a:t>
                </a:r>
                <a:endParaRPr lang="en-US" sz="2400" b="1" dirty="0">
                  <a:latin typeface="Comic Sans MS" panose="030F0702030302020204" pitchFamily="66" charset="0"/>
                </a:endParaRPr>
              </a:p>
            </p:txBody>
          </p:sp>
        </p:grpSp>
      </p:grpSp>
      <p:pic>
        <p:nvPicPr>
          <p:cNvPr id="80"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flipH="1">
            <a:off x="5224469" y="834938"/>
            <a:ext cx="3924233" cy="7756612"/>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14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4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2" presetClass="exit" presetSubtype="12" fill="hold" nodeType="withEffect">
                                  <p:stCondLst>
                                    <p:cond delay="0"/>
                                  </p:stCondLst>
                                  <p:childTnLst>
                                    <p:anim calcmode="lin" valueType="num">
                                      <p:cBhvr additive="base">
                                        <p:cTn id="10" dur="500"/>
                                        <p:tgtEl>
                                          <p:spTgt spid="60"/>
                                        </p:tgtEl>
                                        <p:attrNameLst>
                                          <p:attrName>ppt_x</p:attrName>
                                        </p:attrNameLst>
                                      </p:cBhvr>
                                      <p:tavLst>
                                        <p:tav tm="0">
                                          <p:val>
                                            <p:strVal val="ppt_x"/>
                                          </p:val>
                                        </p:tav>
                                        <p:tav tm="100000">
                                          <p:val>
                                            <p:strVal val="0-ppt_w/2"/>
                                          </p:val>
                                        </p:tav>
                                      </p:tavLst>
                                    </p:anim>
                                    <p:anim calcmode="lin" valueType="num">
                                      <p:cBhvr additive="base">
                                        <p:cTn id="11" dur="500"/>
                                        <p:tgtEl>
                                          <p:spTgt spid="60"/>
                                        </p:tgtEl>
                                        <p:attrNameLst>
                                          <p:attrName>ppt_y</p:attrName>
                                        </p:attrNameLst>
                                      </p:cBhvr>
                                      <p:tavLst>
                                        <p:tav tm="0">
                                          <p:val>
                                            <p:strVal val="ppt_y"/>
                                          </p:val>
                                        </p:tav>
                                        <p:tav tm="100000">
                                          <p:val>
                                            <p:strVal val="1+ppt_h/2"/>
                                          </p:val>
                                        </p:tav>
                                      </p:tavLst>
                                    </p:anim>
                                    <p:set>
                                      <p:cBhvr>
                                        <p:cTn id="12" dur="1" fill="hold">
                                          <p:stCondLst>
                                            <p:cond delay="499"/>
                                          </p:stCondLst>
                                        </p:cTn>
                                        <p:tgtEl>
                                          <p:spTgt spid="60"/>
                                        </p:tgtEl>
                                        <p:attrNameLst>
                                          <p:attrName>style.visibility</p:attrName>
                                        </p:attrNameLst>
                                      </p:cBhvr>
                                      <p:to>
                                        <p:strVal val="hidden"/>
                                      </p:to>
                                    </p:set>
                                  </p:childTnLst>
                                </p:cTn>
                              </p:par>
                              <p:par>
                                <p:cTn id="13" presetID="2" presetClass="exit" presetSubtype="12" fill="hold" nodeType="withEffect">
                                  <p:stCondLst>
                                    <p:cond delay="0"/>
                                  </p:stCondLst>
                                  <p:childTnLst>
                                    <p:anim calcmode="lin" valueType="num">
                                      <p:cBhvr additive="base">
                                        <p:cTn id="14" dur="500"/>
                                        <p:tgtEl>
                                          <p:spTgt spid="30"/>
                                        </p:tgtEl>
                                        <p:attrNameLst>
                                          <p:attrName>ppt_x</p:attrName>
                                        </p:attrNameLst>
                                      </p:cBhvr>
                                      <p:tavLst>
                                        <p:tav tm="0">
                                          <p:val>
                                            <p:strVal val="ppt_x"/>
                                          </p:val>
                                        </p:tav>
                                        <p:tav tm="100000">
                                          <p:val>
                                            <p:strVal val="0-ppt_w/2"/>
                                          </p:val>
                                        </p:tav>
                                      </p:tavLst>
                                    </p:anim>
                                    <p:anim calcmode="lin" valueType="num">
                                      <p:cBhvr additive="base">
                                        <p:cTn id="15" dur="500"/>
                                        <p:tgtEl>
                                          <p:spTgt spid="30"/>
                                        </p:tgtEl>
                                        <p:attrNameLst>
                                          <p:attrName>ppt_y</p:attrName>
                                        </p:attrNameLst>
                                      </p:cBhvr>
                                      <p:tavLst>
                                        <p:tav tm="0">
                                          <p:val>
                                            <p:strVal val="ppt_y"/>
                                          </p:val>
                                        </p:tav>
                                        <p:tav tm="100000">
                                          <p:val>
                                            <p:strVal val="1+ppt_h/2"/>
                                          </p:val>
                                        </p:tav>
                                      </p:tavLst>
                                    </p:anim>
                                    <p:set>
                                      <p:cBhvr>
                                        <p:cTn id="16" dur="1" fill="hold">
                                          <p:stCondLst>
                                            <p:cond delay="499"/>
                                          </p:stCondLst>
                                        </p:cTn>
                                        <p:tgtEl>
                                          <p:spTgt spid="30"/>
                                        </p:tgtEl>
                                        <p:attrNameLst>
                                          <p:attrName>style.visibility</p:attrName>
                                        </p:attrNameLst>
                                      </p:cBhvr>
                                      <p:to>
                                        <p:strVal val="hidden"/>
                                      </p:to>
                                    </p:set>
                                  </p:childTnLst>
                                </p:cTn>
                              </p:par>
                              <p:par>
                                <p:cTn id="17" presetID="31" presetClass="exit" presetSubtype="0" fill="hold" nodeType="withEffect">
                                  <p:stCondLst>
                                    <p:cond delay="0"/>
                                  </p:stCondLst>
                                  <p:childTnLst>
                                    <p:anim calcmode="lin" valueType="num">
                                      <p:cBhvr>
                                        <p:cTn id="18" dur="250"/>
                                        <p:tgtEl>
                                          <p:spTgt spid="60"/>
                                        </p:tgtEl>
                                        <p:attrNameLst>
                                          <p:attrName>ppt_w</p:attrName>
                                        </p:attrNameLst>
                                      </p:cBhvr>
                                      <p:tavLst>
                                        <p:tav tm="0">
                                          <p:val>
                                            <p:strVal val="ppt_w"/>
                                          </p:val>
                                        </p:tav>
                                        <p:tav tm="100000">
                                          <p:val>
                                            <p:fltVal val="0"/>
                                          </p:val>
                                        </p:tav>
                                      </p:tavLst>
                                    </p:anim>
                                    <p:anim calcmode="lin" valueType="num">
                                      <p:cBhvr>
                                        <p:cTn id="19" dur="250"/>
                                        <p:tgtEl>
                                          <p:spTgt spid="60"/>
                                        </p:tgtEl>
                                        <p:attrNameLst>
                                          <p:attrName>ppt_h</p:attrName>
                                        </p:attrNameLst>
                                      </p:cBhvr>
                                      <p:tavLst>
                                        <p:tav tm="0">
                                          <p:val>
                                            <p:strVal val="ppt_h"/>
                                          </p:val>
                                        </p:tav>
                                        <p:tav tm="100000">
                                          <p:val>
                                            <p:fltVal val="0"/>
                                          </p:val>
                                        </p:tav>
                                      </p:tavLst>
                                    </p:anim>
                                    <p:anim calcmode="lin" valueType="num">
                                      <p:cBhvr>
                                        <p:cTn id="20" dur="250"/>
                                        <p:tgtEl>
                                          <p:spTgt spid="60"/>
                                        </p:tgtEl>
                                        <p:attrNameLst>
                                          <p:attrName>style.rotation</p:attrName>
                                        </p:attrNameLst>
                                      </p:cBhvr>
                                      <p:tavLst>
                                        <p:tav tm="0">
                                          <p:val>
                                            <p:fltVal val="0"/>
                                          </p:val>
                                        </p:tav>
                                        <p:tav tm="100000">
                                          <p:val>
                                            <p:fltVal val="90"/>
                                          </p:val>
                                        </p:tav>
                                      </p:tavLst>
                                    </p:anim>
                                    <p:animEffect transition="out" filter="fade">
                                      <p:cBhvr>
                                        <p:cTn id="21" dur="250"/>
                                        <p:tgtEl>
                                          <p:spTgt spid="60"/>
                                        </p:tgtEl>
                                      </p:cBhvr>
                                    </p:animEffect>
                                    <p:set>
                                      <p:cBhvr>
                                        <p:cTn id="22" dur="1" fill="hold">
                                          <p:stCondLst>
                                            <p:cond delay="249"/>
                                          </p:stCondLst>
                                        </p:cTn>
                                        <p:tgtEl>
                                          <p:spTgt spid="60"/>
                                        </p:tgtEl>
                                        <p:attrNameLst>
                                          <p:attrName>style.visibility</p:attrName>
                                        </p:attrNameLst>
                                      </p:cBhvr>
                                      <p:to>
                                        <p:strVal val="hidden"/>
                                      </p:to>
                                    </p:set>
                                  </p:childTnLst>
                                </p:cTn>
                              </p:par>
                              <p:par>
                                <p:cTn id="23" presetID="31" presetClass="exit" presetSubtype="0" fill="hold" nodeType="withEffect">
                                  <p:stCondLst>
                                    <p:cond delay="0"/>
                                  </p:stCondLst>
                                  <p:childTnLst>
                                    <p:anim calcmode="lin" valueType="num">
                                      <p:cBhvr>
                                        <p:cTn id="24" dur="250"/>
                                        <p:tgtEl>
                                          <p:spTgt spid="30"/>
                                        </p:tgtEl>
                                        <p:attrNameLst>
                                          <p:attrName>ppt_w</p:attrName>
                                        </p:attrNameLst>
                                      </p:cBhvr>
                                      <p:tavLst>
                                        <p:tav tm="0">
                                          <p:val>
                                            <p:strVal val="ppt_w"/>
                                          </p:val>
                                        </p:tav>
                                        <p:tav tm="100000">
                                          <p:val>
                                            <p:fltVal val="0"/>
                                          </p:val>
                                        </p:tav>
                                      </p:tavLst>
                                    </p:anim>
                                    <p:anim calcmode="lin" valueType="num">
                                      <p:cBhvr>
                                        <p:cTn id="25" dur="250"/>
                                        <p:tgtEl>
                                          <p:spTgt spid="30"/>
                                        </p:tgtEl>
                                        <p:attrNameLst>
                                          <p:attrName>ppt_h</p:attrName>
                                        </p:attrNameLst>
                                      </p:cBhvr>
                                      <p:tavLst>
                                        <p:tav tm="0">
                                          <p:val>
                                            <p:strVal val="ppt_h"/>
                                          </p:val>
                                        </p:tav>
                                        <p:tav tm="100000">
                                          <p:val>
                                            <p:fltVal val="0"/>
                                          </p:val>
                                        </p:tav>
                                      </p:tavLst>
                                    </p:anim>
                                    <p:anim calcmode="lin" valueType="num">
                                      <p:cBhvr>
                                        <p:cTn id="26" dur="250"/>
                                        <p:tgtEl>
                                          <p:spTgt spid="30"/>
                                        </p:tgtEl>
                                        <p:attrNameLst>
                                          <p:attrName>style.rotation</p:attrName>
                                        </p:attrNameLst>
                                      </p:cBhvr>
                                      <p:tavLst>
                                        <p:tav tm="0">
                                          <p:val>
                                            <p:fltVal val="0"/>
                                          </p:val>
                                        </p:tav>
                                        <p:tav tm="100000">
                                          <p:val>
                                            <p:fltVal val="90"/>
                                          </p:val>
                                        </p:tav>
                                      </p:tavLst>
                                    </p:anim>
                                    <p:animEffect transition="out" filter="fade">
                                      <p:cBhvr>
                                        <p:cTn id="27" dur="250"/>
                                        <p:tgtEl>
                                          <p:spTgt spid="30"/>
                                        </p:tgtEl>
                                      </p:cBhvr>
                                    </p:animEffect>
                                    <p:set>
                                      <p:cBhvr>
                                        <p:cTn id="28" dur="1" fill="hold">
                                          <p:stCondLst>
                                            <p:cond delay="249"/>
                                          </p:stCondLst>
                                        </p:cTn>
                                        <p:tgtEl>
                                          <p:spTgt spid="30"/>
                                        </p:tgtEl>
                                        <p:attrNameLst>
                                          <p:attrName>style.visibility</p:attrName>
                                        </p:attrNameLst>
                                      </p:cBhvr>
                                      <p:to>
                                        <p:strVal val="hidden"/>
                                      </p:to>
                                    </p:set>
                                  </p:childTnLst>
                                </p:cTn>
                              </p:par>
                              <p:par>
                                <p:cTn id="29" presetID="6" presetClass="emph" presetSubtype="0" fill="hold" nodeType="withEffect">
                                  <p:stCondLst>
                                    <p:cond delay="0"/>
                                  </p:stCondLst>
                                  <p:childTnLst>
                                    <p:animScale>
                                      <p:cBhvr>
                                        <p:cTn id="30" dur="250" fill="hold"/>
                                        <p:tgtEl>
                                          <p:spTgt spid="22"/>
                                        </p:tgtEl>
                                      </p:cBhvr>
                                      <p:by x="65000" y="65000"/>
                                    </p:animScale>
                                  </p:childTnLst>
                                </p:cTn>
                              </p:par>
                              <p:par>
                                <p:cTn id="31" presetID="8" presetClass="emph" presetSubtype="0" fill="hold" nodeType="withEffect">
                                  <p:stCondLst>
                                    <p:cond delay="0"/>
                                  </p:stCondLst>
                                  <p:childTnLst>
                                    <p:animRot by="-780000">
                                      <p:cBhvr>
                                        <p:cTn id="32" dur="250" fill="hold"/>
                                        <p:tgtEl>
                                          <p:spTgt spid="22"/>
                                        </p:tgtEl>
                                        <p:attrNameLst>
                                          <p:attrName>r</p:attrName>
                                        </p:attrNameLst>
                                      </p:cBhvr>
                                    </p:animRot>
                                  </p:childTnLst>
                                </p:cTn>
                              </p:par>
                              <p:par>
                                <p:cTn id="33" presetID="64" presetClass="path" presetSubtype="0" fill="hold" nodeType="withEffect">
                                  <p:stCondLst>
                                    <p:cond delay="0"/>
                                  </p:stCondLst>
                                  <p:childTnLst>
                                    <p:animMotion origin="layout" path="M 5E-6 4.07407E-6 L 5E-6 -0.20186 " pathEditMode="relative" rAng="0" ptsTypes="AA">
                                      <p:cBhvr>
                                        <p:cTn id="34" dur="250" fill="hold"/>
                                        <p:tgtEl>
                                          <p:spTgt spid="22"/>
                                        </p:tgtEl>
                                        <p:attrNameLst>
                                          <p:attrName>ppt_x</p:attrName>
                                          <p:attrName>ppt_y</p:attrName>
                                        </p:attrNameLst>
                                      </p:cBhvr>
                                      <p:rCtr x="0" y="-10093"/>
                                    </p:animMotion>
                                  </p:childTnLst>
                                </p:cTn>
                              </p:par>
                              <p:par>
                                <p:cTn id="35" presetID="2" presetClass="entr" presetSubtype="4" fill="hold" nodeType="withEffect">
                                  <p:stCondLst>
                                    <p:cond delay="0"/>
                                  </p:stCondLst>
                                  <p:childTnLst>
                                    <p:set>
                                      <p:cBhvr>
                                        <p:cTn id="36" dur="1" fill="hold">
                                          <p:stCondLst>
                                            <p:cond delay="0"/>
                                          </p:stCondLst>
                                        </p:cTn>
                                        <p:tgtEl>
                                          <p:spTgt spid="80"/>
                                        </p:tgtEl>
                                        <p:attrNameLst>
                                          <p:attrName>style.visibility</p:attrName>
                                        </p:attrNameLst>
                                      </p:cBhvr>
                                      <p:to>
                                        <p:strVal val="visible"/>
                                      </p:to>
                                    </p:set>
                                    <p:anim calcmode="lin" valueType="num">
                                      <p:cBhvr additive="base">
                                        <p:cTn id="37" dur="200" fill="hold"/>
                                        <p:tgtEl>
                                          <p:spTgt spid="80"/>
                                        </p:tgtEl>
                                        <p:attrNameLst>
                                          <p:attrName>ppt_x</p:attrName>
                                        </p:attrNameLst>
                                      </p:cBhvr>
                                      <p:tavLst>
                                        <p:tav tm="0">
                                          <p:val>
                                            <p:strVal val="#ppt_x"/>
                                          </p:val>
                                        </p:tav>
                                        <p:tav tm="100000">
                                          <p:val>
                                            <p:strVal val="#ppt_x"/>
                                          </p:val>
                                        </p:tav>
                                      </p:tavLst>
                                    </p:anim>
                                    <p:anim calcmode="lin" valueType="num">
                                      <p:cBhvr additive="base">
                                        <p:cTn id="38" dur="200" fill="hold"/>
                                        <p:tgtEl>
                                          <p:spTgt spid="80"/>
                                        </p:tgtEl>
                                        <p:attrNameLst>
                                          <p:attrName>ppt_y</p:attrName>
                                        </p:attrNameLst>
                                      </p:cBhvr>
                                      <p:tavLst>
                                        <p:tav tm="0">
                                          <p:val>
                                            <p:strVal val="1+#ppt_h/2"/>
                                          </p:val>
                                        </p:tav>
                                        <p:tav tm="100000">
                                          <p:val>
                                            <p:strVal val="#ppt_y"/>
                                          </p:val>
                                        </p:tav>
                                      </p:tavLst>
                                    </p:anim>
                                  </p:childTnLst>
                                </p:cTn>
                              </p:par>
                              <p:par>
                                <p:cTn id="39" presetID="8" presetClass="emph" presetSubtype="0" fill="hold" nodeType="withEffect">
                                  <p:stCondLst>
                                    <p:cond delay="0"/>
                                  </p:stCondLst>
                                  <p:childTnLst>
                                    <p:animRot by="-900000">
                                      <p:cBhvr>
                                        <p:cTn id="40" dur="200" fill="hold"/>
                                        <p:tgtEl>
                                          <p:spTgt spid="80"/>
                                        </p:tgtEl>
                                        <p:attrNameLst>
                                          <p:attrName>r</p:attrName>
                                        </p:attrNameLst>
                                      </p:cBhvr>
                                    </p:animRot>
                                  </p:childTnLst>
                                </p:cTn>
                              </p:par>
                              <p:par>
                                <p:cTn id="41" presetID="31" presetClass="entr" presetSubtype="0" fill="hold" nodeType="withEffect">
                                  <p:stCondLst>
                                    <p:cond delay="0"/>
                                  </p:stCondLst>
                                  <p:childTnLst>
                                    <p:set>
                                      <p:cBhvr>
                                        <p:cTn id="42" dur="1" fill="hold">
                                          <p:stCondLst>
                                            <p:cond delay="0"/>
                                          </p:stCondLst>
                                        </p:cTn>
                                        <p:tgtEl>
                                          <p:spTgt spid="65"/>
                                        </p:tgtEl>
                                        <p:attrNameLst>
                                          <p:attrName>style.visibility</p:attrName>
                                        </p:attrNameLst>
                                      </p:cBhvr>
                                      <p:to>
                                        <p:strVal val="visible"/>
                                      </p:to>
                                    </p:set>
                                    <p:anim calcmode="lin" valueType="num">
                                      <p:cBhvr>
                                        <p:cTn id="43" dur="250" fill="hold"/>
                                        <p:tgtEl>
                                          <p:spTgt spid="65"/>
                                        </p:tgtEl>
                                        <p:attrNameLst>
                                          <p:attrName>ppt_w</p:attrName>
                                        </p:attrNameLst>
                                      </p:cBhvr>
                                      <p:tavLst>
                                        <p:tav tm="0">
                                          <p:val>
                                            <p:fltVal val="0"/>
                                          </p:val>
                                        </p:tav>
                                        <p:tav tm="100000">
                                          <p:val>
                                            <p:strVal val="#ppt_w"/>
                                          </p:val>
                                        </p:tav>
                                      </p:tavLst>
                                    </p:anim>
                                    <p:anim calcmode="lin" valueType="num">
                                      <p:cBhvr>
                                        <p:cTn id="44" dur="250" fill="hold"/>
                                        <p:tgtEl>
                                          <p:spTgt spid="65"/>
                                        </p:tgtEl>
                                        <p:attrNameLst>
                                          <p:attrName>ppt_h</p:attrName>
                                        </p:attrNameLst>
                                      </p:cBhvr>
                                      <p:tavLst>
                                        <p:tav tm="0">
                                          <p:val>
                                            <p:fltVal val="0"/>
                                          </p:val>
                                        </p:tav>
                                        <p:tav tm="100000">
                                          <p:val>
                                            <p:strVal val="#ppt_h"/>
                                          </p:val>
                                        </p:tav>
                                      </p:tavLst>
                                    </p:anim>
                                    <p:anim calcmode="lin" valueType="num">
                                      <p:cBhvr>
                                        <p:cTn id="45" dur="250" fill="hold"/>
                                        <p:tgtEl>
                                          <p:spTgt spid="65"/>
                                        </p:tgtEl>
                                        <p:attrNameLst>
                                          <p:attrName>style.rotation</p:attrName>
                                        </p:attrNameLst>
                                      </p:cBhvr>
                                      <p:tavLst>
                                        <p:tav tm="0">
                                          <p:val>
                                            <p:fltVal val="90"/>
                                          </p:val>
                                        </p:tav>
                                        <p:tav tm="100000">
                                          <p:val>
                                            <p:fltVal val="0"/>
                                          </p:val>
                                        </p:tav>
                                      </p:tavLst>
                                    </p:anim>
                                    <p:animEffect transition="in" filter="fade">
                                      <p:cBhvr>
                                        <p:cTn id="46" dur="250"/>
                                        <p:tgtEl>
                                          <p:spTgt spid="65"/>
                                        </p:tgtEl>
                                      </p:cBhvr>
                                    </p:animEffect>
                                  </p:childTnLst>
                                </p:cTn>
                              </p:par>
                            </p:childTnLst>
                          </p:cTn>
                        </p:par>
                        <p:par>
                          <p:cTn id="47" fill="hold">
                            <p:stCondLst>
                              <p:cond delay="500"/>
                            </p:stCondLst>
                            <p:childTnLst>
                              <p:par>
                                <p:cTn id="48" presetID="31" presetClass="entr" presetSubtype="0" fill="hold" nodeType="afterEffect">
                                  <p:stCondLst>
                                    <p:cond delay="0"/>
                                  </p:stCondLst>
                                  <p:childTnLst>
                                    <p:set>
                                      <p:cBhvr>
                                        <p:cTn id="49" dur="1" fill="hold">
                                          <p:stCondLst>
                                            <p:cond delay="0"/>
                                          </p:stCondLst>
                                        </p:cTn>
                                        <p:tgtEl>
                                          <p:spTgt spid="75"/>
                                        </p:tgtEl>
                                        <p:attrNameLst>
                                          <p:attrName>style.visibility</p:attrName>
                                        </p:attrNameLst>
                                      </p:cBhvr>
                                      <p:to>
                                        <p:strVal val="visible"/>
                                      </p:to>
                                    </p:set>
                                    <p:anim calcmode="lin" valueType="num">
                                      <p:cBhvr>
                                        <p:cTn id="50" dur="250" fill="hold"/>
                                        <p:tgtEl>
                                          <p:spTgt spid="75"/>
                                        </p:tgtEl>
                                        <p:attrNameLst>
                                          <p:attrName>ppt_w</p:attrName>
                                        </p:attrNameLst>
                                      </p:cBhvr>
                                      <p:tavLst>
                                        <p:tav tm="0">
                                          <p:val>
                                            <p:fltVal val="0"/>
                                          </p:val>
                                        </p:tav>
                                        <p:tav tm="100000">
                                          <p:val>
                                            <p:strVal val="#ppt_w"/>
                                          </p:val>
                                        </p:tav>
                                      </p:tavLst>
                                    </p:anim>
                                    <p:anim calcmode="lin" valueType="num">
                                      <p:cBhvr>
                                        <p:cTn id="51" dur="250" fill="hold"/>
                                        <p:tgtEl>
                                          <p:spTgt spid="75"/>
                                        </p:tgtEl>
                                        <p:attrNameLst>
                                          <p:attrName>ppt_h</p:attrName>
                                        </p:attrNameLst>
                                      </p:cBhvr>
                                      <p:tavLst>
                                        <p:tav tm="0">
                                          <p:val>
                                            <p:fltVal val="0"/>
                                          </p:val>
                                        </p:tav>
                                        <p:tav tm="100000">
                                          <p:val>
                                            <p:strVal val="#ppt_h"/>
                                          </p:val>
                                        </p:tav>
                                      </p:tavLst>
                                    </p:anim>
                                    <p:anim calcmode="lin" valueType="num">
                                      <p:cBhvr>
                                        <p:cTn id="52" dur="250" fill="hold"/>
                                        <p:tgtEl>
                                          <p:spTgt spid="75"/>
                                        </p:tgtEl>
                                        <p:attrNameLst>
                                          <p:attrName>style.rotation</p:attrName>
                                        </p:attrNameLst>
                                      </p:cBhvr>
                                      <p:tavLst>
                                        <p:tav tm="0">
                                          <p:val>
                                            <p:fltVal val="90"/>
                                          </p:val>
                                        </p:tav>
                                        <p:tav tm="100000">
                                          <p:val>
                                            <p:fltVal val="0"/>
                                          </p:val>
                                        </p:tav>
                                      </p:tavLst>
                                    </p:anim>
                                    <p:animEffect transition="in" filter="fade">
                                      <p:cBhvr>
                                        <p:cTn id="53" dur="250"/>
                                        <p:tgtEl>
                                          <p:spTgt spid="75"/>
                                        </p:tgtEl>
                                      </p:cBhvr>
                                    </p:animEffect>
                                  </p:childTnLst>
                                </p:cTn>
                              </p:par>
                              <p:par>
                                <p:cTn id="54" presetID="8" presetClass="emph" presetSubtype="0" fill="hold" nodeType="withEffect">
                                  <p:stCondLst>
                                    <p:cond delay="0"/>
                                  </p:stCondLst>
                                  <p:childTnLst>
                                    <p:animRot by="120000">
                                      <p:cBhvr>
                                        <p:cTn id="55" dur="50" fill="hold"/>
                                        <p:tgtEl>
                                          <p:spTgt spid="80"/>
                                        </p:tgtEl>
                                        <p:attrNameLst>
                                          <p:attrName>r</p:attrName>
                                        </p:attrNameLst>
                                      </p:cBhvr>
                                    </p:animRot>
                                  </p:childTnLst>
                                </p:cTn>
                              </p:par>
                              <p:par>
                                <p:cTn id="56" presetID="1" presetClass="exit" presetSubtype="0" fill="hold" nodeType="withEffect">
                                  <p:stCondLst>
                                    <p:cond delay="0"/>
                                  </p:stCondLst>
                                  <p:childTnLst>
                                    <p:set>
                                      <p:cBhvr>
                                        <p:cTn id="57" dur="1" fill="hold">
                                          <p:stCondLst>
                                            <p:cond delay="0"/>
                                          </p:stCondLst>
                                        </p:cTn>
                                        <p:tgtEl>
                                          <p:spTgt spid="65"/>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0"/>
                                          </p:stCondLst>
                                        </p:cTn>
                                        <p:tgtEl>
                                          <p:spTgt spid="70"/>
                                        </p:tgtEl>
                                        <p:attrNameLst>
                                          <p:attrName>style.visibility</p:attrName>
                                        </p:attrNameLst>
                                      </p:cBhvr>
                                      <p:to>
                                        <p:strVal val="visible"/>
                                      </p:to>
                                    </p:set>
                                  </p:childTnLst>
                                </p:cTn>
                              </p:par>
                              <p:par>
                                <p:cTn id="60" presetID="42" presetClass="path" presetSubtype="0" accel="50000" decel="50000" fill="hold" nodeType="withEffect">
                                  <p:stCondLst>
                                    <p:cond delay="0"/>
                                  </p:stCondLst>
                                  <p:childTnLst>
                                    <p:animMotion origin="layout" path="M 5.55556E-7 2.59259E-6 L -0.20382 -0.11111 " pathEditMode="relative" rAng="0" ptsTypes="AA">
                                      <p:cBhvr>
                                        <p:cTn id="61" dur="250" fill="hold"/>
                                        <p:tgtEl>
                                          <p:spTgt spid="70"/>
                                        </p:tgtEl>
                                        <p:attrNameLst>
                                          <p:attrName>ppt_x</p:attrName>
                                          <p:attrName>ppt_y</p:attrName>
                                        </p:attrNameLst>
                                      </p:cBhvr>
                                      <p:rCtr x="-10191" y="-5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Doctor" descr="D:\Michael Bryson\Documents\Invention Project\Graphics\Pictures\Doct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1648775"/>
            <a:ext cx="1145069" cy="160877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6" name="Farmer" descr="D:\Michael Bryson\Documents\Invention Project\Graphics\Pictures\Farmer-whitehair_personal-us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1351" y="1383556"/>
            <a:ext cx="801849" cy="164539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4" name="Inventor" descr="D:\Michael Bryson\Documents\Invention Project\Graphics\Pictures\Invent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23432" y="3409950"/>
            <a:ext cx="1214246" cy="15938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8" name="Family" descr="D:\Michael Bryson\Documents\Invention Project\Graphics\Pictures\Family-black_personal-use.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 contrast="10000"/>
                    </a14:imgEffect>
                  </a14:imgLayer>
                </a14:imgProps>
              </a:ext>
              <a:ext uri="{28A0092B-C50C-407E-A947-70E740481C1C}">
                <a14:useLocalDpi xmlns:a14="http://schemas.microsoft.com/office/drawing/2010/main" val="0"/>
              </a:ext>
            </a:extLst>
          </a:blip>
          <a:srcRect/>
          <a:stretch>
            <a:fillRect/>
          </a:stretch>
        </p:blipFill>
        <p:spPr bwMode="auto">
          <a:xfrm>
            <a:off x="4693988" y="1816151"/>
            <a:ext cx="1416522" cy="136519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Problem Solvers</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Artist" descr="D:\Michael Bryson\Documents\Invention Project\Graphics\Pictures\woman-painting-painter-clipart-xl_public-domai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5342" y="1504950"/>
            <a:ext cx="1344335" cy="16002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7" name="Scientist"/>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6858000" y="1428750"/>
            <a:ext cx="1149508" cy="200963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1" name="Chef - female" descr="D:\Michael Bryson\Documents\Invention Project\Graphics\Pictures\chef-female-clipart-xl_public-domain.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37267" y="1489075"/>
            <a:ext cx="979622" cy="127863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9" name="Athlete" descr="D:\Michael Bryson\Documents\Invention Project\Graphics\Pictures\marathon-runner-clipart-xl_public-domain.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86125" y="3333750"/>
            <a:ext cx="763984" cy="14668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1" name="Police Officer" descr="D:\Michael Bryson\Documents\Invention Project\Graphics\Pictures\policeman-png_1334154_personal-use.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18881" y="3333750"/>
            <a:ext cx="936317" cy="16764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2" name="Student" descr="D:\Michael Bryson\Documents\Invention Project\Graphics\Pictures\Student-handraised_personal-use.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19600" y="3486150"/>
            <a:ext cx="845131" cy="14922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6" name="Engineer" descr="D:\Michael Bryson\Documents\Invention Project\Graphics\Pictures\Engineer_clipart_personal-use.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4800" y="3181350"/>
            <a:ext cx="1588388" cy="18288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9" name="Businesswoman"/>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2286000" y="3028950"/>
            <a:ext cx="1263961" cy="21145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Chef - male" descr="D:\Michael Bryson\Documents\Invention Project\Graphics\Pictures\chef-clipart-xl_public-domain.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696838" y="1946275"/>
            <a:ext cx="875162" cy="108267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Construction Worker"/>
          <p:cNvPicPr>
            <a:picLocks noChangeAspect="1" noChangeArrowheads="1"/>
          </p:cNvPicPr>
          <p:nvPr/>
        </p:nvPicPr>
        <p:blipFill>
          <a:blip r:embed="rId17" cstate="print">
            <a:extLst>
              <a:ext uri="{28A0092B-C50C-407E-A947-70E740481C1C}">
                <a14:useLocalDpi xmlns:a14="http://schemas.microsoft.com/office/drawing/2010/main" val="0"/>
              </a:ext>
            </a:extLst>
          </a:blip>
          <a:stretch>
            <a:fillRect/>
          </a:stretch>
        </p:blipFill>
        <p:spPr bwMode="auto">
          <a:xfrm>
            <a:off x="6477000" y="3105150"/>
            <a:ext cx="1005512" cy="172472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10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250" fill="hold"/>
                                        <p:tgtEl>
                                          <p:spTgt spid="19"/>
                                        </p:tgtEl>
                                        <p:attrNameLst>
                                          <p:attrName>ppt_x</p:attrName>
                                        </p:attrNameLst>
                                      </p:cBhvr>
                                      <p:tavLst>
                                        <p:tav tm="0">
                                          <p:val>
                                            <p:strVal val="0-#ppt_w/2"/>
                                          </p:val>
                                        </p:tav>
                                        <p:tav tm="100000">
                                          <p:val>
                                            <p:strVal val="#ppt_x"/>
                                          </p:val>
                                        </p:tav>
                                      </p:tavLst>
                                    </p:anim>
                                    <p:anim calcmode="lin" valueType="num">
                                      <p:cBhvr additive="base">
                                        <p:cTn id="8" dur="25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250" fill="hold"/>
                                        <p:tgtEl>
                                          <p:spTgt spid="22"/>
                                        </p:tgtEl>
                                        <p:attrNameLst>
                                          <p:attrName>ppt_x</p:attrName>
                                        </p:attrNameLst>
                                      </p:cBhvr>
                                      <p:tavLst>
                                        <p:tav tm="0">
                                          <p:val>
                                            <p:strVal val="0-#ppt_w/2"/>
                                          </p:val>
                                        </p:tav>
                                        <p:tav tm="100000">
                                          <p:val>
                                            <p:strVal val="#ppt_x"/>
                                          </p:val>
                                        </p:tav>
                                      </p:tavLst>
                                    </p:anim>
                                    <p:anim calcmode="lin" valueType="num">
                                      <p:cBhvr additive="base">
                                        <p:cTn id="12" dur="25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250" fill="hold"/>
                                        <p:tgtEl>
                                          <p:spTgt spid="23"/>
                                        </p:tgtEl>
                                        <p:attrNameLst>
                                          <p:attrName>ppt_x</p:attrName>
                                        </p:attrNameLst>
                                      </p:cBhvr>
                                      <p:tavLst>
                                        <p:tav tm="0">
                                          <p:val>
                                            <p:strVal val="0-#ppt_w/2"/>
                                          </p:val>
                                        </p:tav>
                                        <p:tav tm="100000">
                                          <p:val>
                                            <p:strVal val="#ppt_x"/>
                                          </p:val>
                                        </p:tav>
                                      </p:tavLst>
                                    </p:anim>
                                    <p:anim calcmode="lin" valueType="num">
                                      <p:cBhvr additive="base">
                                        <p:cTn id="16" dur="250" fill="hold"/>
                                        <p:tgtEl>
                                          <p:spTgt spid="23"/>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6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80" fill="hold"/>
                                        <p:tgtEl>
                                          <p:spTgt spid="1026"/>
                                        </p:tgtEl>
                                        <p:attrNameLst>
                                          <p:attrName>ppt_w</p:attrName>
                                        </p:attrNameLst>
                                      </p:cBhvr>
                                      <p:tavLst>
                                        <p:tav tm="0">
                                          <p:val>
                                            <p:fltVal val="0"/>
                                          </p:val>
                                        </p:tav>
                                        <p:tav tm="100000">
                                          <p:val>
                                            <p:strVal val="#ppt_w"/>
                                          </p:val>
                                        </p:tav>
                                      </p:tavLst>
                                    </p:anim>
                                    <p:anim calcmode="lin" valueType="num">
                                      <p:cBhvr>
                                        <p:cTn id="20" dur="80" fill="hold"/>
                                        <p:tgtEl>
                                          <p:spTgt spid="1026"/>
                                        </p:tgtEl>
                                        <p:attrNameLst>
                                          <p:attrName>ppt_h</p:attrName>
                                        </p:attrNameLst>
                                      </p:cBhvr>
                                      <p:tavLst>
                                        <p:tav tm="0">
                                          <p:val>
                                            <p:fltVal val="0"/>
                                          </p:val>
                                        </p:tav>
                                        <p:tav tm="100000">
                                          <p:val>
                                            <p:strVal val="#ppt_h"/>
                                          </p:val>
                                        </p:tav>
                                      </p:tavLst>
                                    </p:anim>
                                    <p:animEffect transition="in" filter="fade">
                                      <p:cBhvr>
                                        <p:cTn id="21" dur="80"/>
                                        <p:tgtEl>
                                          <p:spTgt spid="1026"/>
                                        </p:tgtEl>
                                      </p:cBhvr>
                                    </p:animEffect>
                                  </p:childTnLst>
                                </p:cTn>
                              </p:par>
                              <p:par>
                                <p:cTn id="22" presetID="53" presetClass="entr" presetSubtype="16" fill="hold" nodeType="withEffect">
                                  <p:stCondLst>
                                    <p:cond delay="90"/>
                                  </p:stCondLst>
                                  <p:childTnLst>
                                    <p:set>
                                      <p:cBhvr>
                                        <p:cTn id="23" dur="1" fill="hold">
                                          <p:stCondLst>
                                            <p:cond delay="0"/>
                                          </p:stCondLst>
                                        </p:cTn>
                                        <p:tgtEl>
                                          <p:spTgt spid="1036"/>
                                        </p:tgtEl>
                                        <p:attrNameLst>
                                          <p:attrName>style.visibility</p:attrName>
                                        </p:attrNameLst>
                                      </p:cBhvr>
                                      <p:to>
                                        <p:strVal val="visible"/>
                                      </p:to>
                                    </p:set>
                                    <p:anim calcmode="lin" valueType="num">
                                      <p:cBhvr>
                                        <p:cTn id="24" dur="80" fill="hold"/>
                                        <p:tgtEl>
                                          <p:spTgt spid="1036"/>
                                        </p:tgtEl>
                                        <p:attrNameLst>
                                          <p:attrName>ppt_w</p:attrName>
                                        </p:attrNameLst>
                                      </p:cBhvr>
                                      <p:tavLst>
                                        <p:tav tm="0">
                                          <p:val>
                                            <p:fltVal val="0"/>
                                          </p:val>
                                        </p:tav>
                                        <p:tav tm="100000">
                                          <p:val>
                                            <p:strVal val="#ppt_w"/>
                                          </p:val>
                                        </p:tav>
                                      </p:tavLst>
                                    </p:anim>
                                    <p:anim calcmode="lin" valueType="num">
                                      <p:cBhvr>
                                        <p:cTn id="25" dur="80" fill="hold"/>
                                        <p:tgtEl>
                                          <p:spTgt spid="1036"/>
                                        </p:tgtEl>
                                        <p:attrNameLst>
                                          <p:attrName>ppt_h</p:attrName>
                                        </p:attrNameLst>
                                      </p:cBhvr>
                                      <p:tavLst>
                                        <p:tav tm="0">
                                          <p:val>
                                            <p:fltVal val="0"/>
                                          </p:val>
                                        </p:tav>
                                        <p:tav tm="100000">
                                          <p:val>
                                            <p:strVal val="#ppt_h"/>
                                          </p:val>
                                        </p:tav>
                                      </p:tavLst>
                                    </p:anim>
                                    <p:animEffect transition="in" filter="fade">
                                      <p:cBhvr>
                                        <p:cTn id="26" dur="80"/>
                                        <p:tgtEl>
                                          <p:spTgt spid="1036"/>
                                        </p:tgtEl>
                                      </p:cBhvr>
                                    </p:animEffect>
                                  </p:childTnLst>
                                </p:cTn>
                              </p:par>
                              <p:par>
                                <p:cTn id="27" presetID="53" presetClass="entr" presetSubtype="16" fill="hold" nodeType="withEffect">
                                  <p:stCondLst>
                                    <p:cond delay="120"/>
                                  </p:stCondLst>
                                  <p:childTnLst>
                                    <p:set>
                                      <p:cBhvr>
                                        <p:cTn id="28" dur="1" fill="hold">
                                          <p:stCondLst>
                                            <p:cond delay="0"/>
                                          </p:stCondLst>
                                        </p:cTn>
                                        <p:tgtEl>
                                          <p:spTgt spid="1046"/>
                                        </p:tgtEl>
                                        <p:attrNameLst>
                                          <p:attrName>style.visibility</p:attrName>
                                        </p:attrNameLst>
                                      </p:cBhvr>
                                      <p:to>
                                        <p:strVal val="visible"/>
                                      </p:to>
                                    </p:set>
                                    <p:anim calcmode="lin" valueType="num">
                                      <p:cBhvr>
                                        <p:cTn id="29" dur="80" fill="hold"/>
                                        <p:tgtEl>
                                          <p:spTgt spid="1046"/>
                                        </p:tgtEl>
                                        <p:attrNameLst>
                                          <p:attrName>ppt_w</p:attrName>
                                        </p:attrNameLst>
                                      </p:cBhvr>
                                      <p:tavLst>
                                        <p:tav tm="0">
                                          <p:val>
                                            <p:fltVal val="0"/>
                                          </p:val>
                                        </p:tav>
                                        <p:tav tm="100000">
                                          <p:val>
                                            <p:strVal val="#ppt_w"/>
                                          </p:val>
                                        </p:tav>
                                      </p:tavLst>
                                    </p:anim>
                                    <p:anim calcmode="lin" valueType="num">
                                      <p:cBhvr>
                                        <p:cTn id="30" dur="80" fill="hold"/>
                                        <p:tgtEl>
                                          <p:spTgt spid="1046"/>
                                        </p:tgtEl>
                                        <p:attrNameLst>
                                          <p:attrName>ppt_h</p:attrName>
                                        </p:attrNameLst>
                                      </p:cBhvr>
                                      <p:tavLst>
                                        <p:tav tm="0">
                                          <p:val>
                                            <p:fltVal val="0"/>
                                          </p:val>
                                        </p:tav>
                                        <p:tav tm="100000">
                                          <p:val>
                                            <p:strVal val="#ppt_h"/>
                                          </p:val>
                                        </p:tav>
                                      </p:tavLst>
                                    </p:anim>
                                    <p:animEffect transition="in" filter="fade">
                                      <p:cBhvr>
                                        <p:cTn id="31" dur="80"/>
                                        <p:tgtEl>
                                          <p:spTgt spid="1046"/>
                                        </p:tgtEl>
                                      </p:cBhvr>
                                    </p:animEffect>
                                  </p:childTnLst>
                                </p:cTn>
                              </p:par>
                              <p:par>
                                <p:cTn id="32" presetID="53" presetClass="entr" presetSubtype="16" fill="hold" nodeType="withEffect">
                                  <p:stCondLst>
                                    <p:cond delay="150"/>
                                  </p:stCondLst>
                                  <p:childTnLst>
                                    <p:set>
                                      <p:cBhvr>
                                        <p:cTn id="33" dur="1" fill="hold">
                                          <p:stCondLst>
                                            <p:cond delay="0"/>
                                          </p:stCondLst>
                                        </p:cTn>
                                        <p:tgtEl>
                                          <p:spTgt spid="1029"/>
                                        </p:tgtEl>
                                        <p:attrNameLst>
                                          <p:attrName>style.visibility</p:attrName>
                                        </p:attrNameLst>
                                      </p:cBhvr>
                                      <p:to>
                                        <p:strVal val="visible"/>
                                      </p:to>
                                    </p:set>
                                    <p:anim calcmode="lin" valueType="num">
                                      <p:cBhvr>
                                        <p:cTn id="34" dur="80" fill="hold"/>
                                        <p:tgtEl>
                                          <p:spTgt spid="1029"/>
                                        </p:tgtEl>
                                        <p:attrNameLst>
                                          <p:attrName>ppt_w</p:attrName>
                                        </p:attrNameLst>
                                      </p:cBhvr>
                                      <p:tavLst>
                                        <p:tav tm="0">
                                          <p:val>
                                            <p:fltVal val="0"/>
                                          </p:val>
                                        </p:tav>
                                        <p:tav tm="100000">
                                          <p:val>
                                            <p:strVal val="#ppt_w"/>
                                          </p:val>
                                        </p:tav>
                                      </p:tavLst>
                                    </p:anim>
                                    <p:anim calcmode="lin" valueType="num">
                                      <p:cBhvr>
                                        <p:cTn id="35" dur="80" fill="hold"/>
                                        <p:tgtEl>
                                          <p:spTgt spid="1029"/>
                                        </p:tgtEl>
                                        <p:attrNameLst>
                                          <p:attrName>ppt_h</p:attrName>
                                        </p:attrNameLst>
                                      </p:cBhvr>
                                      <p:tavLst>
                                        <p:tav tm="0">
                                          <p:val>
                                            <p:fltVal val="0"/>
                                          </p:val>
                                        </p:tav>
                                        <p:tav tm="100000">
                                          <p:val>
                                            <p:strVal val="#ppt_h"/>
                                          </p:val>
                                        </p:tav>
                                      </p:tavLst>
                                    </p:anim>
                                    <p:animEffect transition="in" filter="fade">
                                      <p:cBhvr>
                                        <p:cTn id="36" dur="80"/>
                                        <p:tgtEl>
                                          <p:spTgt spid="1029"/>
                                        </p:tgtEl>
                                      </p:cBhvr>
                                    </p:animEffect>
                                  </p:childTnLst>
                                </p:cTn>
                              </p:par>
                              <p:par>
                                <p:cTn id="37" presetID="53" presetClass="entr" presetSubtype="16" fill="hold" nodeType="withEffect">
                                  <p:stCondLst>
                                    <p:cond delay="180"/>
                                  </p:stCondLst>
                                  <p:childTnLst>
                                    <p:set>
                                      <p:cBhvr>
                                        <p:cTn id="38" dur="1" fill="hold">
                                          <p:stCondLst>
                                            <p:cond delay="0"/>
                                          </p:stCondLst>
                                        </p:cTn>
                                        <p:tgtEl>
                                          <p:spTgt spid="1031"/>
                                        </p:tgtEl>
                                        <p:attrNameLst>
                                          <p:attrName>style.visibility</p:attrName>
                                        </p:attrNameLst>
                                      </p:cBhvr>
                                      <p:to>
                                        <p:strVal val="visible"/>
                                      </p:to>
                                    </p:set>
                                    <p:anim calcmode="lin" valueType="num">
                                      <p:cBhvr>
                                        <p:cTn id="39" dur="80" fill="hold"/>
                                        <p:tgtEl>
                                          <p:spTgt spid="1031"/>
                                        </p:tgtEl>
                                        <p:attrNameLst>
                                          <p:attrName>ppt_w</p:attrName>
                                        </p:attrNameLst>
                                      </p:cBhvr>
                                      <p:tavLst>
                                        <p:tav tm="0">
                                          <p:val>
                                            <p:fltVal val="0"/>
                                          </p:val>
                                        </p:tav>
                                        <p:tav tm="100000">
                                          <p:val>
                                            <p:strVal val="#ppt_w"/>
                                          </p:val>
                                        </p:tav>
                                      </p:tavLst>
                                    </p:anim>
                                    <p:anim calcmode="lin" valueType="num">
                                      <p:cBhvr>
                                        <p:cTn id="40" dur="80" fill="hold"/>
                                        <p:tgtEl>
                                          <p:spTgt spid="1031"/>
                                        </p:tgtEl>
                                        <p:attrNameLst>
                                          <p:attrName>ppt_h</p:attrName>
                                        </p:attrNameLst>
                                      </p:cBhvr>
                                      <p:tavLst>
                                        <p:tav tm="0">
                                          <p:val>
                                            <p:fltVal val="0"/>
                                          </p:val>
                                        </p:tav>
                                        <p:tav tm="100000">
                                          <p:val>
                                            <p:strVal val="#ppt_h"/>
                                          </p:val>
                                        </p:tav>
                                      </p:tavLst>
                                    </p:anim>
                                    <p:animEffect transition="in" filter="fade">
                                      <p:cBhvr>
                                        <p:cTn id="41" dur="80"/>
                                        <p:tgtEl>
                                          <p:spTgt spid="1031"/>
                                        </p:tgtEl>
                                      </p:cBhvr>
                                    </p:animEffect>
                                  </p:childTnLst>
                                </p:cTn>
                              </p:par>
                              <p:par>
                                <p:cTn id="42" presetID="53" presetClass="entr" presetSubtype="16" fill="hold" nodeType="withEffect">
                                  <p:stCondLst>
                                    <p:cond delay="180"/>
                                  </p:stCondLst>
                                  <p:childTnLst>
                                    <p:set>
                                      <p:cBhvr>
                                        <p:cTn id="43" dur="1" fill="hold">
                                          <p:stCondLst>
                                            <p:cond delay="0"/>
                                          </p:stCondLst>
                                        </p:cTn>
                                        <p:tgtEl>
                                          <p:spTgt spid="1030"/>
                                        </p:tgtEl>
                                        <p:attrNameLst>
                                          <p:attrName>style.visibility</p:attrName>
                                        </p:attrNameLst>
                                      </p:cBhvr>
                                      <p:to>
                                        <p:strVal val="visible"/>
                                      </p:to>
                                    </p:set>
                                    <p:anim calcmode="lin" valueType="num">
                                      <p:cBhvr>
                                        <p:cTn id="44" dur="80" fill="hold"/>
                                        <p:tgtEl>
                                          <p:spTgt spid="1030"/>
                                        </p:tgtEl>
                                        <p:attrNameLst>
                                          <p:attrName>ppt_w</p:attrName>
                                        </p:attrNameLst>
                                      </p:cBhvr>
                                      <p:tavLst>
                                        <p:tav tm="0">
                                          <p:val>
                                            <p:fltVal val="0"/>
                                          </p:val>
                                        </p:tav>
                                        <p:tav tm="100000">
                                          <p:val>
                                            <p:strVal val="#ppt_w"/>
                                          </p:val>
                                        </p:tav>
                                      </p:tavLst>
                                    </p:anim>
                                    <p:anim calcmode="lin" valueType="num">
                                      <p:cBhvr>
                                        <p:cTn id="45" dur="80" fill="hold"/>
                                        <p:tgtEl>
                                          <p:spTgt spid="1030"/>
                                        </p:tgtEl>
                                        <p:attrNameLst>
                                          <p:attrName>ppt_h</p:attrName>
                                        </p:attrNameLst>
                                      </p:cBhvr>
                                      <p:tavLst>
                                        <p:tav tm="0">
                                          <p:val>
                                            <p:fltVal val="0"/>
                                          </p:val>
                                        </p:tav>
                                        <p:tav tm="100000">
                                          <p:val>
                                            <p:strVal val="#ppt_h"/>
                                          </p:val>
                                        </p:tav>
                                      </p:tavLst>
                                    </p:anim>
                                    <p:animEffect transition="in" filter="fade">
                                      <p:cBhvr>
                                        <p:cTn id="46" dur="80"/>
                                        <p:tgtEl>
                                          <p:spTgt spid="1030"/>
                                        </p:tgtEl>
                                      </p:cBhvr>
                                    </p:animEffect>
                                  </p:childTnLst>
                                </p:cTn>
                              </p:par>
                              <p:par>
                                <p:cTn id="47" presetID="53" presetClass="entr" presetSubtype="16" fill="hold" nodeType="withEffect">
                                  <p:stCondLst>
                                    <p:cond delay="210"/>
                                  </p:stCondLst>
                                  <p:childTnLst>
                                    <p:set>
                                      <p:cBhvr>
                                        <p:cTn id="48" dur="1" fill="hold">
                                          <p:stCondLst>
                                            <p:cond delay="0"/>
                                          </p:stCondLst>
                                        </p:cTn>
                                        <p:tgtEl>
                                          <p:spTgt spid="1039"/>
                                        </p:tgtEl>
                                        <p:attrNameLst>
                                          <p:attrName>style.visibility</p:attrName>
                                        </p:attrNameLst>
                                      </p:cBhvr>
                                      <p:to>
                                        <p:strVal val="visible"/>
                                      </p:to>
                                    </p:set>
                                    <p:anim calcmode="lin" valueType="num">
                                      <p:cBhvr>
                                        <p:cTn id="49" dur="80" fill="hold"/>
                                        <p:tgtEl>
                                          <p:spTgt spid="1039"/>
                                        </p:tgtEl>
                                        <p:attrNameLst>
                                          <p:attrName>ppt_w</p:attrName>
                                        </p:attrNameLst>
                                      </p:cBhvr>
                                      <p:tavLst>
                                        <p:tav tm="0">
                                          <p:val>
                                            <p:fltVal val="0"/>
                                          </p:val>
                                        </p:tav>
                                        <p:tav tm="100000">
                                          <p:val>
                                            <p:strVal val="#ppt_w"/>
                                          </p:val>
                                        </p:tav>
                                      </p:tavLst>
                                    </p:anim>
                                    <p:anim calcmode="lin" valueType="num">
                                      <p:cBhvr>
                                        <p:cTn id="50" dur="80" fill="hold"/>
                                        <p:tgtEl>
                                          <p:spTgt spid="1039"/>
                                        </p:tgtEl>
                                        <p:attrNameLst>
                                          <p:attrName>ppt_h</p:attrName>
                                        </p:attrNameLst>
                                      </p:cBhvr>
                                      <p:tavLst>
                                        <p:tav tm="0">
                                          <p:val>
                                            <p:fltVal val="0"/>
                                          </p:val>
                                        </p:tav>
                                        <p:tav tm="100000">
                                          <p:val>
                                            <p:strVal val="#ppt_h"/>
                                          </p:val>
                                        </p:tav>
                                      </p:tavLst>
                                    </p:anim>
                                    <p:animEffect transition="in" filter="fade">
                                      <p:cBhvr>
                                        <p:cTn id="51" dur="80"/>
                                        <p:tgtEl>
                                          <p:spTgt spid="1039"/>
                                        </p:tgtEl>
                                      </p:cBhvr>
                                    </p:animEffect>
                                  </p:childTnLst>
                                </p:cTn>
                              </p:par>
                              <p:par>
                                <p:cTn id="52" presetID="53" presetClass="entr" presetSubtype="16" fill="hold" nodeType="withEffect">
                                  <p:stCondLst>
                                    <p:cond delay="240"/>
                                  </p:stCondLst>
                                  <p:childTnLst>
                                    <p:set>
                                      <p:cBhvr>
                                        <p:cTn id="53" dur="1" fill="hold">
                                          <p:stCondLst>
                                            <p:cond delay="0"/>
                                          </p:stCondLst>
                                        </p:cTn>
                                        <p:tgtEl>
                                          <p:spTgt spid="1042"/>
                                        </p:tgtEl>
                                        <p:attrNameLst>
                                          <p:attrName>style.visibility</p:attrName>
                                        </p:attrNameLst>
                                      </p:cBhvr>
                                      <p:to>
                                        <p:strVal val="visible"/>
                                      </p:to>
                                    </p:set>
                                    <p:anim calcmode="lin" valueType="num">
                                      <p:cBhvr>
                                        <p:cTn id="54" dur="80" fill="hold"/>
                                        <p:tgtEl>
                                          <p:spTgt spid="1042"/>
                                        </p:tgtEl>
                                        <p:attrNameLst>
                                          <p:attrName>ppt_w</p:attrName>
                                        </p:attrNameLst>
                                      </p:cBhvr>
                                      <p:tavLst>
                                        <p:tav tm="0">
                                          <p:val>
                                            <p:fltVal val="0"/>
                                          </p:val>
                                        </p:tav>
                                        <p:tav tm="100000">
                                          <p:val>
                                            <p:strVal val="#ppt_w"/>
                                          </p:val>
                                        </p:tav>
                                      </p:tavLst>
                                    </p:anim>
                                    <p:anim calcmode="lin" valueType="num">
                                      <p:cBhvr>
                                        <p:cTn id="55" dur="80" fill="hold"/>
                                        <p:tgtEl>
                                          <p:spTgt spid="1042"/>
                                        </p:tgtEl>
                                        <p:attrNameLst>
                                          <p:attrName>ppt_h</p:attrName>
                                        </p:attrNameLst>
                                      </p:cBhvr>
                                      <p:tavLst>
                                        <p:tav tm="0">
                                          <p:val>
                                            <p:fltVal val="0"/>
                                          </p:val>
                                        </p:tav>
                                        <p:tav tm="100000">
                                          <p:val>
                                            <p:strVal val="#ppt_h"/>
                                          </p:val>
                                        </p:tav>
                                      </p:tavLst>
                                    </p:anim>
                                    <p:animEffect transition="in" filter="fade">
                                      <p:cBhvr>
                                        <p:cTn id="56" dur="80"/>
                                        <p:tgtEl>
                                          <p:spTgt spid="1042"/>
                                        </p:tgtEl>
                                      </p:cBhvr>
                                    </p:animEffect>
                                  </p:childTnLst>
                                </p:cTn>
                              </p:par>
                              <p:par>
                                <p:cTn id="57" presetID="53" presetClass="entr" presetSubtype="16" fill="hold" nodeType="withEffect">
                                  <p:stCondLst>
                                    <p:cond delay="270"/>
                                  </p:stCondLst>
                                  <p:childTnLst>
                                    <p:set>
                                      <p:cBhvr>
                                        <p:cTn id="58" dur="1" fill="hold">
                                          <p:stCondLst>
                                            <p:cond delay="0"/>
                                          </p:stCondLst>
                                        </p:cTn>
                                        <p:tgtEl>
                                          <p:spTgt spid="1038"/>
                                        </p:tgtEl>
                                        <p:attrNameLst>
                                          <p:attrName>style.visibility</p:attrName>
                                        </p:attrNameLst>
                                      </p:cBhvr>
                                      <p:to>
                                        <p:strVal val="visible"/>
                                      </p:to>
                                    </p:set>
                                    <p:anim calcmode="lin" valueType="num">
                                      <p:cBhvr>
                                        <p:cTn id="59" dur="80" fill="hold"/>
                                        <p:tgtEl>
                                          <p:spTgt spid="1038"/>
                                        </p:tgtEl>
                                        <p:attrNameLst>
                                          <p:attrName>ppt_w</p:attrName>
                                        </p:attrNameLst>
                                      </p:cBhvr>
                                      <p:tavLst>
                                        <p:tav tm="0">
                                          <p:val>
                                            <p:fltVal val="0"/>
                                          </p:val>
                                        </p:tav>
                                        <p:tav tm="100000">
                                          <p:val>
                                            <p:strVal val="#ppt_w"/>
                                          </p:val>
                                        </p:tav>
                                      </p:tavLst>
                                    </p:anim>
                                    <p:anim calcmode="lin" valueType="num">
                                      <p:cBhvr>
                                        <p:cTn id="60" dur="80" fill="hold"/>
                                        <p:tgtEl>
                                          <p:spTgt spid="1038"/>
                                        </p:tgtEl>
                                        <p:attrNameLst>
                                          <p:attrName>ppt_h</p:attrName>
                                        </p:attrNameLst>
                                      </p:cBhvr>
                                      <p:tavLst>
                                        <p:tav tm="0">
                                          <p:val>
                                            <p:fltVal val="0"/>
                                          </p:val>
                                        </p:tav>
                                        <p:tav tm="100000">
                                          <p:val>
                                            <p:strVal val="#ppt_h"/>
                                          </p:val>
                                        </p:tav>
                                      </p:tavLst>
                                    </p:anim>
                                    <p:animEffect transition="in" filter="fade">
                                      <p:cBhvr>
                                        <p:cTn id="61" dur="80"/>
                                        <p:tgtEl>
                                          <p:spTgt spid="1038"/>
                                        </p:tgtEl>
                                      </p:cBhvr>
                                    </p:animEffect>
                                  </p:childTnLst>
                                </p:cTn>
                              </p:par>
                              <p:par>
                                <p:cTn id="62" presetID="53" presetClass="entr" presetSubtype="16" fill="hold" nodeType="withEffect">
                                  <p:stCondLst>
                                    <p:cond delay="300"/>
                                  </p:stCondLst>
                                  <p:childTnLst>
                                    <p:set>
                                      <p:cBhvr>
                                        <p:cTn id="63" dur="1" fill="hold">
                                          <p:stCondLst>
                                            <p:cond delay="0"/>
                                          </p:stCondLst>
                                        </p:cTn>
                                        <p:tgtEl>
                                          <p:spTgt spid="1044"/>
                                        </p:tgtEl>
                                        <p:attrNameLst>
                                          <p:attrName>style.visibility</p:attrName>
                                        </p:attrNameLst>
                                      </p:cBhvr>
                                      <p:to>
                                        <p:strVal val="visible"/>
                                      </p:to>
                                    </p:set>
                                    <p:anim calcmode="lin" valueType="num">
                                      <p:cBhvr>
                                        <p:cTn id="64" dur="80" fill="hold"/>
                                        <p:tgtEl>
                                          <p:spTgt spid="1044"/>
                                        </p:tgtEl>
                                        <p:attrNameLst>
                                          <p:attrName>ppt_w</p:attrName>
                                        </p:attrNameLst>
                                      </p:cBhvr>
                                      <p:tavLst>
                                        <p:tav tm="0">
                                          <p:val>
                                            <p:fltVal val="0"/>
                                          </p:val>
                                        </p:tav>
                                        <p:tav tm="100000">
                                          <p:val>
                                            <p:strVal val="#ppt_w"/>
                                          </p:val>
                                        </p:tav>
                                      </p:tavLst>
                                    </p:anim>
                                    <p:anim calcmode="lin" valueType="num">
                                      <p:cBhvr>
                                        <p:cTn id="65" dur="80" fill="hold"/>
                                        <p:tgtEl>
                                          <p:spTgt spid="1044"/>
                                        </p:tgtEl>
                                        <p:attrNameLst>
                                          <p:attrName>ppt_h</p:attrName>
                                        </p:attrNameLst>
                                      </p:cBhvr>
                                      <p:tavLst>
                                        <p:tav tm="0">
                                          <p:val>
                                            <p:fltVal val="0"/>
                                          </p:val>
                                        </p:tav>
                                        <p:tav tm="100000">
                                          <p:val>
                                            <p:strVal val="#ppt_h"/>
                                          </p:val>
                                        </p:tav>
                                      </p:tavLst>
                                    </p:anim>
                                    <p:animEffect transition="in" filter="fade">
                                      <p:cBhvr>
                                        <p:cTn id="66" dur="80"/>
                                        <p:tgtEl>
                                          <p:spTgt spid="1044"/>
                                        </p:tgtEl>
                                      </p:cBhvr>
                                    </p:animEffect>
                                  </p:childTnLst>
                                </p:cTn>
                              </p:par>
                              <p:par>
                                <p:cTn id="67" presetID="53" presetClass="entr" presetSubtype="16" fill="hold" nodeType="withEffect">
                                  <p:stCondLst>
                                    <p:cond delay="330"/>
                                  </p:stCondLst>
                                  <p:childTnLst>
                                    <p:set>
                                      <p:cBhvr>
                                        <p:cTn id="68" dur="1" fill="hold">
                                          <p:stCondLst>
                                            <p:cond delay="0"/>
                                          </p:stCondLst>
                                        </p:cTn>
                                        <p:tgtEl>
                                          <p:spTgt spid="1033"/>
                                        </p:tgtEl>
                                        <p:attrNameLst>
                                          <p:attrName>style.visibility</p:attrName>
                                        </p:attrNameLst>
                                      </p:cBhvr>
                                      <p:to>
                                        <p:strVal val="visible"/>
                                      </p:to>
                                    </p:set>
                                    <p:anim calcmode="lin" valueType="num">
                                      <p:cBhvr>
                                        <p:cTn id="69" dur="80" fill="hold"/>
                                        <p:tgtEl>
                                          <p:spTgt spid="1033"/>
                                        </p:tgtEl>
                                        <p:attrNameLst>
                                          <p:attrName>ppt_w</p:attrName>
                                        </p:attrNameLst>
                                      </p:cBhvr>
                                      <p:tavLst>
                                        <p:tav tm="0">
                                          <p:val>
                                            <p:fltVal val="0"/>
                                          </p:val>
                                        </p:tav>
                                        <p:tav tm="100000">
                                          <p:val>
                                            <p:strVal val="#ppt_w"/>
                                          </p:val>
                                        </p:tav>
                                      </p:tavLst>
                                    </p:anim>
                                    <p:anim calcmode="lin" valueType="num">
                                      <p:cBhvr>
                                        <p:cTn id="70" dur="80" fill="hold"/>
                                        <p:tgtEl>
                                          <p:spTgt spid="1033"/>
                                        </p:tgtEl>
                                        <p:attrNameLst>
                                          <p:attrName>ppt_h</p:attrName>
                                        </p:attrNameLst>
                                      </p:cBhvr>
                                      <p:tavLst>
                                        <p:tav tm="0">
                                          <p:val>
                                            <p:fltVal val="0"/>
                                          </p:val>
                                        </p:tav>
                                        <p:tav tm="100000">
                                          <p:val>
                                            <p:strVal val="#ppt_h"/>
                                          </p:val>
                                        </p:tav>
                                      </p:tavLst>
                                    </p:anim>
                                    <p:animEffect transition="in" filter="fade">
                                      <p:cBhvr>
                                        <p:cTn id="71" dur="80"/>
                                        <p:tgtEl>
                                          <p:spTgt spid="1033"/>
                                        </p:tgtEl>
                                      </p:cBhvr>
                                    </p:animEffect>
                                  </p:childTnLst>
                                </p:cTn>
                              </p:par>
                              <p:par>
                                <p:cTn id="72" presetID="53" presetClass="entr" presetSubtype="16" fill="hold" nodeType="withEffect">
                                  <p:stCondLst>
                                    <p:cond delay="360"/>
                                  </p:stCondLst>
                                  <p:childTnLst>
                                    <p:set>
                                      <p:cBhvr>
                                        <p:cTn id="73" dur="1" fill="hold">
                                          <p:stCondLst>
                                            <p:cond delay="0"/>
                                          </p:stCondLst>
                                        </p:cTn>
                                        <p:tgtEl>
                                          <p:spTgt spid="1032"/>
                                        </p:tgtEl>
                                        <p:attrNameLst>
                                          <p:attrName>style.visibility</p:attrName>
                                        </p:attrNameLst>
                                      </p:cBhvr>
                                      <p:to>
                                        <p:strVal val="visible"/>
                                      </p:to>
                                    </p:set>
                                    <p:anim calcmode="lin" valueType="num">
                                      <p:cBhvr>
                                        <p:cTn id="74" dur="80" fill="hold"/>
                                        <p:tgtEl>
                                          <p:spTgt spid="1032"/>
                                        </p:tgtEl>
                                        <p:attrNameLst>
                                          <p:attrName>ppt_w</p:attrName>
                                        </p:attrNameLst>
                                      </p:cBhvr>
                                      <p:tavLst>
                                        <p:tav tm="0">
                                          <p:val>
                                            <p:fltVal val="0"/>
                                          </p:val>
                                        </p:tav>
                                        <p:tav tm="100000">
                                          <p:val>
                                            <p:strVal val="#ppt_w"/>
                                          </p:val>
                                        </p:tav>
                                      </p:tavLst>
                                    </p:anim>
                                    <p:anim calcmode="lin" valueType="num">
                                      <p:cBhvr>
                                        <p:cTn id="75" dur="80" fill="hold"/>
                                        <p:tgtEl>
                                          <p:spTgt spid="1032"/>
                                        </p:tgtEl>
                                        <p:attrNameLst>
                                          <p:attrName>ppt_h</p:attrName>
                                        </p:attrNameLst>
                                      </p:cBhvr>
                                      <p:tavLst>
                                        <p:tav tm="0">
                                          <p:val>
                                            <p:fltVal val="0"/>
                                          </p:val>
                                        </p:tav>
                                        <p:tav tm="100000">
                                          <p:val>
                                            <p:strVal val="#ppt_h"/>
                                          </p:val>
                                        </p:tav>
                                      </p:tavLst>
                                    </p:anim>
                                    <p:animEffect transition="in" filter="fade">
                                      <p:cBhvr>
                                        <p:cTn id="76" dur="80"/>
                                        <p:tgtEl>
                                          <p:spTgt spid="1032"/>
                                        </p:tgtEl>
                                      </p:cBhvr>
                                    </p:animEffect>
                                  </p:childTnLst>
                                </p:cTn>
                              </p:par>
                              <p:par>
                                <p:cTn id="77" presetID="53" presetClass="entr" presetSubtype="16" fill="hold" nodeType="withEffect">
                                  <p:stCondLst>
                                    <p:cond delay="390"/>
                                  </p:stCondLst>
                                  <p:childTnLst>
                                    <p:set>
                                      <p:cBhvr>
                                        <p:cTn id="78" dur="1" fill="hold">
                                          <p:stCondLst>
                                            <p:cond delay="0"/>
                                          </p:stCondLst>
                                        </p:cTn>
                                        <p:tgtEl>
                                          <p:spTgt spid="1027"/>
                                        </p:tgtEl>
                                        <p:attrNameLst>
                                          <p:attrName>style.visibility</p:attrName>
                                        </p:attrNameLst>
                                      </p:cBhvr>
                                      <p:to>
                                        <p:strVal val="visible"/>
                                      </p:to>
                                    </p:set>
                                    <p:anim calcmode="lin" valueType="num">
                                      <p:cBhvr>
                                        <p:cTn id="79" dur="80" fill="hold"/>
                                        <p:tgtEl>
                                          <p:spTgt spid="1027"/>
                                        </p:tgtEl>
                                        <p:attrNameLst>
                                          <p:attrName>ppt_w</p:attrName>
                                        </p:attrNameLst>
                                      </p:cBhvr>
                                      <p:tavLst>
                                        <p:tav tm="0">
                                          <p:val>
                                            <p:fltVal val="0"/>
                                          </p:val>
                                        </p:tav>
                                        <p:tav tm="100000">
                                          <p:val>
                                            <p:strVal val="#ppt_w"/>
                                          </p:val>
                                        </p:tav>
                                      </p:tavLst>
                                    </p:anim>
                                    <p:anim calcmode="lin" valueType="num">
                                      <p:cBhvr>
                                        <p:cTn id="80" dur="80" fill="hold"/>
                                        <p:tgtEl>
                                          <p:spTgt spid="1027"/>
                                        </p:tgtEl>
                                        <p:attrNameLst>
                                          <p:attrName>ppt_h</p:attrName>
                                        </p:attrNameLst>
                                      </p:cBhvr>
                                      <p:tavLst>
                                        <p:tav tm="0">
                                          <p:val>
                                            <p:fltVal val="0"/>
                                          </p:val>
                                        </p:tav>
                                        <p:tav tm="100000">
                                          <p:val>
                                            <p:strVal val="#ppt_h"/>
                                          </p:val>
                                        </p:tav>
                                      </p:tavLst>
                                    </p:anim>
                                    <p:animEffect transition="in" filter="fade">
                                      <p:cBhvr>
                                        <p:cTn id="81" dur="80"/>
                                        <p:tgtEl>
                                          <p:spTgt spid="1027"/>
                                        </p:tgtEl>
                                      </p:cBhvr>
                                    </p:animEffect>
                                  </p:childTnLst>
                                </p:cTn>
                              </p:par>
                              <p:par>
                                <p:cTn id="82" presetID="53" presetClass="entr" presetSubtype="16" fill="hold" nodeType="withEffect">
                                  <p:stCondLst>
                                    <p:cond delay="420"/>
                                  </p:stCondLst>
                                  <p:childTnLst>
                                    <p:set>
                                      <p:cBhvr>
                                        <p:cTn id="83" dur="1" fill="hold">
                                          <p:stCondLst>
                                            <p:cond delay="0"/>
                                          </p:stCondLst>
                                        </p:cTn>
                                        <p:tgtEl>
                                          <p:spTgt spid="1041"/>
                                        </p:tgtEl>
                                        <p:attrNameLst>
                                          <p:attrName>style.visibility</p:attrName>
                                        </p:attrNameLst>
                                      </p:cBhvr>
                                      <p:to>
                                        <p:strVal val="visible"/>
                                      </p:to>
                                    </p:set>
                                    <p:anim calcmode="lin" valueType="num">
                                      <p:cBhvr>
                                        <p:cTn id="84" dur="80" fill="hold"/>
                                        <p:tgtEl>
                                          <p:spTgt spid="1041"/>
                                        </p:tgtEl>
                                        <p:attrNameLst>
                                          <p:attrName>ppt_w</p:attrName>
                                        </p:attrNameLst>
                                      </p:cBhvr>
                                      <p:tavLst>
                                        <p:tav tm="0">
                                          <p:val>
                                            <p:fltVal val="0"/>
                                          </p:val>
                                        </p:tav>
                                        <p:tav tm="100000">
                                          <p:val>
                                            <p:strVal val="#ppt_w"/>
                                          </p:val>
                                        </p:tav>
                                      </p:tavLst>
                                    </p:anim>
                                    <p:anim calcmode="lin" valueType="num">
                                      <p:cBhvr>
                                        <p:cTn id="85" dur="80" fill="hold"/>
                                        <p:tgtEl>
                                          <p:spTgt spid="1041"/>
                                        </p:tgtEl>
                                        <p:attrNameLst>
                                          <p:attrName>ppt_h</p:attrName>
                                        </p:attrNameLst>
                                      </p:cBhvr>
                                      <p:tavLst>
                                        <p:tav tm="0">
                                          <p:val>
                                            <p:fltVal val="0"/>
                                          </p:val>
                                        </p:tav>
                                        <p:tav tm="100000">
                                          <p:val>
                                            <p:strVal val="#ppt_h"/>
                                          </p:val>
                                        </p:tav>
                                      </p:tavLst>
                                    </p:anim>
                                    <p:animEffect transition="in" filter="fade">
                                      <p:cBhvr>
                                        <p:cTn id="86" dur="80"/>
                                        <p:tgtEl>
                                          <p:spTgt spid="1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Assignment </a:t>
            </a:r>
            <a:r>
              <a:rPr lang="en-US" sz="2400" dirty="0" smtClean="0">
                <a:solidFill>
                  <a:prstClr val="white"/>
                </a:solidFill>
                <a:latin typeface="Arial Black" panose="020B0A04020102020204" pitchFamily="34" charset="0"/>
                <a:ea typeface="Yu Gothic Light" panose="020B0300000000000000" pitchFamily="34" charset="-128"/>
                <a:cs typeface="Arial" panose="020B0604020202020204" pitchFamily="34" charset="0"/>
              </a:rPr>
              <a:t>(due Mar 10)</a:t>
            </a:r>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 </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80813" y="1504950"/>
            <a:ext cx="7067788" cy="3000821"/>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Look for problems to solve:</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Find at least </a:t>
            </a:r>
            <a:r>
              <a:rPr lang="en-US" sz="2400" b="1" u="sng"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2 problems</a:t>
            </a: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 to share next time</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Look around your home, school, </a:t>
            </a:r>
            <a:b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b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community, etc.</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Talk to friends and relatives</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Notice things that are challenging</a:t>
            </a:r>
          </a:p>
        </p:txBody>
      </p:sp>
    </p:spTree>
    <p:extLst>
      <p:ext uri="{BB962C8B-B14F-4D97-AF65-F5344CB8AC3E}">
        <p14:creationId xmlns:p14="http://schemas.microsoft.com/office/powerpoint/2010/main" val="35760978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12" name="Straight Connector 11"/>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5367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0 -3.33333E-6 L 0 0.10371 " pathEditMode="relative" rAng="0" ptsTypes="AA">
                                          <p:cBhvr>
                                            <p:cTn id="6" dur="150" fill="hold"/>
                                            <p:tgtEl>
                                              <p:spTgt spid="12"/>
                                            </p:tgtEl>
                                            <p:attrNameLst>
                                              <p:attrName>ppt_x</p:attrName>
                                              <p:attrName>ppt_y</p:attrName>
                                            </p:attrNameLst>
                                          </p:cBhvr>
                                          <p:rCtr x="0" y="5185"/>
                                        </p:animMotion>
                                      </p:childTnLst>
                                    </p:cTn>
                                  </p:par>
                                  <p:par>
                                    <p:cTn id="7" presetID="2" presetClass="entr" presetSubtype="2" fill="hold" grpId="0" nodeType="withEffect" p14:presetBounceEnd="20000">
                                      <p:stCondLst>
                                        <p:cond delay="60"/>
                                      </p:stCondLst>
                                      <p:childTnLst>
                                        <p:set>
                                          <p:cBhvr>
                                            <p:cTn id="8" dur="1" fill="hold">
                                              <p:stCondLst>
                                                <p:cond delay="0"/>
                                              </p:stCondLst>
                                            </p:cTn>
                                            <p:tgtEl>
                                              <p:spTgt spid="25"/>
                                            </p:tgtEl>
                                            <p:attrNameLst>
                                              <p:attrName>style.visibility</p:attrName>
                                            </p:attrNameLst>
                                          </p:cBhvr>
                                          <p:to>
                                            <p:strVal val="visible"/>
                                          </p:to>
                                        </p:set>
                                        <p:anim calcmode="lin" valueType="num" p14:bounceEnd="20000">
                                          <p:cBhvr additive="base">
                                            <p:cTn id="9" dur="350" fill="hold"/>
                                            <p:tgtEl>
                                              <p:spTgt spid="25"/>
                                            </p:tgtEl>
                                            <p:attrNameLst>
                                              <p:attrName>ppt_x</p:attrName>
                                            </p:attrNameLst>
                                          </p:cBhvr>
                                          <p:tavLst>
                                            <p:tav tm="0">
                                              <p:val>
                                                <p:strVal val="1+#ppt_w/2"/>
                                              </p:val>
                                            </p:tav>
                                            <p:tav tm="100000">
                                              <p:val>
                                                <p:strVal val="#ppt_x"/>
                                              </p:val>
                                            </p:tav>
                                          </p:tavLst>
                                        </p:anim>
                                        <p:anim calcmode="lin" valueType="num" p14:bounceEnd="20000">
                                          <p:cBhvr additive="base">
                                            <p:cTn id="10" dur="350" fill="hold"/>
                                            <p:tgtEl>
                                              <p:spTgt spid="25"/>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14:presetBounceEnd="20000">
                                      <p:stCondLst>
                                        <p:cond delay="60"/>
                                      </p:stCondLst>
                                      <p:childTnLst>
                                        <p:set>
                                          <p:cBhvr>
                                            <p:cTn id="12" dur="1" fill="hold">
                                              <p:stCondLst>
                                                <p:cond delay="0"/>
                                              </p:stCondLst>
                                            </p:cTn>
                                            <p:tgtEl>
                                              <p:spTgt spid="4"/>
                                            </p:tgtEl>
                                            <p:attrNameLst>
                                              <p:attrName>style.visibility</p:attrName>
                                            </p:attrNameLst>
                                          </p:cBhvr>
                                          <p:to>
                                            <p:strVal val="visible"/>
                                          </p:to>
                                        </p:set>
                                        <p:anim calcmode="lin" valueType="num" p14:bounceEnd="20000">
                                          <p:cBhvr additive="base">
                                            <p:cTn id="13" dur="350" fill="hold"/>
                                            <p:tgtEl>
                                              <p:spTgt spid="4"/>
                                            </p:tgtEl>
                                            <p:attrNameLst>
                                              <p:attrName>ppt_x</p:attrName>
                                            </p:attrNameLst>
                                          </p:cBhvr>
                                          <p:tavLst>
                                            <p:tav tm="0">
                                              <p:val>
                                                <p:strVal val="0-#ppt_w/2"/>
                                              </p:val>
                                            </p:tav>
                                            <p:tav tm="100000">
                                              <p:val>
                                                <p:strVal val="#ppt_x"/>
                                              </p:val>
                                            </p:tav>
                                          </p:tavLst>
                                        </p:anim>
                                        <p:anim calcmode="lin" valueType="num" p14:bounceEnd="20000">
                                          <p:cBhvr additive="base">
                                            <p:cTn id="14" dur="35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14:presetBounceEnd="20000">
                                      <p:stCondLst>
                                        <p:cond delay="60"/>
                                      </p:stCondLst>
                                      <p:childTnLst>
                                        <p:set>
                                          <p:cBhvr>
                                            <p:cTn id="16" dur="1" fill="hold">
                                              <p:stCondLst>
                                                <p:cond delay="0"/>
                                              </p:stCondLst>
                                            </p:cTn>
                                            <p:tgtEl>
                                              <p:spTgt spid="22"/>
                                            </p:tgtEl>
                                            <p:attrNameLst>
                                              <p:attrName>style.visibility</p:attrName>
                                            </p:attrNameLst>
                                          </p:cBhvr>
                                          <p:to>
                                            <p:strVal val="visible"/>
                                          </p:to>
                                        </p:set>
                                        <p:anim calcmode="lin" valueType="num" p14:bounceEnd="20000">
                                          <p:cBhvr additive="base">
                                            <p:cTn id="17" dur="400" fill="hold"/>
                                            <p:tgtEl>
                                              <p:spTgt spid="22"/>
                                            </p:tgtEl>
                                            <p:attrNameLst>
                                              <p:attrName>ppt_x</p:attrName>
                                            </p:attrNameLst>
                                          </p:cBhvr>
                                          <p:tavLst>
                                            <p:tav tm="0">
                                              <p:val>
                                                <p:strVal val="0-#ppt_w/2"/>
                                              </p:val>
                                            </p:tav>
                                            <p:tav tm="100000">
                                              <p:val>
                                                <p:strVal val="#ppt_x"/>
                                              </p:val>
                                            </p:tav>
                                          </p:tavLst>
                                        </p:anim>
                                        <p:anim calcmode="lin" valueType="num" p14:bounceEnd="20000">
                                          <p:cBhvr additive="base">
                                            <p:cTn id="18" dur="400" fill="hold"/>
                                            <p:tgtEl>
                                              <p:spTgt spid="22"/>
                                            </p:tgtEl>
                                            <p:attrNameLst>
                                              <p:attrName>ppt_y</p:attrName>
                                            </p:attrNameLst>
                                          </p:cBhvr>
                                          <p:tavLst>
                                            <p:tav tm="0">
                                              <p:val>
                                                <p:strVal val="#ppt_y"/>
                                              </p:val>
                                            </p:tav>
                                            <p:tav tm="100000">
                                              <p:val>
                                                <p:strVal val="#ppt_y"/>
                                              </p:val>
                                            </p:tav>
                                          </p:tavLst>
                                        </p:anim>
                                      </p:childTnLst>
                                    </p:cTn>
                                  </p:par>
                                  <p:par>
                                    <p:cTn id="19" presetID="8" presetClass="emph" presetSubtype="0" fill="hold" nodeType="withEffect" p14:presetBounceEnd="20000">
                                      <p:stCondLst>
                                        <p:cond delay="60"/>
                                      </p:stCondLst>
                                      <p:childTnLst>
                                        <p:animRot by="64800000" p14:bounceEnd="20000">
                                          <p:cBhvr>
                                            <p:cTn id="20" dur="400" fill="hold"/>
                                            <p:tgtEl>
                                              <p:spTgt spid="22"/>
                                            </p:tgtEl>
                                            <p:attrNameLst>
                                              <p:attrName>r</p:attrName>
                                            </p:attrNameLst>
                                          </p:cBhvr>
                                        </p:animRot>
                                      </p:childTnLst>
                                    </p:cTn>
                                  </p:par>
                                  <p:par>
                                    <p:cTn id="21" presetID="2" presetClass="entr" presetSubtype="8" fill="hold" nodeType="withEffect" p14:presetBounceEnd="20000">
                                      <p:stCondLst>
                                        <p:cond delay="90"/>
                                      </p:stCondLst>
                                      <p:childTnLst>
                                        <p:set>
                                          <p:cBhvr>
                                            <p:cTn id="22" dur="1" fill="hold">
                                              <p:stCondLst>
                                                <p:cond delay="0"/>
                                              </p:stCondLst>
                                            </p:cTn>
                                            <p:tgtEl>
                                              <p:spTgt spid="21"/>
                                            </p:tgtEl>
                                            <p:attrNameLst>
                                              <p:attrName>style.visibility</p:attrName>
                                            </p:attrNameLst>
                                          </p:cBhvr>
                                          <p:to>
                                            <p:strVal val="visible"/>
                                          </p:to>
                                        </p:set>
                                        <p:anim calcmode="lin" valueType="num" p14:bounceEnd="20000">
                                          <p:cBhvr additive="base">
                                            <p:cTn id="23" dur="400" fill="hold"/>
                                            <p:tgtEl>
                                              <p:spTgt spid="21"/>
                                            </p:tgtEl>
                                            <p:attrNameLst>
                                              <p:attrName>ppt_x</p:attrName>
                                            </p:attrNameLst>
                                          </p:cBhvr>
                                          <p:tavLst>
                                            <p:tav tm="0">
                                              <p:val>
                                                <p:strVal val="0-#ppt_w/2"/>
                                              </p:val>
                                            </p:tav>
                                            <p:tav tm="100000">
                                              <p:val>
                                                <p:strVal val="#ppt_x"/>
                                              </p:val>
                                            </p:tav>
                                          </p:tavLst>
                                        </p:anim>
                                        <p:anim calcmode="lin" valueType="num" p14:bounceEnd="20000">
                                          <p:cBhvr additive="base">
                                            <p:cTn id="24" dur="400" fill="hold"/>
                                            <p:tgtEl>
                                              <p:spTgt spid="21"/>
                                            </p:tgtEl>
                                            <p:attrNameLst>
                                              <p:attrName>ppt_y</p:attrName>
                                            </p:attrNameLst>
                                          </p:cBhvr>
                                          <p:tavLst>
                                            <p:tav tm="0">
                                              <p:val>
                                                <p:strVal val="#ppt_y"/>
                                              </p:val>
                                            </p:tav>
                                            <p:tav tm="100000">
                                              <p:val>
                                                <p:strVal val="#ppt_y"/>
                                              </p:val>
                                            </p:tav>
                                          </p:tavLst>
                                        </p:anim>
                                      </p:childTnLst>
                                    </p:cTn>
                                  </p:par>
                                  <p:par>
                                    <p:cTn id="25" presetID="8" presetClass="emph" presetSubtype="0" fill="hold" nodeType="withEffect" p14:presetBounceEnd="20000">
                                      <p:stCondLst>
                                        <p:cond delay="90"/>
                                      </p:stCondLst>
                                      <p:childTnLst>
                                        <p:animRot by="54000000" p14:bounceEnd="20000">
                                          <p:cBhvr>
                                            <p:cTn id="26" dur="400" fill="hold"/>
                                            <p:tgtEl>
                                              <p:spTgt spid="21"/>
                                            </p:tgtEl>
                                            <p:attrNameLst>
                                              <p:attrName>r</p:attrName>
                                            </p:attrNameLst>
                                          </p:cBhvr>
                                        </p:animRot>
                                      </p:childTnLst>
                                    </p:cTn>
                                  </p:par>
                                  <p:par>
                                    <p:cTn id="27" presetID="2" presetClass="entr" presetSubtype="8" fill="hold" nodeType="withEffect" p14:presetBounceEnd="20000">
                                      <p:stCondLst>
                                        <p:cond delay="120"/>
                                      </p:stCondLst>
                                      <p:childTnLst>
                                        <p:set>
                                          <p:cBhvr>
                                            <p:cTn id="28" dur="1" fill="hold">
                                              <p:stCondLst>
                                                <p:cond delay="0"/>
                                              </p:stCondLst>
                                            </p:cTn>
                                            <p:tgtEl>
                                              <p:spTgt spid="20"/>
                                            </p:tgtEl>
                                            <p:attrNameLst>
                                              <p:attrName>style.visibility</p:attrName>
                                            </p:attrNameLst>
                                          </p:cBhvr>
                                          <p:to>
                                            <p:strVal val="visible"/>
                                          </p:to>
                                        </p:set>
                                        <p:anim calcmode="lin" valueType="num" p14:bounceEnd="20000">
                                          <p:cBhvr additive="base">
                                            <p:cTn id="29" dur="400" fill="hold"/>
                                            <p:tgtEl>
                                              <p:spTgt spid="20"/>
                                            </p:tgtEl>
                                            <p:attrNameLst>
                                              <p:attrName>ppt_x</p:attrName>
                                            </p:attrNameLst>
                                          </p:cBhvr>
                                          <p:tavLst>
                                            <p:tav tm="0">
                                              <p:val>
                                                <p:strVal val="0-#ppt_w/2"/>
                                              </p:val>
                                            </p:tav>
                                            <p:tav tm="100000">
                                              <p:val>
                                                <p:strVal val="#ppt_x"/>
                                              </p:val>
                                            </p:tav>
                                          </p:tavLst>
                                        </p:anim>
                                        <p:anim calcmode="lin" valueType="num" p14:bounceEnd="20000">
                                          <p:cBhvr additive="base">
                                            <p:cTn id="30" dur="400" fill="hold"/>
                                            <p:tgtEl>
                                              <p:spTgt spid="20"/>
                                            </p:tgtEl>
                                            <p:attrNameLst>
                                              <p:attrName>ppt_y</p:attrName>
                                            </p:attrNameLst>
                                          </p:cBhvr>
                                          <p:tavLst>
                                            <p:tav tm="0">
                                              <p:val>
                                                <p:strVal val="#ppt_y"/>
                                              </p:val>
                                            </p:tav>
                                            <p:tav tm="100000">
                                              <p:val>
                                                <p:strVal val="#ppt_y"/>
                                              </p:val>
                                            </p:tav>
                                          </p:tavLst>
                                        </p:anim>
                                      </p:childTnLst>
                                    </p:cTn>
                                  </p:par>
                                  <p:par>
                                    <p:cTn id="31" presetID="8" presetClass="emph" presetSubtype="0" fill="hold" nodeType="withEffect" p14:presetBounceEnd="20000">
                                      <p:stCondLst>
                                        <p:cond delay="120"/>
                                      </p:stCondLst>
                                      <p:childTnLst>
                                        <p:animRot by="48600000" p14:bounceEnd="20000">
                                          <p:cBhvr>
                                            <p:cTn id="32" dur="400" fill="hold"/>
                                            <p:tgtEl>
                                              <p:spTgt spid="20"/>
                                            </p:tgtEl>
                                            <p:attrNameLst>
                                              <p:attrName>r</p:attrName>
                                            </p:attrNameLst>
                                          </p:cBhvr>
                                        </p:animRot>
                                      </p:childTnLst>
                                    </p:cTn>
                                  </p:par>
                                  <p:par>
                                    <p:cTn id="33" presetID="2" presetClass="entr" presetSubtype="8" fill="hold" nodeType="withEffect" p14:presetBounceEnd="20000">
                                      <p:stCondLst>
                                        <p:cond delay="150"/>
                                      </p:stCondLst>
                                      <p:childTnLst>
                                        <p:set>
                                          <p:cBhvr>
                                            <p:cTn id="34" dur="1" fill="hold">
                                              <p:stCondLst>
                                                <p:cond delay="0"/>
                                              </p:stCondLst>
                                            </p:cTn>
                                            <p:tgtEl>
                                              <p:spTgt spid="19"/>
                                            </p:tgtEl>
                                            <p:attrNameLst>
                                              <p:attrName>style.visibility</p:attrName>
                                            </p:attrNameLst>
                                          </p:cBhvr>
                                          <p:to>
                                            <p:strVal val="visible"/>
                                          </p:to>
                                        </p:set>
                                        <p:anim calcmode="lin" valueType="num" p14:bounceEnd="20000">
                                          <p:cBhvr additive="base">
                                            <p:cTn id="35" dur="400" fill="hold"/>
                                            <p:tgtEl>
                                              <p:spTgt spid="19"/>
                                            </p:tgtEl>
                                            <p:attrNameLst>
                                              <p:attrName>ppt_x</p:attrName>
                                            </p:attrNameLst>
                                          </p:cBhvr>
                                          <p:tavLst>
                                            <p:tav tm="0">
                                              <p:val>
                                                <p:strVal val="0-#ppt_w/2"/>
                                              </p:val>
                                            </p:tav>
                                            <p:tav tm="100000">
                                              <p:val>
                                                <p:strVal val="#ppt_x"/>
                                              </p:val>
                                            </p:tav>
                                          </p:tavLst>
                                        </p:anim>
                                        <p:anim calcmode="lin" valueType="num" p14:bounceEnd="20000">
                                          <p:cBhvr additive="base">
                                            <p:cTn id="36" dur="400" fill="hold"/>
                                            <p:tgtEl>
                                              <p:spTgt spid="19"/>
                                            </p:tgtEl>
                                            <p:attrNameLst>
                                              <p:attrName>ppt_y</p:attrName>
                                            </p:attrNameLst>
                                          </p:cBhvr>
                                          <p:tavLst>
                                            <p:tav tm="0">
                                              <p:val>
                                                <p:strVal val="#ppt_y"/>
                                              </p:val>
                                            </p:tav>
                                            <p:tav tm="100000">
                                              <p:val>
                                                <p:strVal val="#ppt_y"/>
                                              </p:val>
                                            </p:tav>
                                          </p:tavLst>
                                        </p:anim>
                                      </p:childTnLst>
                                    </p:cTn>
                                  </p:par>
                                  <p:par>
                                    <p:cTn id="37" presetID="8" presetClass="emph" presetSubtype="0" fill="hold" nodeType="withEffect" p14:presetBounceEnd="20000">
                                      <p:stCondLst>
                                        <p:cond delay="150"/>
                                      </p:stCondLst>
                                      <p:childTnLst>
                                        <p:animRot by="37800000" p14:bounceEnd="20000">
                                          <p:cBhvr>
                                            <p:cTn id="38" dur="400" fill="hold"/>
                                            <p:tgtEl>
                                              <p:spTgt spid="19"/>
                                            </p:tgtEl>
                                            <p:attrNameLst>
                                              <p:attrName>r</p:attrName>
                                            </p:attrNameLst>
                                          </p:cBhvr>
                                        </p:animRot>
                                      </p:childTnLst>
                                    </p:cTn>
                                  </p:par>
                                  <p:par>
                                    <p:cTn id="39" presetID="2" presetClass="entr" presetSubtype="8" fill="hold" nodeType="withEffect" p14:presetBounceEnd="20000">
                                      <p:stCondLst>
                                        <p:cond delay="180"/>
                                      </p:stCondLst>
                                      <p:childTnLst>
                                        <p:set>
                                          <p:cBhvr>
                                            <p:cTn id="40" dur="1" fill="hold">
                                              <p:stCondLst>
                                                <p:cond delay="0"/>
                                              </p:stCondLst>
                                            </p:cTn>
                                            <p:tgtEl>
                                              <p:spTgt spid="18"/>
                                            </p:tgtEl>
                                            <p:attrNameLst>
                                              <p:attrName>style.visibility</p:attrName>
                                            </p:attrNameLst>
                                          </p:cBhvr>
                                          <p:to>
                                            <p:strVal val="visible"/>
                                          </p:to>
                                        </p:set>
                                        <p:anim calcmode="lin" valueType="num" p14:bounceEnd="20000">
                                          <p:cBhvr additive="base">
                                            <p:cTn id="41" dur="400" fill="hold"/>
                                            <p:tgtEl>
                                              <p:spTgt spid="18"/>
                                            </p:tgtEl>
                                            <p:attrNameLst>
                                              <p:attrName>ppt_x</p:attrName>
                                            </p:attrNameLst>
                                          </p:cBhvr>
                                          <p:tavLst>
                                            <p:tav tm="0">
                                              <p:val>
                                                <p:strVal val="0-#ppt_w/2"/>
                                              </p:val>
                                            </p:tav>
                                            <p:tav tm="100000">
                                              <p:val>
                                                <p:strVal val="#ppt_x"/>
                                              </p:val>
                                            </p:tav>
                                          </p:tavLst>
                                        </p:anim>
                                        <p:anim calcmode="lin" valueType="num" p14:bounceEnd="20000">
                                          <p:cBhvr additive="base">
                                            <p:cTn id="42" dur="400" fill="hold"/>
                                            <p:tgtEl>
                                              <p:spTgt spid="18"/>
                                            </p:tgtEl>
                                            <p:attrNameLst>
                                              <p:attrName>ppt_y</p:attrName>
                                            </p:attrNameLst>
                                          </p:cBhvr>
                                          <p:tavLst>
                                            <p:tav tm="0">
                                              <p:val>
                                                <p:strVal val="#ppt_y"/>
                                              </p:val>
                                            </p:tav>
                                            <p:tav tm="100000">
                                              <p:val>
                                                <p:strVal val="#ppt_y"/>
                                              </p:val>
                                            </p:tav>
                                          </p:tavLst>
                                        </p:anim>
                                      </p:childTnLst>
                                    </p:cTn>
                                  </p:par>
                                  <p:par>
                                    <p:cTn id="43" presetID="8" presetClass="emph" presetSubtype="0" fill="hold" nodeType="withEffect" p14:presetBounceEnd="20000">
                                      <p:stCondLst>
                                        <p:cond delay="180"/>
                                      </p:stCondLst>
                                      <p:childTnLst>
                                        <p:animRot by="32400000" p14:bounceEnd="20000">
                                          <p:cBhvr>
                                            <p:cTn id="44" dur="400" fill="hold"/>
                                            <p:tgtEl>
                                              <p:spTgt spid="18"/>
                                            </p:tgtEl>
                                            <p:attrNameLst>
                                              <p:attrName>r</p:attrName>
                                            </p:attrNameLst>
                                          </p:cBhvr>
                                        </p:animRot>
                                      </p:childTnLst>
                                    </p:cTn>
                                  </p:par>
                                  <p:par>
                                    <p:cTn id="45" presetID="2" presetClass="entr" presetSubtype="8" fill="hold" nodeType="withEffect" p14:presetBounceEnd="20000">
                                      <p:stCondLst>
                                        <p:cond delay="210"/>
                                      </p:stCondLst>
                                      <p:childTnLst>
                                        <p:set>
                                          <p:cBhvr>
                                            <p:cTn id="46" dur="1" fill="hold">
                                              <p:stCondLst>
                                                <p:cond delay="0"/>
                                              </p:stCondLst>
                                            </p:cTn>
                                            <p:tgtEl>
                                              <p:spTgt spid="17"/>
                                            </p:tgtEl>
                                            <p:attrNameLst>
                                              <p:attrName>style.visibility</p:attrName>
                                            </p:attrNameLst>
                                          </p:cBhvr>
                                          <p:to>
                                            <p:strVal val="visible"/>
                                          </p:to>
                                        </p:set>
                                        <p:anim calcmode="lin" valueType="num" p14:bounceEnd="20000">
                                          <p:cBhvr additive="base">
                                            <p:cTn id="47" dur="400" fill="hold"/>
                                            <p:tgtEl>
                                              <p:spTgt spid="17"/>
                                            </p:tgtEl>
                                            <p:attrNameLst>
                                              <p:attrName>ppt_x</p:attrName>
                                            </p:attrNameLst>
                                          </p:cBhvr>
                                          <p:tavLst>
                                            <p:tav tm="0">
                                              <p:val>
                                                <p:strVal val="0-#ppt_w/2"/>
                                              </p:val>
                                            </p:tav>
                                            <p:tav tm="100000">
                                              <p:val>
                                                <p:strVal val="#ppt_x"/>
                                              </p:val>
                                            </p:tav>
                                          </p:tavLst>
                                        </p:anim>
                                        <p:anim calcmode="lin" valueType="num" p14:bounceEnd="20000">
                                          <p:cBhvr additive="base">
                                            <p:cTn id="48" dur="400" fill="hold"/>
                                            <p:tgtEl>
                                              <p:spTgt spid="17"/>
                                            </p:tgtEl>
                                            <p:attrNameLst>
                                              <p:attrName>ppt_y</p:attrName>
                                            </p:attrNameLst>
                                          </p:cBhvr>
                                          <p:tavLst>
                                            <p:tav tm="0">
                                              <p:val>
                                                <p:strVal val="#ppt_y"/>
                                              </p:val>
                                            </p:tav>
                                            <p:tav tm="100000">
                                              <p:val>
                                                <p:strVal val="#ppt_y"/>
                                              </p:val>
                                            </p:tav>
                                          </p:tavLst>
                                        </p:anim>
                                      </p:childTnLst>
                                    </p:cTn>
                                  </p:par>
                                  <p:par>
                                    <p:cTn id="49" presetID="8" presetClass="emph" presetSubtype="0" fill="hold" nodeType="withEffect" p14:presetBounceEnd="20000">
                                      <p:stCondLst>
                                        <p:cond delay="210"/>
                                      </p:stCondLst>
                                      <p:childTnLst>
                                        <p:animRot by="21600000" p14:bounceEnd="20000">
                                          <p:cBhvr>
                                            <p:cTn id="50" dur="400" fill="hold"/>
                                            <p:tgtEl>
                                              <p:spTgt spid="17"/>
                                            </p:tgtEl>
                                            <p:attrNameLst>
                                              <p:attrName>r</p:attrName>
                                            </p:attrNameLst>
                                          </p:cBhvr>
                                        </p:animRot>
                                      </p:childTnLst>
                                    </p:cTn>
                                  </p:par>
                                  <p:par>
                                    <p:cTn id="51" presetID="2" presetClass="entr" presetSubtype="8" fill="hold" nodeType="withEffect" p14:presetBounceEnd="20000">
                                      <p:stCondLst>
                                        <p:cond delay="240"/>
                                      </p:stCondLst>
                                      <p:childTnLst>
                                        <p:set>
                                          <p:cBhvr>
                                            <p:cTn id="52" dur="1" fill="hold">
                                              <p:stCondLst>
                                                <p:cond delay="0"/>
                                              </p:stCondLst>
                                            </p:cTn>
                                            <p:tgtEl>
                                              <p:spTgt spid="16"/>
                                            </p:tgtEl>
                                            <p:attrNameLst>
                                              <p:attrName>style.visibility</p:attrName>
                                            </p:attrNameLst>
                                          </p:cBhvr>
                                          <p:to>
                                            <p:strVal val="visible"/>
                                          </p:to>
                                        </p:set>
                                        <p:anim calcmode="lin" valueType="num" p14:bounceEnd="20000">
                                          <p:cBhvr additive="base">
                                            <p:cTn id="53" dur="400" fill="hold"/>
                                            <p:tgtEl>
                                              <p:spTgt spid="16"/>
                                            </p:tgtEl>
                                            <p:attrNameLst>
                                              <p:attrName>ppt_x</p:attrName>
                                            </p:attrNameLst>
                                          </p:cBhvr>
                                          <p:tavLst>
                                            <p:tav tm="0">
                                              <p:val>
                                                <p:strVal val="0-#ppt_w/2"/>
                                              </p:val>
                                            </p:tav>
                                            <p:tav tm="100000">
                                              <p:val>
                                                <p:strVal val="#ppt_x"/>
                                              </p:val>
                                            </p:tav>
                                          </p:tavLst>
                                        </p:anim>
                                        <p:anim calcmode="lin" valueType="num" p14:bounceEnd="20000">
                                          <p:cBhvr additive="base">
                                            <p:cTn id="54" dur="400" fill="hold"/>
                                            <p:tgtEl>
                                              <p:spTgt spid="16"/>
                                            </p:tgtEl>
                                            <p:attrNameLst>
                                              <p:attrName>ppt_y</p:attrName>
                                            </p:attrNameLst>
                                          </p:cBhvr>
                                          <p:tavLst>
                                            <p:tav tm="0">
                                              <p:val>
                                                <p:strVal val="#ppt_y"/>
                                              </p:val>
                                            </p:tav>
                                            <p:tav tm="100000">
                                              <p:val>
                                                <p:strVal val="#ppt_y"/>
                                              </p:val>
                                            </p:tav>
                                          </p:tavLst>
                                        </p:anim>
                                      </p:childTnLst>
                                    </p:cTn>
                                  </p:par>
                                  <p:par>
                                    <p:cTn id="55" presetID="8" presetClass="emph" presetSubtype="0" fill="hold" nodeType="withEffect" p14:presetBounceEnd="20000">
                                      <p:stCondLst>
                                        <p:cond delay="240"/>
                                      </p:stCondLst>
                                      <p:childTnLst>
                                        <p:animRot by="10800000" p14:bounceEnd="20000">
                                          <p:cBhvr>
                                            <p:cTn id="56"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0 -3.33333E-6 L 0 0.10371 " pathEditMode="relative" rAng="0" ptsTypes="AA">
                                          <p:cBhvr>
                                            <p:cTn id="6" dur="150" fill="hold"/>
                                            <p:tgtEl>
                                              <p:spTgt spid="12"/>
                                            </p:tgtEl>
                                            <p:attrNameLst>
                                              <p:attrName>ppt_x</p:attrName>
                                              <p:attrName>ppt_y</p:attrName>
                                            </p:attrNameLst>
                                          </p:cBhvr>
                                          <p:rCtr x="0" y="5185"/>
                                        </p:animMotion>
                                      </p:childTnLst>
                                    </p:cTn>
                                  </p:par>
                                  <p:par>
                                    <p:cTn id="7" presetID="2" presetClass="entr" presetSubtype="2" fill="hold" grpId="0" nodeType="withEffect">
                                      <p:stCondLst>
                                        <p:cond delay="60"/>
                                      </p:stCondLst>
                                      <p:childTnLst>
                                        <p:set>
                                          <p:cBhvr>
                                            <p:cTn id="8" dur="1" fill="hold">
                                              <p:stCondLst>
                                                <p:cond delay="0"/>
                                              </p:stCondLst>
                                            </p:cTn>
                                            <p:tgtEl>
                                              <p:spTgt spid="25"/>
                                            </p:tgtEl>
                                            <p:attrNameLst>
                                              <p:attrName>style.visibility</p:attrName>
                                            </p:attrNameLst>
                                          </p:cBhvr>
                                          <p:to>
                                            <p:strVal val="visible"/>
                                          </p:to>
                                        </p:set>
                                        <p:anim calcmode="lin" valueType="num">
                                          <p:cBhvr additive="base">
                                            <p:cTn id="9" dur="350" fill="hold"/>
                                            <p:tgtEl>
                                              <p:spTgt spid="25"/>
                                            </p:tgtEl>
                                            <p:attrNameLst>
                                              <p:attrName>ppt_x</p:attrName>
                                            </p:attrNameLst>
                                          </p:cBhvr>
                                          <p:tavLst>
                                            <p:tav tm="0">
                                              <p:val>
                                                <p:strVal val="1+#ppt_w/2"/>
                                              </p:val>
                                            </p:tav>
                                            <p:tav tm="100000">
                                              <p:val>
                                                <p:strVal val="#ppt_x"/>
                                              </p:val>
                                            </p:tav>
                                          </p:tavLst>
                                        </p:anim>
                                        <p:anim calcmode="lin" valueType="num">
                                          <p:cBhvr additive="base">
                                            <p:cTn id="10" dur="350" fill="hold"/>
                                            <p:tgtEl>
                                              <p:spTgt spid="25"/>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6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50" fill="hold"/>
                                            <p:tgtEl>
                                              <p:spTgt spid="4"/>
                                            </p:tgtEl>
                                            <p:attrNameLst>
                                              <p:attrName>ppt_x</p:attrName>
                                            </p:attrNameLst>
                                          </p:cBhvr>
                                          <p:tavLst>
                                            <p:tav tm="0">
                                              <p:val>
                                                <p:strVal val="0-#ppt_w/2"/>
                                              </p:val>
                                            </p:tav>
                                            <p:tav tm="100000">
                                              <p:val>
                                                <p:strVal val="#ppt_x"/>
                                              </p:val>
                                            </p:tav>
                                          </p:tavLst>
                                        </p:anim>
                                        <p:anim calcmode="lin" valueType="num">
                                          <p:cBhvr additive="base">
                                            <p:cTn id="14" dur="35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6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400" fill="hold"/>
                                            <p:tgtEl>
                                              <p:spTgt spid="22"/>
                                            </p:tgtEl>
                                            <p:attrNameLst>
                                              <p:attrName>ppt_x</p:attrName>
                                            </p:attrNameLst>
                                          </p:cBhvr>
                                          <p:tavLst>
                                            <p:tav tm="0">
                                              <p:val>
                                                <p:strVal val="0-#ppt_w/2"/>
                                              </p:val>
                                            </p:tav>
                                            <p:tav tm="100000">
                                              <p:val>
                                                <p:strVal val="#ppt_x"/>
                                              </p:val>
                                            </p:tav>
                                          </p:tavLst>
                                        </p:anim>
                                        <p:anim calcmode="lin" valueType="num">
                                          <p:cBhvr additive="base">
                                            <p:cTn id="18" dur="400" fill="hold"/>
                                            <p:tgtEl>
                                              <p:spTgt spid="22"/>
                                            </p:tgtEl>
                                            <p:attrNameLst>
                                              <p:attrName>ppt_y</p:attrName>
                                            </p:attrNameLst>
                                          </p:cBhvr>
                                          <p:tavLst>
                                            <p:tav tm="0">
                                              <p:val>
                                                <p:strVal val="#ppt_y"/>
                                              </p:val>
                                            </p:tav>
                                            <p:tav tm="100000">
                                              <p:val>
                                                <p:strVal val="#ppt_y"/>
                                              </p:val>
                                            </p:tav>
                                          </p:tavLst>
                                        </p:anim>
                                      </p:childTnLst>
                                    </p:cTn>
                                  </p:par>
                                  <p:par>
                                    <p:cTn id="19" presetID="8" presetClass="emph" presetSubtype="0" fill="hold" nodeType="withEffect">
                                      <p:stCondLst>
                                        <p:cond delay="60"/>
                                      </p:stCondLst>
                                      <p:childTnLst>
                                        <p:animRot by="64800000">
                                          <p:cBhvr>
                                            <p:cTn id="20" dur="400" fill="hold"/>
                                            <p:tgtEl>
                                              <p:spTgt spid="22"/>
                                            </p:tgtEl>
                                            <p:attrNameLst>
                                              <p:attrName>r</p:attrName>
                                            </p:attrNameLst>
                                          </p:cBhvr>
                                        </p:animRot>
                                      </p:childTnLst>
                                    </p:cTn>
                                  </p:par>
                                  <p:par>
                                    <p:cTn id="21" presetID="2" presetClass="entr" presetSubtype="8" fill="hold" nodeType="withEffect">
                                      <p:stCondLst>
                                        <p:cond delay="9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400" fill="hold"/>
                                            <p:tgtEl>
                                              <p:spTgt spid="21"/>
                                            </p:tgtEl>
                                            <p:attrNameLst>
                                              <p:attrName>ppt_x</p:attrName>
                                            </p:attrNameLst>
                                          </p:cBhvr>
                                          <p:tavLst>
                                            <p:tav tm="0">
                                              <p:val>
                                                <p:strVal val="0-#ppt_w/2"/>
                                              </p:val>
                                            </p:tav>
                                            <p:tav tm="100000">
                                              <p:val>
                                                <p:strVal val="#ppt_x"/>
                                              </p:val>
                                            </p:tav>
                                          </p:tavLst>
                                        </p:anim>
                                        <p:anim calcmode="lin" valueType="num">
                                          <p:cBhvr additive="base">
                                            <p:cTn id="24" dur="400" fill="hold"/>
                                            <p:tgtEl>
                                              <p:spTgt spid="21"/>
                                            </p:tgtEl>
                                            <p:attrNameLst>
                                              <p:attrName>ppt_y</p:attrName>
                                            </p:attrNameLst>
                                          </p:cBhvr>
                                          <p:tavLst>
                                            <p:tav tm="0">
                                              <p:val>
                                                <p:strVal val="#ppt_y"/>
                                              </p:val>
                                            </p:tav>
                                            <p:tav tm="100000">
                                              <p:val>
                                                <p:strVal val="#ppt_y"/>
                                              </p:val>
                                            </p:tav>
                                          </p:tavLst>
                                        </p:anim>
                                      </p:childTnLst>
                                    </p:cTn>
                                  </p:par>
                                  <p:par>
                                    <p:cTn id="25" presetID="8" presetClass="emph" presetSubtype="0" fill="hold" nodeType="withEffect">
                                      <p:stCondLst>
                                        <p:cond delay="90"/>
                                      </p:stCondLst>
                                      <p:childTnLst>
                                        <p:animRot by="54000000">
                                          <p:cBhvr>
                                            <p:cTn id="26" dur="400" fill="hold"/>
                                            <p:tgtEl>
                                              <p:spTgt spid="21"/>
                                            </p:tgtEl>
                                            <p:attrNameLst>
                                              <p:attrName>r</p:attrName>
                                            </p:attrNameLst>
                                          </p:cBhvr>
                                        </p:animRot>
                                      </p:childTnLst>
                                    </p:cTn>
                                  </p:par>
                                  <p:par>
                                    <p:cTn id="27" presetID="2" presetClass="entr" presetSubtype="8" fill="hold" nodeType="withEffect">
                                      <p:stCondLst>
                                        <p:cond delay="12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400" fill="hold"/>
                                            <p:tgtEl>
                                              <p:spTgt spid="20"/>
                                            </p:tgtEl>
                                            <p:attrNameLst>
                                              <p:attrName>ppt_x</p:attrName>
                                            </p:attrNameLst>
                                          </p:cBhvr>
                                          <p:tavLst>
                                            <p:tav tm="0">
                                              <p:val>
                                                <p:strVal val="0-#ppt_w/2"/>
                                              </p:val>
                                            </p:tav>
                                            <p:tav tm="100000">
                                              <p:val>
                                                <p:strVal val="#ppt_x"/>
                                              </p:val>
                                            </p:tav>
                                          </p:tavLst>
                                        </p:anim>
                                        <p:anim calcmode="lin" valueType="num">
                                          <p:cBhvr additive="base">
                                            <p:cTn id="30" dur="400" fill="hold"/>
                                            <p:tgtEl>
                                              <p:spTgt spid="20"/>
                                            </p:tgtEl>
                                            <p:attrNameLst>
                                              <p:attrName>ppt_y</p:attrName>
                                            </p:attrNameLst>
                                          </p:cBhvr>
                                          <p:tavLst>
                                            <p:tav tm="0">
                                              <p:val>
                                                <p:strVal val="#ppt_y"/>
                                              </p:val>
                                            </p:tav>
                                            <p:tav tm="100000">
                                              <p:val>
                                                <p:strVal val="#ppt_y"/>
                                              </p:val>
                                            </p:tav>
                                          </p:tavLst>
                                        </p:anim>
                                      </p:childTnLst>
                                    </p:cTn>
                                  </p:par>
                                  <p:par>
                                    <p:cTn id="31" presetID="8" presetClass="emph" presetSubtype="0" fill="hold" nodeType="withEffect">
                                      <p:stCondLst>
                                        <p:cond delay="120"/>
                                      </p:stCondLst>
                                      <p:childTnLst>
                                        <p:animRot by="48600000">
                                          <p:cBhvr>
                                            <p:cTn id="32" dur="400" fill="hold"/>
                                            <p:tgtEl>
                                              <p:spTgt spid="20"/>
                                            </p:tgtEl>
                                            <p:attrNameLst>
                                              <p:attrName>r</p:attrName>
                                            </p:attrNameLst>
                                          </p:cBhvr>
                                        </p:animRot>
                                      </p:childTnLst>
                                    </p:cTn>
                                  </p:par>
                                  <p:par>
                                    <p:cTn id="33" presetID="2" presetClass="entr" presetSubtype="8" fill="hold" nodeType="withEffect">
                                      <p:stCondLst>
                                        <p:cond delay="15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400" fill="hold"/>
                                            <p:tgtEl>
                                              <p:spTgt spid="19"/>
                                            </p:tgtEl>
                                            <p:attrNameLst>
                                              <p:attrName>ppt_x</p:attrName>
                                            </p:attrNameLst>
                                          </p:cBhvr>
                                          <p:tavLst>
                                            <p:tav tm="0">
                                              <p:val>
                                                <p:strVal val="0-#ppt_w/2"/>
                                              </p:val>
                                            </p:tav>
                                            <p:tav tm="100000">
                                              <p:val>
                                                <p:strVal val="#ppt_x"/>
                                              </p:val>
                                            </p:tav>
                                          </p:tavLst>
                                        </p:anim>
                                        <p:anim calcmode="lin" valueType="num">
                                          <p:cBhvr additive="base">
                                            <p:cTn id="36" dur="400" fill="hold"/>
                                            <p:tgtEl>
                                              <p:spTgt spid="19"/>
                                            </p:tgtEl>
                                            <p:attrNameLst>
                                              <p:attrName>ppt_y</p:attrName>
                                            </p:attrNameLst>
                                          </p:cBhvr>
                                          <p:tavLst>
                                            <p:tav tm="0">
                                              <p:val>
                                                <p:strVal val="#ppt_y"/>
                                              </p:val>
                                            </p:tav>
                                            <p:tav tm="100000">
                                              <p:val>
                                                <p:strVal val="#ppt_y"/>
                                              </p:val>
                                            </p:tav>
                                          </p:tavLst>
                                        </p:anim>
                                      </p:childTnLst>
                                    </p:cTn>
                                  </p:par>
                                  <p:par>
                                    <p:cTn id="37" presetID="8" presetClass="emph" presetSubtype="0" fill="hold" nodeType="withEffect">
                                      <p:stCondLst>
                                        <p:cond delay="150"/>
                                      </p:stCondLst>
                                      <p:childTnLst>
                                        <p:animRot by="37800000">
                                          <p:cBhvr>
                                            <p:cTn id="38" dur="400" fill="hold"/>
                                            <p:tgtEl>
                                              <p:spTgt spid="19"/>
                                            </p:tgtEl>
                                            <p:attrNameLst>
                                              <p:attrName>r</p:attrName>
                                            </p:attrNameLst>
                                          </p:cBhvr>
                                        </p:animRot>
                                      </p:childTnLst>
                                    </p:cTn>
                                  </p:par>
                                  <p:par>
                                    <p:cTn id="39" presetID="2" presetClass="entr" presetSubtype="8" fill="hold" nodeType="withEffect">
                                      <p:stCondLst>
                                        <p:cond delay="18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400" fill="hold"/>
                                            <p:tgtEl>
                                              <p:spTgt spid="18"/>
                                            </p:tgtEl>
                                            <p:attrNameLst>
                                              <p:attrName>ppt_x</p:attrName>
                                            </p:attrNameLst>
                                          </p:cBhvr>
                                          <p:tavLst>
                                            <p:tav tm="0">
                                              <p:val>
                                                <p:strVal val="0-#ppt_w/2"/>
                                              </p:val>
                                            </p:tav>
                                            <p:tav tm="100000">
                                              <p:val>
                                                <p:strVal val="#ppt_x"/>
                                              </p:val>
                                            </p:tav>
                                          </p:tavLst>
                                        </p:anim>
                                        <p:anim calcmode="lin" valueType="num">
                                          <p:cBhvr additive="base">
                                            <p:cTn id="42" dur="400" fill="hold"/>
                                            <p:tgtEl>
                                              <p:spTgt spid="18"/>
                                            </p:tgtEl>
                                            <p:attrNameLst>
                                              <p:attrName>ppt_y</p:attrName>
                                            </p:attrNameLst>
                                          </p:cBhvr>
                                          <p:tavLst>
                                            <p:tav tm="0">
                                              <p:val>
                                                <p:strVal val="#ppt_y"/>
                                              </p:val>
                                            </p:tav>
                                            <p:tav tm="100000">
                                              <p:val>
                                                <p:strVal val="#ppt_y"/>
                                              </p:val>
                                            </p:tav>
                                          </p:tavLst>
                                        </p:anim>
                                      </p:childTnLst>
                                    </p:cTn>
                                  </p:par>
                                  <p:par>
                                    <p:cTn id="43" presetID="8" presetClass="emph" presetSubtype="0" fill="hold" nodeType="withEffect">
                                      <p:stCondLst>
                                        <p:cond delay="180"/>
                                      </p:stCondLst>
                                      <p:childTnLst>
                                        <p:animRot by="32400000">
                                          <p:cBhvr>
                                            <p:cTn id="44" dur="400" fill="hold"/>
                                            <p:tgtEl>
                                              <p:spTgt spid="18"/>
                                            </p:tgtEl>
                                            <p:attrNameLst>
                                              <p:attrName>r</p:attrName>
                                            </p:attrNameLst>
                                          </p:cBhvr>
                                        </p:animRot>
                                      </p:childTnLst>
                                    </p:cTn>
                                  </p:par>
                                  <p:par>
                                    <p:cTn id="45" presetID="2" presetClass="entr" presetSubtype="8" fill="hold" nodeType="withEffect">
                                      <p:stCondLst>
                                        <p:cond delay="21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400" fill="hold"/>
                                            <p:tgtEl>
                                              <p:spTgt spid="17"/>
                                            </p:tgtEl>
                                            <p:attrNameLst>
                                              <p:attrName>ppt_x</p:attrName>
                                            </p:attrNameLst>
                                          </p:cBhvr>
                                          <p:tavLst>
                                            <p:tav tm="0">
                                              <p:val>
                                                <p:strVal val="0-#ppt_w/2"/>
                                              </p:val>
                                            </p:tav>
                                            <p:tav tm="100000">
                                              <p:val>
                                                <p:strVal val="#ppt_x"/>
                                              </p:val>
                                            </p:tav>
                                          </p:tavLst>
                                        </p:anim>
                                        <p:anim calcmode="lin" valueType="num">
                                          <p:cBhvr additive="base">
                                            <p:cTn id="48" dur="400" fill="hold"/>
                                            <p:tgtEl>
                                              <p:spTgt spid="17"/>
                                            </p:tgtEl>
                                            <p:attrNameLst>
                                              <p:attrName>ppt_y</p:attrName>
                                            </p:attrNameLst>
                                          </p:cBhvr>
                                          <p:tavLst>
                                            <p:tav tm="0">
                                              <p:val>
                                                <p:strVal val="#ppt_y"/>
                                              </p:val>
                                            </p:tav>
                                            <p:tav tm="100000">
                                              <p:val>
                                                <p:strVal val="#ppt_y"/>
                                              </p:val>
                                            </p:tav>
                                          </p:tavLst>
                                        </p:anim>
                                      </p:childTnLst>
                                    </p:cTn>
                                  </p:par>
                                  <p:par>
                                    <p:cTn id="49" presetID="8" presetClass="emph" presetSubtype="0" fill="hold" nodeType="withEffect">
                                      <p:stCondLst>
                                        <p:cond delay="210"/>
                                      </p:stCondLst>
                                      <p:childTnLst>
                                        <p:animRot by="21600000">
                                          <p:cBhvr>
                                            <p:cTn id="50" dur="400" fill="hold"/>
                                            <p:tgtEl>
                                              <p:spTgt spid="17"/>
                                            </p:tgtEl>
                                            <p:attrNameLst>
                                              <p:attrName>r</p:attrName>
                                            </p:attrNameLst>
                                          </p:cBhvr>
                                        </p:animRot>
                                      </p:childTnLst>
                                    </p:cTn>
                                  </p:par>
                                  <p:par>
                                    <p:cTn id="51" presetID="2" presetClass="entr" presetSubtype="8" fill="hold" nodeType="withEffect">
                                      <p:stCondLst>
                                        <p:cond delay="24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400" fill="hold"/>
                                            <p:tgtEl>
                                              <p:spTgt spid="16"/>
                                            </p:tgtEl>
                                            <p:attrNameLst>
                                              <p:attrName>ppt_x</p:attrName>
                                            </p:attrNameLst>
                                          </p:cBhvr>
                                          <p:tavLst>
                                            <p:tav tm="0">
                                              <p:val>
                                                <p:strVal val="0-#ppt_w/2"/>
                                              </p:val>
                                            </p:tav>
                                            <p:tav tm="100000">
                                              <p:val>
                                                <p:strVal val="#ppt_x"/>
                                              </p:val>
                                            </p:tav>
                                          </p:tavLst>
                                        </p:anim>
                                        <p:anim calcmode="lin" valueType="num">
                                          <p:cBhvr additive="base">
                                            <p:cTn id="54" dur="400" fill="hold"/>
                                            <p:tgtEl>
                                              <p:spTgt spid="16"/>
                                            </p:tgtEl>
                                            <p:attrNameLst>
                                              <p:attrName>ppt_y</p:attrName>
                                            </p:attrNameLst>
                                          </p:cBhvr>
                                          <p:tavLst>
                                            <p:tav tm="0">
                                              <p:val>
                                                <p:strVal val="#ppt_y"/>
                                              </p:val>
                                            </p:tav>
                                            <p:tav tm="100000">
                                              <p:val>
                                                <p:strVal val="#ppt_y"/>
                                              </p:val>
                                            </p:tav>
                                          </p:tavLst>
                                        </p:anim>
                                      </p:childTnLst>
                                    </p:cTn>
                                  </p:par>
                                  <p:par>
                                    <p:cTn id="55" presetID="8" presetClass="emph" presetSubtype="0" fill="hold" nodeType="withEffect">
                                      <p:stCondLst>
                                        <p:cond delay="240"/>
                                      </p:stCondLst>
                                      <p:childTnLst>
                                        <p:animRot by="10800000">
                                          <p:cBhvr>
                                            <p:cTn id="56"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960780"/>
      </p:ext>
    </p:extLst>
  </p:cSld>
  <p:clrMapOvr>
    <a:masterClrMapping/>
  </p:clrMapOvr>
  <mc:AlternateContent xmlns:mc="http://schemas.openxmlformats.org/markup-compatibility/2006" xmlns:p14="http://schemas.microsoft.com/office/powerpoint/2010/main">
    <mc:Choice Requires="p14">
      <p:transition spd="slow" p14:dur="2000" advClick="0" advTm="750"/>
    </mc:Choice>
    <mc:Fallback xmlns="">
      <p:transition spd="slow" advClick="0" advTm="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350"/>
                                        <p:tgtEl>
                                          <p:spTgt spid="25"/>
                                        </p:tgtEl>
                                        <p:attrNameLst>
                                          <p:attrName>ppt_x</p:attrName>
                                        </p:attrNameLst>
                                      </p:cBhvr>
                                      <p:tavLst>
                                        <p:tav tm="0">
                                          <p:val>
                                            <p:strVal val="ppt_x"/>
                                          </p:val>
                                        </p:tav>
                                        <p:tav tm="100000">
                                          <p:val>
                                            <p:strVal val="0-ppt_w/2"/>
                                          </p:val>
                                        </p:tav>
                                      </p:tavLst>
                                    </p:anim>
                                    <p:anim calcmode="lin" valueType="num">
                                      <p:cBhvr additive="base">
                                        <p:cTn id="7" dur="350"/>
                                        <p:tgtEl>
                                          <p:spTgt spid="25"/>
                                        </p:tgtEl>
                                        <p:attrNameLst>
                                          <p:attrName>ppt_y</p:attrName>
                                        </p:attrNameLst>
                                      </p:cBhvr>
                                      <p:tavLst>
                                        <p:tav tm="0">
                                          <p:val>
                                            <p:strVal val="ppt_y"/>
                                          </p:val>
                                        </p:tav>
                                        <p:tav tm="100000">
                                          <p:val>
                                            <p:strVal val="ppt_y"/>
                                          </p:val>
                                        </p:tav>
                                      </p:tavLst>
                                    </p:anim>
                                    <p:set>
                                      <p:cBhvr>
                                        <p:cTn id="8" dur="1" fill="hold">
                                          <p:stCondLst>
                                            <p:cond delay="349"/>
                                          </p:stCondLst>
                                        </p:cTn>
                                        <p:tgtEl>
                                          <p:spTgt spid="25"/>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350"/>
                                        <p:tgtEl>
                                          <p:spTgt spid="4"/>
                                        </p:tgtEl>
                                        <p:attrNameLst>
                                          <p:attrName>ppt_x</p:attrName>
                                        </p:attrNameLst>
                                      </p:cBhvr>
                                      <p:tavLst>
                                        <p:tav tm="0">
                                          <p:val>
                                            <p:strVal val="ppt_x"/>
                                          </p:val>
                                        </p:tav>
                                        <p:tav tm="100000">
                                          <p:val>
                                            <p:strVal val="0-ppt_w/2"/>
                                          </p:val>
                                        </p:tav>
                                      </p:tavLst>
                                    </p:anim>
                                    <p:anim calcmode="lin" valueType="num">
                                      <p:cBhvr additive="base">
                                        <p:cTn id="11" dur="350"/>
                                        <p:tgtEl>
                                          <p:spTgt spid="4"/>
                                        </p:tgtEl>
                                        <p:attrNameLst>
                                          <p:attrName>ppt_y</p:attrName>
                                        </p:attrNameLst>
                                      </p:cBhvr>
                                      <p:tavLst>
                                        <p:tav tm="0">
                                          <p:val>
                                            <p:strVal val="ppt_y"/>
                                          </p:val>
                                        </p:tav>
                                        <p:tav tm="100000">
                                          <p:val>
                                            <p:strVal val="ppt_y"/>
                                          </p:val>
                                        </p:tav>
                                      </p:tavLst>
                                    </p:anim>
                                    <p:set>
                                      <p:cBhvr>
                                        <p:cTn id="12" dur="1" fill="hold">
                                          <p:stCondLst>
                                            <p:cond delay="349"/>
                                          </p:stCondLst>
                                        </p:cTn>
                                        <p:tgtEl>
                                          <p:spTgt spid="4"/>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350"/>
                                        <p:tgtEl>
                                          <p:spTgt spid="26"/>
                                        </p:tgtEl>
                                        <p:attrNameLst>
                                          <p:attrName>ppt_x</p:attrName>
                                        </p:attrNameLst>
                                      </p:cBhvr>
                                      <p:tavLst>
                                        <p:tav tm="0">
                                          <p:val>
                                            <p:strVal val="ppt_x"/>
                                          </p:val>
                                        </p:tav>
                                        <p:tav tm="100000">
                                          <p:val>
                                            <p:strVal val="0-ppt_w/2"/>
                                          </p:val>
                                        </p:tav>
                                      </p:tavLst>
                                    </p:anim>
                                    <p:anim calcmode="lin" valueType="num">
                                      <p:cBhvr additive="base">
                                        <p:cTn id="15" dur="350"/>
                                        <p:tgtEl>
                                          <p:spTgt spid="26"/>
                                        </p:tgtEl>
                                        <p:attrNameLst>
                                          <p:attrName>ppt_y</p:attrName>
                                        </p:attrNameLst>
                                      </p:cBhvr>
                                      <p:tavLst>
                                        <p:tav tm="0">
                                          <p:val>
                                            <p:strVal val="ppt_y"/>
                                          </p:val>
                                        </p:tav>
                                        <p:tav tm="100000">
                                          <p:val>
                                            <p:strVal val="ppt_y"/>
                                          </p:val>
                                        </p:tav>
                                      </p:tavLst>
                                    </p:anim>
                                    <p:set>
                                      <p:cBhvr>
                                        <p:cTn id="16" dur="1" fill="hold">
                                          <p:stCondLst>
                                            <p:cond delay="349"/>
                                          </p:stCondLst>
                                        </p:cTn>
                                        <p:tgtEl>
                                          <p:spTgt spid="26"/>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200"/>
                                        <p:tgtEl>
                                          <p:spTgt spid="22"/>
                                        </p:tgtEl>
                                        <p:attrNameLst>
                                          <p:attrName>ppt_x</p:attrName>
                                        </p:attrNameLst>
                                      </p:cBhvr>
                                      <p:tavLst>
                                        <p:tav tm="0">
                                          <p:val>
                                            <p:strVal val="ppt_x"/>
                                          </p:val>
                                        </p:tav>
                                        <p:tav tm="100000">
                                          <p:val>
                                            <p:strVal val="1+ppt_w/2"/>
                                          </p:val>
                                        </p:tav>
                                      </p:tavLst>
                                    </p:anim>
                                    <p:anim calcmode="lin" valueType="num">
                                      <p:cBhvr additive="base">
                                        <p:cTn id="19" dur="200"/>
                                        <p:tgtEl>
                                          <p:spTgt spid="22"/>
                                        </p:tgtEl>
                                        <p:attrNameLst>
                                          <p:attrName>ppt_y</p:attrName>
                                        </p:attrNameLst>
                                      </p:cBhvr>
                                      <p:tavLst>
                                        <p:tav tm="0">
                                          <p:val>
                                            <p:strVal val="ppt_y"/>
                                          </p:val>
                                        </p:tav>
                                        <p:tav tm="100000">
                                          <p:val>
                                            <p:strVal val="ppt_y"/>
                                          </p:val>
                                        </p:tav>
                                      </p:tavLst>
                                    </p:anim>
                                    <p:set>
                                      <p:cBhvr>
                                        <p:cTn id="20" dur="1" fill="hold">
                                          <p:stCondLst>
                                            <p:cond delay="199"/>
                                          </p:stCondLst>
                                        </p:cTn>
                                        <p:tgtEl>
                                          <p:spTgt spid="22"/>
                                        </p:tgtEl>
                                        <p:attrNameLst>
                                          <p:attrName>style.visibility</p:attrName>
                                        </p:attrNameLst>
                                      </p:cBhvr>
                                      <p:to>
                                        <p:strVal val="hidden"/>
                                      </p:to>
                                    </p:set>
                                  </p:childTnLst>
                                </p:cTn>
                              </p:par>
                              <p:par>
                                <p:cTn id="21" presetID="8" presetClass="emph" presetSubtype="0" fill="hold" nodeType="withEffect">
                                  <p:stCondLst>
                                    <p:cond delay="0"/>
                                  </p:stCondLst>
                                  <p:childTnLst>
                                    <p:animRot by="10800000">
                                      <p:cBhvr>
                                        <p:cTn id="22" dur="200" fill="hold"/>
                                        <p:tgtEl>
                                          <p:spTgt spid="22"/>
                                        </p:tgtEl>
                                        <p:attrNameLst>
                                          <p:attrName>r</p:attrName>
                                        </p:attrNameLst>
                                      </p:cBhvr>
                                    </p:animRot>
                                  </p:childTnLst>
                                </p:cTn>
                              </p:par>
                              <p:par>
                                <p:cTn id="23" presetID="2" presetClass="exit" presetSubtype="2" fill="hold" nodeType="withEffect">
                                  <p:stCondLst>
                                    <p:cond delay="30"/>
                                  </p:stCondLst>
                                  <p:childTnLst>
                                    <p:anim calcmode="lin" valueType="num">
                                      <p:cBhvr additive="base">
                                        <p:cTn id="24" dur="250"/>
                                        <p:tgtEl>
                                          <p:spTgt spid="21"/>
                                        </p:tgtEl>
                                        <p:attrNameLst>
                                          <p:attrName>ppt_x</p:attrName>
                                        </p:attrNameLst>
                                      </p:cBhvr>
                                      <p:tavLst>
                                        <p:tav tm="0">
                                          <p:val>
                                            <p:strVal val="ppt_x"/>
                                          </p:val>
                                        </p:tav>
                                        <p:tav tm="100000">
                                          <p:val>
                                            <p:strVal val="1+ppt_w/2"/>
                                          </p:val>
                                        </p:tav>
                                      </p:tavLst>
                                    </p:anim>
                                    <p:anim calcmode="lin" valueType="num">
                                      <p:cBhvr additive="base">
                                        <p:cTn id="25" dur="250"/>
                                        <p:tgtEl>
                                          <p:spTgt spid="21"/>
                                        </p:tgtEl>
                                        <p:attrNameLst>
                                          <p:attrName>ppt_y</p:attrName>
                                        </p:attrNameLst>
                                      </p:cBhvr>
                                      <p:tavLst>
                                        <p:tav tm="0">
                                          <p:val>
                                            <p:strVal val="ppt_y"/>
                                          </p:val>
                                        </p:tav>
                                        <p:tav tm="100000">
                                          <p:val>
                                            <p:strVal val="ppt_y"/>
                                          </p:val>
                                        </p:tav>
                                      </p:tavLst>
                                    </p:anim>
                                    <p:set>
                                      <p:cBhvr>
                                        <p:cTn id="26" dur="1" fill="hold">
                                          <p:stCondLst>
                                            <p:cond delay="249"/>
                                          </p:stCondLst>
                                        </p:cTn>
                                        <p:tgtEl>
                                          <p:spTgt spid="21"/>
                                        </p:tgtEl>
                                        <p:attrNameLst>
                                          <p:attrName>style.visibility</p:attrName>
                                        </p:attrNameLst>
                                      </p:cBhvr>
                                      <p:to>
                                        <p:strVal val="hidden"/>
                                      </p:to>
                                    </p:set>
                                  </p:childTnLst>
                                </p:cTn>
                              </p:par>
                              <p:par>
                                <p:cTn id="27" presetID="8" presetClass="emph" presetSubtype="0" fill="hold" nodeType="withEffect">
                                  <p:stCondLst>
                                    <p:cond delay="30"/>
                                  </p:stCondLst>
                                  <p:childTnLst>
                                    <p:animRot by="21600000">
                                      <p:cBhvr>
                                        <p:cTn id="28" dur="250" fill="hold"/>
                                        <p:tgtEl>
                                          <p:spTgt spid="21"/>
                                        </p:tgtEl>
                                        <p:attrNameLst>
                                          <p:attrName>r</p:attrName>
                                        </p:attrNameLst>
                                      </p:cBhvr>
                                    </p:animRot>
                                  </p:childTnLst>
                                </p:cTn>
                              </p:par>
                              <p:par>
                                <p:cTn id="29" presetID="2" presetClass="exit" presetSubtype="2" fill="hold" nodeType="withEffect">
                                  <p:stCondLst>
                                    <p:cond delay="60"/>
                                  </p:stCondLst>
                                  <p:childTnLst>
                                    <p:anim calcmode="lin" valueType="num">
                                      <p:cBhvr additive="base">
                                        <p:cTn id="30" dur="300"/>
                                        <p:tgtEl>
                                          <p:spTgt spid="20"/>
                                        </p:tgtEl>
                                        <p:attrNameLst>
                                          <p:attrName>ppt_x</p:attrName>
                                        </p:attrNameLst>
                                      </p:cBhvr>
                                      <p:tavLst>
                                        <p:tav tm="0">
                                          <p:val>
                                            <p:strVal val="ppt_x"/>
                                          </p:val>
                                        </p:tav>
                                        <p:tav tm="100000">
                                          <p:val>
                                            <p:strVal val="1+ppt_w/2"/>
                                          </p:val>
                                        </p:tav>
                                      </p:tavLst>
                                    </p:anim>
                                    <p:anim calcmode="lin" valueType="num">
                                      <p:cBhvr additive="base">
                                        <p:cTn id="31" dur="300"/>
                                        <p:tgtEl>
                                          <p:spTgt spid="20"/>
                                        </p:tgtEl>
                                        <p:attrNameLst>
                                          <p:attrName>ppt_y</p:attrName>
                                        </p:attrNameLst>
                                      </p:cBhvr>
                                      <p:tavLst>
                                        <p:tav tm="0">
                                          <p:val>
                                            <p:strVal val="ppt_y"/>
                                          </p:val>
                                        </p:tav>
                                        <p:tav tm="100000">
                                          <p:val>
                                            <p:strVal val="ppt_y"/>
                                          </p:val>
                                        </p:tav>
                                      </p:tavLst>
                                    </p:anim>
                                    <p:set>
                                      <p:cBhvr>
                                        <p:cTn id="32" dur="1" fill="hold">
                                          <p:stCondLst>
                                            <p:cond delay="299"/>
                                          </p:stCondLst>
                                        </p:cTn>
                                        <p:tgtEl>
                                          <p:spTgt spid="20"/>
                                        </p:tgtEl>
                                        <p:attrNameLst>
                                          <p:attrName>style.visibility</p:attrName>
                                        </p:attrNameLst>
                                      </p:cBhvr>
                                      <p:to>
                                        <p:strVal val="hidden"/>
                                      </p:to>
                                    </p:set>
                                  </p:childTnLst>
                                </p:cTn>
                              </p:par>
                              <p:par>
                                <p:cTn id="33" presetID="8" presetClass="emph" presetSubtype="0" fill="hold" nodeType="withEffect">
                                  <p:stCondLst>
                                    <p:cond delay="60"/>
                                  </p:stCondLst>
                                  <p:childTnLst>
                                    <p:animRot by="32400000">
                                      <p:cBhvr>
                                        <p:cTn id="34" dur="300" fill="hold"/>
                                        <p:tgtEl>
                                          <p:spTgt spid="20"/>
                                        </p:tgtEl>
                                        <p:attrNameLst>
                                          <p:attrName>r</p:attrName>
                                        </p:attrNameLst>
                                      </p:cBhvr>
                                    </p:animRot>
                                  </p:childTnLst>
                                </p:cTn>
                              </p:par>
                              <p:par>
                                <p:cTn id="35" presetID="2" presetClass="exit" presetSubtype="2" fill="hold" nodeType="withEffect">
                                  <p:stCondLst>
                                    <p:cond delay="90"/>
                                  </p:stCondLst>
                                  <p:childTnLst>
                                    <p:anim calcmode="lin" valueType="num">
                                      <p:cBhvr additive="base">
                                        <p:cTn id="36" dur="350"/>
                                        <p:tgtEl>
                                          <p:spTgt spid="19"/>
                                        </p:tgtEl>
                                        <p:attrNameLst>
                                          <p:attrName>ppt_x</p:attrName>
                                        </p:attrNameLst>
                                      </p:cBhvr>
                                      <p:tavLst>
                                        <p:tav tm="0">
                                          <p:val>
                                            <p:strVal val="ppt_x"/>
                                          </p:val>
                                        </p:tav>
                                        <p:tav tm="100000">
                                          <p:val>
                                            <p:strVal val="1+ppt_w/2"/>
                                          </p:val>
                                        </p:tav>
                                      </p:tavLst>
                                    </p:anim>
                                    <p:anim calcmode="lin" valueType="num">
                                      <p:cBhvr additive="base">
                                        <p:cTn id="37" dur="350"/>
                                        <p:tgtEl>
                                          <p:spTgt spid="19"/>
                                        </p:tgtEl>
                                        <p:attrNameLst>
                                          <p:attrName>ppt_y</p:attrName>
                                        </p:attrNameLst>
                                      </p:cBhvr>
                                      <p:tavLst>
                                        <p:tav tm="0">
                                          <p:val>
                                            <p:strVal val="ppt_y"/>
                                          </p:val>
                                        </p:tav>
                                        <p:tav tm="100000">
                                          <p:val>
                                            <p:strVal val="ppt_y"/>
                                          </p:val>
                                        </p:tav>
                                      </p:tavLst>
                                    </p:anim>
                                    <p:set>
                                      <p:cBhvr>
                                        <p:cTn id="38" dur="1" fill="hold">
                                          <p:stCondLst>
                                            <p:cond delay="349"/>
                                          </p:stCondLst>
                                        </p:cTn>
                                        <p:tgtEl>
                                          <p:spTgt spid="19"/>
                                        </p:tgtEl>
                                        <p:attrNameLst>
                                          <p:attrName>style.visibility</p:attrName>
                                        </p:attrNameLst>
                                      </p:cBhvr>
                                      <p:to>
                                        <p:strVal val="hidden"/>
                                      </p:to>
                                    </p:set>
                                  </p:childTnLst>
                                </p:cTn>
                              </p:par>
                              <p:par>
                                <p:cTn id="39" presetID="8" presetClass="emph" presetSubtype="0" fill="hold" nodeType="withEffect">
                                  <p:stCondLst>
                                    <p:cond delay="90"/>
                                  </p:stCondLst>
                                  <p:childTnLst>
                                    <p:animRot by="37800000">
                                      <p:cBhvr>
                                        <p:cTn id="40" dur="350" fill="hold"/>
                                        <p:tgtEl>
                                          <p:spTgt spid="19"/>
                                        </p:tgtEl>
                                        <p:attrNameLst>
                                          <p:attrName>r</p:attrName>
                                        </p:attrNameLst>
                                      </p:cBhvr>
                                    </p:animRot>
                                  </p:childTnLst>
                                </p:cTn>
                              </p:par>
                              <p:par>
                                <p:cTn id="41" presetID="2" presetClass="exit" presetSubtype="2" fill="hold" nodeType="withEffect">
                                  <p:stCondLst>
                                    <p:cond delay="120"/>
                                  </p:stCondLst>
                                  <p:childTnLst>
                                    <p:anim calcmode="lin" valueType="num">
                                      <p:cBhvr additive="base">
                                        <p:cTn id="42" dur="400"/>
                                        <p:tgtEl>
                                          <p:spTgt spid="18"/>
                                        </p:tgtEl>
                                        <p:attrNameLst>
                                          <p:attrName>ppt_x</p:attrName>
                                        </p:attrNameLst>
                                      </p:cBhvr>
                                      <p:tavLst>
                                        <p:tav tm="0">
                                          <p:val>
                                            <p:strVal val="ppt_x"/>
                                          </p:val>
                                        </p:tav>
                                        <p:tav tm="100000">
                                          <p:val>
                                            <p:strVal val="1+ppt_w/2"/>
                                          </p:val>
                                        </p:tav>
                                      </p:tavLst>
                                    </p:anim>
                                    <p:anim calcmode="lin" valueType="num">
                                      <p:cBhvr additive="base">
                                        <p:cTn id="43" dur="400"/>
                                        <p:tgtEl>
                                          <p:spTgt spid="18"/>
                                        </p:tgtEl>
                                        <p:attrNameLst>
                                          <p:attrName>ppt_y</p:attrName>
                                        </p:attrNameLst>
                                      </p:cBhvr>
                                      <p:tavLst>
                                        <p:tav tm="0">
                                          <p:val>
                                            <p:strVal val="ppt_y"/>
                                          </p:val>
                                        </p:tav>
                                        <p:tav tm="100000">
                                          <p:val>
                                            <p:strVal val="ppt_y"/>
                                          </p:val>
                                        </p:tav>
                                      </p:tavLst>
                                    </p:anim>
                                    <p:set>
                                      <p:cBhvr>
                                        <p:cTn id="44" dur="1" fill="hold">
                                          <p:stCondLst>
                                            <p:cond delay="399"/>
                                          </p:stCondLst>
                                        </p:cTn>
                                        <p:tgtEl>
                                          <p:spTgt spid="18"/>
                                        </p:tgtEl>
                                        <p:attrNameLst>
                                          <p:attrName>style.visibility</p:attrName>
                                        </p:attrNameLst>
                                      </p:cBhvr>
                                      <p:to>
                                        <p:strVal val="hidden"/>
                                      </p:to>
                                    </p:set>
                                  </p:childTnLst>
                                </p:cTn>
                              </p:par>
                              <p:par>
                                <p:cTn id="45" presetID="8" presetClass="emph" presetSubtype="0" fill="hold" nodeType="withEffect">
                                  <p:stCondLst>
                                    <p:cond delay="120"/>
                                  </p:stCondLst>
                                  <p:childTnLst>
                                    <p:animRot by="48600000">
                                      <p:cBhvr>
                                        <p:cTn id="46" dur="400" fill="hold"/>
                                        <p:tgtEl>
                                          <p:spTgt spid="18"/>
                                        </p:tgtEl>
                                        <p:attrNameLst>
                                          <p:attrName>r</p:attrName>
                                        </p:attrNameLst>
                                      </p:cBhvr>
                                    </p:animRot>
                                  </p:childTnLst>
                                </p:cTn>
                              </p:par>
                              <p:par>
                                <p:cTn id="47" presetID="2" presetClass="exit" presetSubtype="2" fill="hold" nodeType="withEffect">
                                  <p:stCondLst>
                                    <p:cond delay="150"/>
                                  </p:stCondLst>
                                  <p:childTnLst>
                                    <p:anim calcmode="lin" valueType="num">
                                      <p:cBhvr additive="base">
                                        <p:cTn id="48" dur="450"/>
                                        <p:tgtEl>
                                          <p:spTgt spid="17"/>
                                        </p:tgtEl>
                                        <p:attrNameLst>
                                          <p:attrName>ppt_x</p:attrName>
                                        </p:attrNameLst>
                                      </p:cBhvr>
                                      <p:tavLst>
                                        <p:tav tm="0">
                                          <p:val>
                                            <p:strVal val="ppt_x"/>
                                          </p:val>
                                        </p:tav>
                                        <p:tav tm="100000">
                                          <p:val>
                                            <p:strVal val="1+ppt_w/2"/>
                                          </p:val>
                                        </p:tav>
                                      </p:tavLst>
                                    </p:anim>
                                    <p:anim calcmode="lin" valueType="num">
                                      <p:cBhvr additive="base">
                                        <p:cTn id="49" dur="450"/>
                                        <p:tgtEl>
                                          <p:spTgt spid="17"/>
                                        </p:tgtEl>
                                        <p:attrNameLst>
                                          <p:attrName>ppt_y</p:attrName>
                                        </p:attrNameLst>
                                      </p:cBhvr>
                                      <p:tavLst>
                                        <p:tav tm="0">
                                          <p:val>
                                            <p:strVal val="ppt_y"/>
                                          </p:val>
                                        </p:tav>
                                        <p:tav tm="100000">
                                          <p:val>
                                            <p:strVal val="ppt_y"/>
                                          </p:val>
                                        </p:tav>
                                      </p:tavLst>
                                    </p:anim>
                                    <p:set>
                                      <p:cBhvr>
                                        <p:cTn id="50" dur="1" fill="hold">
                                          <p:stCondLst>
                                            <p:cond delay="449"/>
                                          </p:stCondLst>
                                        </p:cTn>
                                        <p:tgtEl>
                                          <p:spTgt spid="17"/>
                                        </p:tgtEl>
                                        <p:attrNameLst>
                                          <p:attrName>style.visibility</p:attrName>
                                        </p:attrNameLst>
                                      </p:cBhvr>
                                      <p:to>
                                        <p:strVal val="hidden"/>
                                      </p:to>
                                    </p:set>
                                  </p:childTnLst>
                                </p:cTn>
                              </p:par>
                              <p:par>
                                <p:cTn id="51" presetID="8" presetClass="emph" presetSubtype="0" fill="hold" nodeType="withEffect">
                                  <p:stCondLst>
                                    <p:cond delay="150"/>
                                  </p:stCondLst>
                                  <p:childTnLst>
                                    <p:animRot by="54000000">
                                      <p:cBhvr>
                                        <p:cTn id="52" dur="450" fill="hold"/>
                                        <p:tgtEl>
                                          <p:spTgt spid="17"/>
                                        </p:tgtEl>
                                        <p:attrNameLst>
                                          <p:attrName>r</p:attrName>
                                        </p:attrNameLst>
                                      </p:cBhvr>
                                    </p:animRot>
                                  </p:childTnLst>
                                </p:cTn>
                              </p:par>
                              <p:par>
                                <p:cTn id="53" presetID="2" presetClass="exit" presetSubtype="2" fill="hold" nodeType="withEffect">
                                  <p:stCondLst>
                                    <p:cond delay="180"/>
                                  </p:stCondLst>
                                  <p:childTnLst>
                                    <p:anim calcmode="lin" valueType="num">
                                      <p:cBhvr additive="base">
                                        <p:cTn id="54" dur="500"/>
                                        <p:tgtEl>
                                          <p:spTgt spid="16"/>
                                        </p:tgtEl>
                                        <p:attrNameLst>
                                          <p:attrName>ppt_x</p:attrName>
                                        </p:attrNameLst>
                                      </p:cBhvr>
                                      <p:tavLst>
                                        <p:tav tm="0">
                                          <p:val>
                                            <p:strVal val="ppt_x"/>
                                          </p:val>
                                        </p:tav>
                                        <p:tav tm="100000">
                                          <p:val>
                                            <p:strVal val="1+ppt_w/2"/>
                                          </p:val>
                                        </p:tav>
                                      </p:tavLst>
                                    </p:anim>
                                    <p:anim calcmode="lin" valueType="num">
                                      <p:cBhvr additive="base">
                                        <p:cTn id="55" dur="500"/>
                                        <p:tgtEl>
                                          <p:spTgt spid="16"/>
                                        </p:tgtEl>
                                        <p:attrNameLst>
                                          <p:attrName>ppt_y</p:attrName>
                                        </p:attrNameLst>
                                      </p:cBhvr>
                                      <p:tavLst>
                                        <p:tav tm="0">
                                          <p:val>
                                            <p:strVal val="ppt_y"/>
                                          </p:val>
                                        </p:tav>
                                        <p:tav tm="100000">
                                          <p:val>
                                            <p:strVal val="ppt_y"/>
                                          </p:val>
                                        </p:tav>
                                      </p:tavLst>
                                    </p:anim>
                                    <p:set>
                                      <p:cBhvr>
                                        <p:cTn id="56" dur="1" fill="hold">
                                          <p:stCondLst>
                                            <p:cond delay="499"/>
                                          </p:stCondLst>
                                        </p:cTn>
                                        <p:tgtEl>
                                          <p:spTgt spid="16"/>
                                        </p:tgtEl>
                                        <p:attrNameLst>
                                          <p:attrName>style.visibility</p:attrName>
                                        </p:attrNameLst>
                                      </p:cBhvr>
                                      <p:to>
                                        <p:strVal val="hidden"/>
                                      </p:to>
                                    </p:set>
                                  </p:childTnLst>
                                </p:cTn>
                              </p:par>
                              <p:par>
                                <p:cTn id="57" presetID="8" presetClass="emph" presetSubtype="0" fill="hold" nodeType="withEffect">
                                  <p:stCondLst>
                                    <p:cond delay="180"/>
                                  </p:stCondLst>
                                  <p:childTnLst>
                                    <p:animRot by="64800000">
                                      <p:cBhvr>
                                        <p:cTn id="58" dur="5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0432477"/>
      </p:ext>
    </p:extLst>
  </p:cSld>
  <p:clrMapOvr>
    <a:masterClrMapping/>
  </p:clrMapOvr>
  <mc:AlternateContent xmlns:mc="http://schemas.openxmlformats.org/markup-compatibility/2006" xmlns:p14="http://schemas.microsoft.com/office/powerpoint/2010/main">
    <mc:Choice Requires="p14">
      <p:transition spd="slow" p14:dur="2000" advClick="0" advTm="750"/>
    </mc:Choice>
    <mc:Fallback xmlns="">
      <p:transition spd="slow" advClick="0" advTm="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350"/>
                                        <p:tgtEl>
                                          <p:spTgt spid="25"/>
                                        </p:tgtEl>
                                        <p:attrNameLst>
                                          <p:attrName>ppt_x</p:attrName>
                                        </p:attrNameLst>
                                      </p:cBhvr>
                                      <p:tavLst>
                                        <p:tav tm="0">
                                          <p:val>
                                            <p:strVal val="ppt_x"/>
                                          </p:val>
                                        </p:tav>
                                        <p:tav tm="100000">
                                          <p:val>
                                            <p:strVal val="0-ppt_w/2"/>
                                          </p:val>
                                        </p:tav>
                                      </p:tavLst>
                                    </p:anim>
                                    <p:anim calcmode="lin" valueType="num">
                                      <p:cBhvr additive="base">
                                        <p:cTn id="7" dur="350"/>
                                        <p:tgtEl>
                                          <p:spTgt spid="25"/>
                                        </p:tgtEl>
                                        <p:attrNameLst>
                                          <p:attrName>ppt_y</p:attrName>
                                        </p:attrNameLst>
                                      </p:cBhvr>
                                      <p:tavLst>
                                        <p:tav tm="0">
                                          <p:val>
                                            <p:strVal val="ppt_y"/>
                                          </p:val>
                                        </p:tav>
                                        <p:tav tm="100000">
                                          <p:val>
                                            <p:strVal val="ppt_y"/>
                                          </p:val>
                                        </p:tav>
                                      </p:tavLst>
                                    </p:anim>
                                    <p:set>
                                      <p:cBhvr>
                                        <p:cTn id="8" dur="1" fill="hold">
                                          <p:stCondLst>
                                            <p:cond delay="349"/>
                                          </p:stCondLst>
                                        </p:cTn>
                                        <p:tgtEl>
                                          <p:spTgt spid="25"/>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350"/>
                                        <p:tgtEl>
                                          <p:spTgt spid="4"/>
                                        </p:tgtEl>
                                        <p:attrNameLst>
                                          <p:attrName>ppt_x</p:attrName>
                                        </p:attrNameLst>
                                      </p:cBhvr>
                                      <p:tavLst>
                                        <p:tav tm="0">
                                          <p:val>
                                            <p:strVal val="ppt_x"/>
                                          </p:val>
                                        </p:tav>
                                        <p:tav tm="100000">
                                          <p:val>
                                            <p:strVal val="0-ppt_w/2"/>
                                          </p:val>
                                        </p:tav>
                                      </p:tavLst>
                                    </p:anim>
                                    <p:anim calcmode="lin" valueType="num">
                                      <p:cBhvr additive="base">
                                        <p:cTn id="11" dur="350"/>
                                        <p:tgtEl>
                                          <p:spTgt spid="4"/>
                                        </p:tgtEl>
                                        <p:attrNameLst>
                                          <p:attrName>ppt_y</p:attrName>
                                        </p:attrNameLst>
                                      </p:cBhvr>
                                      <p:tavLst>
                                        <p:tav tm="0">
                                          <p:val>
                                            <p:strVal val="ppt_y"/>
                                          </p:val>
                                        </p:tav>
                                        <p:tav tm="100000">
                                          <p:val>
                                            <p:strVal val="ppt_y"/>
                                          </p:val>
                                        </p:tav>
                                      </p:tavLst>
                                    </p:anim>
                                    <p:set>
                                      <p:cBhvr>
                                        <p:cTn id="12" dur="1" fill="hold">
                                          <p:stCondLst>
                                            <p:cond delay="349"/>
                                          </p:stCondLst>
                                        </p:cTn>
                                        <p:tgtEl>
                                          <p:spTgt spid="4"/>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350"/>
                                        <p:tgtEl>
                                          <p:spTgt spid="26"/>
                                        </p:tgtEl>
                                        <p:attrNameLst>
                                          <p:attrName>ppt_x</p:attrName>
                                        </p:attrNameLst>
                                      </p:cBhvr>
                                      <p:tavLst>
                                        <p:tav tm="0">
                                          <p:val>
                                            <p:strVal val="ppt_x"/>
                                          </p:val>
                                        </p:tav>
                                        <p:tav tm="100000">
                                          <p:val>
                                            <p:strVal val="0-ppt_w/2"/>
                                          </p:val>
                                        </p:tav>
                                      </p:tavLst>
                                    </p:anim>
                                    <p:anim calcmode="lin" valueType="num">
                                      <p:cBhvr additive="base">
                                        <p:cTn id="15" dur="350"/>
                                        <p:tgtEl>
                                          <p:spTgt spid="26"/>
                                        </p:tgtEl>
                                        <p:attrNameLst>
                                          <p:attrName>ppt_y</p:attrName>
                                        </p:attrNameLst>
                                      </p:cBhvr>
                                      <p:tavLst>
                                        <p:tav tm="0">
                                          <p:val>
                                            <p:strVal val="ppt_y"/>
                                          </p:val>
                                        </p:tav>
                                        <p:tav tm="100000">
                                          <p:val>
                                            <p:strVal val="ppt_y"/>
                                          </p:val>
                                        </p:tav>
                                      </p:tavLst>
                                    </p:anim>
                                    <p:set>
                                      <p:cBhvr>
                                        <p:cTn id="16" dur="1" fill="hold">
                                          <p:stCondLst>
                                            <p:cond delay="349"/>
                                          </p:stCondLst>
                                        </p:cTn>
                                        <p:tgtEl>
                                          <p:spTgt spid="26"/>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200"/>
                                        <p:tgtEl>
                                          <p:spTgt spid="22"/>
                                        </p:tgtEl>
                                        <p:attrNameLst>
                                          <p:attrName>ppt_x</p:attrName>
                                        </p:attrNameLst>
                                      </p:cBhvr>
                                      <p:tavLst>
                                        <p:tav tm="0">
                                          <p:val>
                                            <p:strVal val="ppt_x"/>
                                          </p:val>
                                        </p:tav>
                                        <p:tav tm="100000">
                                          <p:val>
                                            <p:strVal val="1+ppt_w/2"/>
                                          </p:val>
                                        </p:tav>
                                      </p:tavLst>
                                    </p:anim>
                                    <p:anim calcmode="lin" valueType="num">
                                      <p:cBhvr additive="base">
                                        <p:cTn id="19" dur="200"/>
                                        <p:tgtEl>
                                          <p:spTgt spid="22"/>
                                        </p:tgtEl>
                                        <p:attrNameLst>
                                          <p:attrName>ppt_y</p:attrName>
                                        </p:attrNameLst>
                                      </p:cBhvr>
                                      <p:tavLst>
                                        <p:tav tm="0">
                                          <p:val>
                                            <p:strVal val="ppt_y"/>
                                          </p:val>
                                        </p:tav>
                                        <p:tav tm="100000">
                                          <p:val>
                                            <p:strVal val="ppt_y"/>
                                          </p:val>
                                        </p:tav>
                                      </p:tavLst>
                                    </p:anim>
                                    <p:set>
                                      <p:cBhvr>
                                        <p:cTn id="20" dur="1" fill="hold">
                                          <p:stCondLst>
                                            <p:cond delay="199"/>
                                          </p:stCondLst>
                                        </p:cTn>
                                        <p:tgtEl>
                                          <p:spTgt spid="22"/>
                                        </p:tgtEl>
                                        <p:attrNameLst>
                                          <p:attrName>style.visibility</p:attrName>
                                        </p:attrNameLst>
                                      </p:cBhvr>
                                      <p:to>
                                        <p:strVal val="hidden"/>
                                      </p:to>
                                    </p:set>
                                  </p:childTnLst>
                                </p:cTn>
                              </p:par>
                              <p:par>
                                <p:cTn id="21" presetID="8" presetClass="emph" presetSubtype="0" fill="hold" nodeType="withEffect">
                                  <p:stCondLst>
                                    <p:cond delay="0"/>
                                  </p:stCondLst>
                                  <p:childTnLst>
                                    <p:animRot by="10800000">
                                      <p:cBhvr>
                                        <p:cTn id="22" dur="200" fill="hold"/>
                                        <p:tgtEl>
                                          <p:spTgt spid="22"/>
                                        </p:tgtEl>
                                        <p:attrNameLst>
                                          <p:attrName>r</p:attrName>
                                        </p:attrNameLst>
                                      </p:cBhvr>
                                    </p:animRot>
                                  </p:childTnLst>
                                </p:cTn>
                              </p:par>
                              <p:par>
                                <p:cTn id="23" presetID="2" presetClass="exit" presetSubtype="2" fill="hold" nodeType="withEffect">
                                  <p:stCondLst>
                                    <p:cond delay="30"/>
                                  </p:stCondLst>
                                  <p:childTnLst>
                                    <p:anim calcmode="lin" valueType="num">
                                      <p:cBhvr additive="base">
                                        <p:cTn id="24" dur="250"/>
                                        <p:tgtEl>
                                          <p:spTgt spid="21"/>
                                        </p:tgtEl>
                                        <p:attrNameLst>
                                          <p:attrName>ppt_x</p:attrName>
                                        </p:attrNameLst>
                                      </p:cBhvr>
                                      <p:tavLst>
                                        <p:tav tm="0">
                                          <p:val>
                                            <p:strVal val="ppt_x"/>
                                          </p:val>
                                        </p:tav>
                                        <p:tav tm="100000">
                                          <p:val>
                                            <p:strVal val="1+ppt_w/2"/>
                                          </p:val>
                                        </p:tav>
                                      </p:tavLst>
                                    </p:anim>
                                    <p:anim calcmode="lin" valueType="num">
                                      <p:cBhvr additive="base">
                                        <p:cTn id="25" dur="250"/>
                                        <p:tgtEl>
                                          <p:spTgt spid="21"/>
                                        </p:tgtEl>
                                        <p:attrNameLst>
                                          <p:attrName>ppt_y</p:attrName>
                                        </p:attrNameLst>
                                      </p:cBhvr>
                                      <p:tavLst>
                                        <p:tav tm="0">
                                          <p:val>
                                            <p:strVal val="ppt_y"/>
                                          </p:val>
                                        </p:tav>
                                        <p:tav tm="100000">
                                          <p:val>
                                            <p:strVal val="ppt_y"/>
                                          </p:val>
                                        </p:tav>
                                      </p:tavLst>
                                    </p:anim>
                                    <p:set>
                                      <p:cBhvr>
                                        <p:cTn id="26" dur="1" fill="hold">
                                          <p:stCondLst>
                                            <p:cond delay="249"/>
                                          </p:stCondLst>
                                        </p:cTn>
                                        <p:tgtEl>
                                          <p:spTgt spid="21"/>
                                        </p:tgtEl>
                                        <p:attrNameLst>
                                          <p:attrName>style.visibility</p:attrName>
                                        </p:attrNameLst>
                                      </p:cBhvr>
                                      <p:to>
                                        <p:strVal val="hidden"/>
                                      </p:to>
                                    </p:set>
                                  </p:childTnLst>
                                </p:cTn>
                              </p:par>
                              <p:par>
                                <p:cTn id="27" presetID="8" presetClass="emph" presetSubtype="0" fill="hold" nodeType="withEffect">
                                  <p:stCondLst>
                                    <p:cond delay="30"/>
                                  </p:stCondLst>
                                  <p:childTnLst>
                                    <p:animRot by="21600000">
                                      <p:cBhvr>
                                        <p:cTn id="28" dur="250" fill="hold"/>
                                        <p:tgtEl>
                                          <p:spTgt spid="21"/>
                                        </p:tgtEl>
                                        <p:attrNameLst>
                                          <p:attrName>r</p:attrName>
                                        </p:attrNameLst>
                                      </p:cBhvr>
                                    </p:animRot>
                                  </p:childTnLst>
                                </p:cTn>
                              </p:par>
                              <p:par>
                                <p:cTn id="29" presetID="2" presetClass="exit" presetSubtype="2" fill="hold" nodeType="withEffect">
                                  <p:stCondLst>
                                    <p:cond delay="60"/>
                                  </p:stCondLst>
                                  <p:childTnLst>
                                    <p:anim calcmode="lin" valueType="num">
                                      <p:cBhvr additive="base">
                                        <p:cTn id="30" dur="300"/>
                                        <p:tgtEl>
                                          <p:spTgt spid="20"/>
                                        </p:tgtEl>
                                        <p:attrNameLst>
                                          <p:attrName>ppt_x</p:attrName>
                                        </p:attrNameLst>
                                      </p:cBhvr>
                                      <p:tavLst>
                                        <p:tav tm="0">
                                          <p:val>
                                            <p:strVal val="ppt_x"/>
                                          </p:val>
                                        </p:tav>
                                        <p:tav tm="100000">
                                          <p:val>
                                            <p:strVal val="1+ppt_w/2"/>
                                          </p:val>
                                        </p:tav>
                                      </p:tavLst>
                                    </p:anim>
                                    <p:anim calcmode="lin" valueType="num">
                                      <p:cBhvr additive="base">
                                        <p:cTn id="31" dur="300"/>
                                        <p:tgtEl>
                                          <p:spTgt spid="20"/>
                                        </p:tgtEl>
                                        <p:attrNameLst>
                                          <p:attrName>ppt_y</p:attrName>
                                        </p:attrNameLst>
                                      </p:cBhvr>
                                      <p:tavLst>
                                        <p:tav tm="0">
                                          <p:val>
                                            <p:strVal val="ppt_y"/>
                                          </p:val>
                                        </p:tav>
                                        <p:tav tm="100000">
                                          <p:val>
                                            <p:strVal val="ppt_y"/>
                                          </p:val>
                                        </p:tav>
                                      </p:tavLst>
                                    </p:anim>
                                    <p:set>
                                      <p:cBhvr>
                                        <p:cTn id="32" dur="1" fill="hold">
                                          <p:stCondLst>
                                            <p:cond delay="299"/>
                                          </p:stCondLst>
                                        </p:cTn>
                                        <p:tgtEl>
                                          <p:spTgt spid="20"/>
                                        </p:tgtEl>
                                        <p:attrNameLst>
                                          <p:attrName>style.visibility</p:attrName>
                                        </p:attrNameLst>
                                      </p:cBhvr>
                                      <p:to>
                                        <p:strVal val="hidden"/>
                                      </p:to>
                                    </p:set>
                                  </p:childTnLst>
                                </p:cTn>
                              </p:par>
                              <p:par>
                                <p:cTn id="33" presetID="8" presetClass="emph" presetSubtype="0" fill="hold" nodeType="withEffect">
                                  <p:stCondLst>
                                    <p:cond delay="60"/>
                                  </p:stCondLst>
                                  <p:childTnLst>
                                    <p:animRot by="32400000">
                                      <p:cBhvr>
                                        <p:cTn id="34" dur="300" fill="hold"/>
                                        <p:tgtEl>
                                          <p:spTgt spid="20"/>
                                        </p:tgtEl>
                                        <p:attrNameLst>
                                          <p:attrName>r</p:attrName>
                                        </p:attrNameLst>
                                      </p:cBhvr>
                                    </p:animRot>
                                  </p:childTnLst>
                                </p:cTn>
                              </p:par>
                              <p:par>
                                <p:cTn id="35" presetID="2" presetClass="exit" presetSubtype="2" fill="hold" nodeType="withEffect">
                                  <p:stCondLst>
                                    <p:cond delay="90"/>
                                  </p:stCondLst>
                                  <p:childTnLst>
                                    <p:anim calcmode="lin" valueType="num">
                                      <p:cBhvr additive="base">
                                        <p:cTn id="36" dur="350"/>
                                        <p:tgtEl>
                                          <p:spTgt spid="19"/>
                                        </p:tgtEl>
                                        <p:attrNameLst>
                                          <p:attrName>ppt_x</p:attrName>
                                        </p:attrNameLst>
                                      </p:cBhvr>
                                      <p:tavLst>
                                        <p:tav tm="0">
                                          <p:val>
                                            <p:strVal val="ppt_x"/>
                                          </p:val>
                                        </p:tav>
                                        <p:tav tm="100000">
                                          <p:val>
                                            <p:strVal val="1+ppt_w/2"/>
                                          </p:val>
                                        </p:tav>
                                      </p:tavLst>
                                    </p:anim>
                                    <p:anim calcmode="lin" valueType="num">
                                      <p:cBhvr additive="base">
                                        <p:cTn id="37" dur="350"/>
                                        <p:tgtEl>
                                          <p:spTgt spid="19"/>
                                        </p:tgtEl>
                                        <p:attrNameLst>
                                          <p:attrName>ppt_y</p:attrName>
                                        </p:attrNameLst>
                                      </p:cBhvr>
                                      <p:tavLst>
                                        <p:tav tm="0">
                                          <p:val>
                                            <p:strVal val="ppt_y"/>
                                          </p:val>
                                        </p:tav>
                                        <p:tav tm="100000">
                                          <p:val>
                                            <p:strVal val="ppt_y"/>
                                          </p:val>
                                        </p:tav>
                                      </p:tavLst>
                                    </p:anim>
                                    <p:set>
                                      <p:cBhvr>
                                        <p:cTn id="38" dur="1" fill="hold">
                                          <p:stCondLst>
                                            <p:cond delay="349"/>
                                          </p:stCondLst>
                                        </p:cTn>
                                        <p:tgtEl>
                                          <p:spTgt spid="19"/>
                                        </p:tgtEl>
                                        <p:attrNameLst>
                                          <p:attrName>style.visibility</p:attrName>
                                        </p:attrNameLst>
                                      </p:cBhvr>
                                      <p:to>
                                        <p:strVal val="hidden"/>
                                      </p:to>
                                    </p:set>
                                  </p:childTnLst>
                                </p:cTn>
                              </p:par>
                              <p:par>
                                <p:cTn id="39" presetID="8" presetClass="emph" presetSubtype="0" fill="hold" nodeType="withEffect">
                                  <p:stCondLst>
                                    <p:cond delay="90"/>
                                  </p:stCondLst>
                                  <p:childTnLst>
                                    <p:animRot by="37800000">
                                      <p:cBhvr>
                                        <p:cTn id="40" dur="350" fill="hold"/>
                                        <p:tgtEl>
                                          <p:spTgt spid="19"/>
                                        </p:tgtEl>
                                        <p:attrNameLst>
                                          <p:attrName>r</p:attrName>
                                        </p:attrNameLst>
                                      </p:cBhvr>
                                    </p:animRot>
                                  </p:childTnLst>
                                </p:cTn>
                              </p:par>
                              <p:par>
                                <p:cTn id="41" presetID="2" presetClass="exit" presetSubtype="2" fill="hold" nodeType="withEffect">
                                  <p:stCondLst>
                                    <p:cond delay="120"/>
                                  </p:stCondLst>
                                  <p:childTnLst>
                                    <p:anim calcmode="lin" valueType="num">
                                      <p:cBhvr additive="base">
                                        <p:cTn id="42" dur="400"/>
                                        <p:tgtEl>
                                          <p:spTgt spid="18"/>
                                        </p:tgtEl>
                                        <p:attrNameLst>
                                          <p:attrName>ppt_x</p:attrName>
                                        </p:attrNameLst>
                                      </p:cBhvr>
                                      <p:tavLst>
                                        <p:tav tm="0">
                                          <p:val>
                                            <p:strVal val="ppt_x"/>
                                          </p:val>
                                        </p:tav>
                                        <p:tav tm="100000">
                                          <p:val>
                                            <p:strVal val="1+ppt_w/2"/>
                                          </p:val>
                                        </p:tav>
                                      </p:tavLst>
                                    </p:anim>
                                    <p:anim calcmode="lin" valueType="num">
                                      <p:cBhvr additive="base">
                                        <p:cTn id="43" dur="400"/>
                                        <p:tgtEl>
                                          <p:spTgt spid="18"/>
                                        </p:tgtEl>
                                        <p:attrNameLst>
                                          <p:attrName>ppt_y</p:attrName>
                                        </p:attrNameLst>
                                      </p:cBhvr>
                                      <p:tavLst>
                                        <p:tav tm="0">
                                          <p:val>
                                            <p:strVal val="ppt_y"/>
                                          </p:val>
                                        </p:tav>
                                        <p:tav tm="100000">
                                          <p:val>
                                            <p:strVal val="ppt_y"/>
                                          </p:val>
                                        </p:tav>
                                      </p:tavLst>
                                    </p:anim>
                                    <p:set>
                                      <p:cBhvr>
                                        <p:cTn id="44" dur="1" fill="hold">
                                          <p:stCondLst>
                                            <p:cond delay="399"/>
                                          </p:stCondLst>
                                        </p:cTn>
                                        <p:tgtEl>
                                          <p:spTgt spid="18"/>
                                        </p:tgtEl>
                                        <p:attrNameLst>
                                          <p:attrName>style.visibility</p:attrName>
                                        </p:attrNameLst>
                                      </p:cBhvr>
                                      <p:to>
                                        <p:strVal val="hidden"/>
                                      </p:to>
                                    </p:set>
                                  </p:childTnLst>
                                </p:cTn>
                              </p:par>
                              <p:par>
                                <p:cTn id="45" presetID="8" presetClass="emph" presetSubtype="0" fill="hold" nodeType="withEffect">
                                  <p:stCondLst>
                                    <p:cond delay="120"/>
                                  </p:stCondLst>
                                  <p:childTnLst>
                                    <p:animRot by="48600000">
                                      <p:cBhvr>
                                        <p:cTn id="46" dur="400" fill="hold"/>
                                        <p:tgtEl>
                                          <p:spTgt spid="18"/>
                                        </p:tgtEl>
                                        <p:attrNameLst>
                                          <p:attrName>r</p:attrName>
                                        </p:attrNameLst>
                                      </p:cBhvr>
                                    </p:animRot>
                                  </p:childTnLst>
                                </p:cTn>
                              </p:par>
                              <p:par>
                                <p:cTn id="47" presetID="2" presetClass="exit" presetSubtype="2" fill="hold" nodeType="withEffect">
                                  <p:stCondLst>
                                    <p:cond delay="150"/>
                                  </p:stCondLst>
                                  <p:childTnLst>
                                    <p:anim calcmode="lin" valueType="num">
                                      <p:cBhvr additive="base">
                                        <p:cTn id="48" dur="450"/>
                                        <p:tgtEl>
                                          <p:spTgt spid="17"/>
                                        </p:tgtEl>
                                        <p:attrNameLst>
                                          <p:attrName>ppt_x</p:attrName>
                                        </p:attrNameLst>
                                      </p:cBhvr>
                                      <p:tavLst>
                                        <p:tav tm="0">
                                          <p:val>
                                            <p:strVal val="ppt_x"/>
                                          </p:val>
                                        </p:tav>
                                        <p:tav tm="100000">
                                          <p:val>
                                            <p:strVal val="1+ppt_w/2"/>
                                          </p:val>
                                        </p:tav>
                                      </p:tavLst>
                                    </p:anim>
                                    <p:anim calcmode="lin" valueType="num">
                                      <p:cBhvr additive="base">
                                        <p:cTn id="49" dur="450"/>
                                        <p:tgtEl>
                                          <p:spTgt spid="17"/>
                                        </p:tgtEl>
                                        <p:attrNameLst>
                                          <p:attrName>ppt_y</p:attrName>
                                        </p:attrNameLst>
                                      </p:cBhvr>
                                      <p:tavLst>
                                        <p:tav tm="0">
                                          <p:val>
                                            <p:strVal val="ppt_y"/>
                                          </p:val>
                                        </p:tav>
                                        <p:tav tm="100000">
                                          <p:val>
                                            <p:strVal val="ppt_y"/>
                                          </p:val>
                                        </p:tav>
                                      </p:tavLst>
                                    </p:anim>
                                    <p:set>
                                      <p:cBhvr>
                                        <p:cTn id="50" dur="1" fill="hold">
                                          <p:stCondLst>
                                            <p:cond delay="449"/>
                                          </p:stCondLst>
                                        </p:cTn>
                                        <p:tgtEl>
                                          <p:spTgt spid="17"/>
                                        </p:tgtEl>
                                        <p:attrNameLst>
                                          <p:attrName>style.visibility</p:attrName>
                                        </p:attrNameLst>
                                      </p:cBhvr>
                                      <p:to>
                                        <p:strVal val="hidden"/>
                                      </p:to>
                                    </p:set>
                                  </p:childTnLst>
                                </p:cTn>
                              </p:par>
                              <p:par>
                                <p:cTn id="51" presetID="8" presetClass="emph" presetSubtype="0" fill="hold" nodeType="withEffect">
                                  <p:stCondLst>
                                    <p:cond delay="150"/>
                                  </p:stCondLst>
                                  <p:childTnLst>
                                    <p:animRot by="54000000">
                                      <p:cBhvr>
                                        <p:cTn id="52" dur="450" fill="hold"/>
                                        <p:tgtEl>
                                          <p:spTgt spid="17"/>
                                        </p:tgtEl>
                                        <p:attrNameLst>
                                          <p:attrName>r</p:attrName>
                                        </p:attrNameLst>
                                      </p:cBhvr>
                                    </p:animRot>
                                  </p:childTnLst>
                                </p:cTn>
                              </p:par>
                              <p:par>
                                <p:cTn id="53" presetID="2" presetClass="exit" presetSubtype="2" fill="hold" nodeType="withEffect">
                                  <p:stCondLst>
                                    <p:cond delay="180"/>
                                  </p:stCondLst>
                                  <p:childTnLst>
                                    <p:anim calcmode="lin" valueType="num">
                                      <p:cBhvr additive="base">
                                        <p:cTn id="54" dur="500"/>
                                        <p:tgtEl>
                                          <p:spTgt spid="16"/>
                                        </p:tgtEl>
                                        <p:attrNameLst>
                                          <p:attrName>ppt_x</p:attrName>
                                        </p:attrNameLst>
                                      </p:cBhvr>
                                      <p:tavLst>
                                        <p:tav tm="0">
                                          <p:val>
                                            <p:strVal val="ppt_x"/>
                                          </p:val>
                                        </p:tav>
                                        <p:tav tm="100000">
                                          <p:val>
                                            <p:strVal val="1+ppt_w/2"/>
                                          </p:val>
                                        </p:tav>
                                      </p:tavLst>
                                    </p:anim>
                                    <p:anim calcmode="lin" valueType="num">
                                      <p:cBhvr additive="base">
                                        <p:cTn id="55" dur="500"/>
                                        <p:tgtEl>
                                          <p:spTgt spid="16"/>
                                        </p:tgtEl>
                                        <p:attrNameLst>
                                          <p:attrName>ppt_y</p:attrName>
                                        </p:attrNameLst>
                                      </p:cBhvr>
                                      <p:tavLst>
                                        <p:tav tm="0">
                                          <p:val>
                                            <p:strVal val="ppt_y"/>
                                          </p:val>
                                        </p:tav>
                                        <p:tav tm="100000">
                                          <p:val>
                                            <p:strVal val="ppt_y"/>
                                          </p:val>
                                        </p:tav>
                                      </p:tavLst>
                                    </p:anim>
                                    <p:set>
                                      <p:cBhvr>
                                        <p:cTn id="56" dur="1" fill="hold">
                                          <p:stCondLst>
                                            <p:cond delay="499"/>
                                          </p:stCondLst>
                                        </p:cTn>
                                        <p:tgtEl>
                                          <p:spTgt spid="16"/>
                                        </p:tgtEl>
                                        <p:attrNameLst>
                                          <p:attrName>style.visibility</p:attrName>
                                        </p:attrNameLst>
                                      </p:cBhvr>
                                      <p:to>
                                        <p:strVal val="hidden"/>
                                      </p:to>
                                    </p:set>
                                  </p:childTnLst>
                                </p:cTn>
                              </p:par>
                              <p:par>
                                <p:cTn id="57" presetID="8" presetClass="emph" presetSubtype="0" fill="hold" nodeType="withEffect">
                                  <p:stCondLst>
                                    <p:cond delay="180"/>
                                  </p:stCondLst>
                                  <p:childTnLst>
                                    <p:animRot by="64800000">
                                      <p:cBhvr>
                                        <p:cTn id="58" dur="5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180148"/>
            <a:ext cx="715202" cy="715202"/>
          </a:xfrm>
          <a:prstGeom prst="rect">
            <a:avLst/>
          </a:prstGeom>
          <a:effectLst>
            <a:outerShdw blurRad="63500" sx="102000" sy="102000" algn="ctr" rotWithShape="0">
              <a:prstClr val="black">
                <a:alpha val="40000"/>
              </a:prstClr>
            </a:outerShdw>
          </a:effectLst>
        </p:spPr>
      </p:pic>
      <p:pic>
        <p:nvPicPr>
          <p:cNvPr id="13" name="Picture 12"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727" y="2903277"/>
            <a:ext cx="1802073" cy="1802073"/>
          </a:xfrm>
          <a:prstGeom prst="rect">
            <a:avLst/>
          </a:prstGeom>
          <a:effectLst>
            <a:outerShdw blurRad="63500" sx="102000" sy="102000" algn="ctr" rotWithShape="0">
              <a:prstClr val="black">
                <a:alpha val="40000"/>
              </a:prstClr>
            </a:outerShdw>
          </a:effectLst>
        </p:spPr>
      </p:pic>
      <p:pic>
        <p:nvPicPr>
          <p:cNvPr id="23" name="Picture 22"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124420"/>
            <a:ext cx="1219200" cy="1219200"/>
          </a:xfrm>
          <a:prstGeom prst="rect">
            <a:avLst/>
          </a:prstGeom>
          <a:effectLst>
            <a:outerShdw blurRad="63500" sx="102000" sy="102000" algn="ctr" rotWithShape="0">
              <a:prstClr val="black">
                <a:alpha val="40000"/>
              </a:prstClr>
            </a:outerShdw>
          </a:effectLst>
        </p:spPr>
      </p:pic>
      <p:grpSp>
        <p:nvGrpSpPr>
          <p:cNvPr id="2" name="Group 1"/>
          <p:cNvGrpSpPr/>
          <p:nvPr/>
        </p:nvGrpSpPr>
        <p:grpSpPr>
          <a:xfrm>
            <a:off x="6629397" y="2127854"/>
            <a:ext cx="2514602" cy="3296035"/>
            <a:chOff x="6629397" y="2127854"/>
            <a:chExt cx="2514602" cy="3296035"/>
          </a:xfrm>
        </p:grpSpPr>
        <p:pic>
          <p:nvPicPr>
            <p:cNvPr id="28" name="Picture 9"/>
            <p:cNvPicPr>
              <a:picLocks noChangeAspect="1" noChangeArrowheads="1"/>
            </p:cNvPicPr>
            <p:nvPr/>
          </p:nvPicPr>
          <p:blipFill rotWithShape="1">
            <a:blip r:embed="rId6" cstate="print">
              <a:grayscl/>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t="86911" r="15385"/>
            <a:stretch/>
          </p:blipFill>
          <p:spPr bwMode="auto">
            <a:xfrm flipH="1">
              <a:off x="6629397" y="5029201"/>
              <a:ext cx="2514601" cy="3946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p:cNvPicPr>
              <a:picLocks noChangeAspect="1" noChangeArrowheads="1"/>
            </p:cNvPicPr>
            <p:nvPr/>
          </p:nvPicPr>
          <p:blipFill>
            <a:blip r:embed="rId6" cstate="print">
              <a:grayscl/>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bwMode="auto">
            <a:xfrm flipH="1">
              <a:off x="6629399" y="2127854"/>
              <a:ext cx="2514600" cy="3015645"/>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7" descr="D:\Michael Bryson\Pictures\Invention Challenge\Inventors\Thomas_Edison.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 b="31541"/>
          <a:stretch/>
        </p:blipFill>
        <p:spPr bwMode="auto">
          <a:xfrm>
            <a:off x="3557192" y="2604105"/>
            <a:ext cx="3529408" cy="309184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1537520" y="1218438"/>
            <a:ext cx="4787080" cy="1052596"/>
          </a:xfrm>
          <a:prstGeom prst="rect">
            <a:avLst/>
          </a:prstGeom>
          <a:noFill/>
        </p:spPr>
        <p:txBody>
          <a:bodyPr wrap="none" rtlCol="0">
            <a:spAutoFit/>
          </a:bodyPr>
          <a:lstStyle/>
          <a:p>
            <a:r>
              <a:rPr lang="en-US" sz="624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Inventors?</a:t>
            </a:r>
            <a:endParaRPr lang="en-US" sz="624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
        <p:nvSpPr>
          <p:cNvPr id="27" name="TextBox 26"/>
          <p:cNvSpPr txBox="1"/>
          <p:nvPr/>
        </p:nvSpPr>
        <p:spPr>
          <a:xfrm>
            <a:off x="539496" y="514350"/>
            <a:ext cx="2667000" cy="923330"/>
          </a:xfrm>
          <a:prstGeom prst="rect">
            <a:avLst/>
          </a:prstGeom>
          <a:noFill/>
        </p:spPr>
        <p:txBody>
          <a:bodyPr wrap="square" rtlCol="0">
            <a:spAutoFit/>
          </a:bodyPr>
          <a:lstStyle/>
          <a:p>
            <a:r>
              <a:rPr lang="en-US" sz="5200" dirty="0" smtClean="0">
                <a:solidFill>
                  <a:schemeClr val="bg1"/>
                </a:solidFill>
                <a:latin typeface="IBM Plex Sans Light" panose="020B0403050203000203" pitchFamily="34" charset="0"/>
                <a:cs typeface="Arial" panose="020B0604020202020204" pitchFamily="34" charset="0"/>
              </a:rPr>
              <a:t>Who are</a:t>
            </a:r>
            <a:endParaRPr lang="en-US" sz="5200" dirty="0">
              <a:solidFill>
                <a:schemeClr val="bg1"/>
              </a:solidFill>
              <a:latin typeface="IBM Plex Sans Light" panose="020B0403050203000203" pitchFamily="34" charset="0"/>
              <a:cs typeface="Arial" panose="020B0604020202020204" pitchFamily="34" charset="0"/>
            </a:endParaRPr>
          </a:p>
        </p:txBody>
      </p:sp>
    </p:spTree>
    <p:extLst>
      <p:ext uri="{BB962C8B-B14F-4D97-AF65-F5344CB8AC3E}">
        <p14:creationId xmlns:p14="http://schemas.microsoft.com/office/powerpoint/2010/main" val="4258849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350" fill="hold"/>
                                            <p:tgtEl>
                                              <p:spTgt spid="24"/>
                                            </p:tgtEl>
                                            <p:attrNameLst>
                                              <p:attrName>ppt_x</p:attrName>
                                            </p:attrNameLst>
                                          </p:cBhvr>
                                          <p:tavLst>
                                            <p:tav tm="0">
                                              <p:val>
                                                <p:strVal val="0-#ppt_w/2"/>
                                              </p:val>
                                            </p:tav>
                                            <p:tav tm="100000">
                                              <p:val>
                                                <p:strVal val="#ppt_x"/>
                                              </p:val>
                                            </p:tav>
                                          </p:tavLst>
                                        </p:anim>
                                        <p:anim calcmode="lin" valueType="num">
                                          <p:cBhvr additive="base">
                                            <p:cTn id="8" dur="3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33333">
                                      <p:stCondLst>
                                        <p:cond delay="50"/>
                                      </p:stCondLst>
                                      <p:childTnLst>
                                        <p:set>
                                          <p:cBhvr>
                                            <p:cTn id="10" dur="1" fill="hold">
                                              <p:stCondLst>
                                                <p:cond delay="0"/>
                                              </p:stCondLst>
                                            </p:cTn>
                                            <p:tgtEl>
                                              <p:spTgt spid="27"/>
                                            </p:tgtEl>
                                            <p:attrNameLst>
                                              <p:attrName>style.visibility</p:attrName>
                                            </p:attrNameLst>
                                          </p:cBhvr>
                                          <p:to>
                                            <p:strVal val="visible"/>
                                          </p:to>
                                        </p:set>
                                        <p:anim calcmode="lin" valueType="num" p14:bounceEnd="33333">
                                          <p:cBhvr additive="base">
                                            <p:cTn id="11" dur="300" fill="hold"/>
                                            <p:tgtEl>
                                              <p:spTgt spid="27"/>
                                            </p:tgtEl>
                                            <p:attrNameLst>
                                              <p:attrName>ppt_x</p:attrName>
                                            </p:attrNameLst>
                                          </p:cBhvr>
                                          <p:tavLst>
                                            <p:tav tm="0">
                                              <p:val>
                                                <p:strVal val="0-#ppt_w/2"/>
                                              </p:val>
                                            </p:tav>
                                            <p:tav tm="100000">
                                              <p:val>
                                                <p:strVal val="#ppt_x"/>
                                              </p:val>
                                            </p:tav>
                                          </p:tavLst>
                                        </p:anim>
                                        <p:anim calcmode="lin" valueType="num" p14:bounceEnd="33333">
                                          <p:cBhvr additive="base">
                                            <p:cTn id="12" dur="3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28571">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28571">
                                          <p:cBhvr additive="base">
                                            <p:cTn id="15" dur="350" fill="hold"/>
                                            <p:tgtEl>
                                              <p:spTgt spid="12"/>
                                            </p:tgtEl>
                                            <p:attrNameLst>
                                              <p:attrName>ppt_x</p:attrName>
                                            </p:attrNameLst>
                                          </p:cBhvr>
                                          <p:tavLst>
                                            <p:tav tm="0">
                                              <p:val>
                                                <p:strVal val="1+#ppt_w/2"/>
                                              </p:val>
                                            </p:tav>
                                            <p:tav tm="100000">
                                              <p:val>
                                                <p:strVal val="#ppt_x"/>
                                              </p:val>
                                            </p:tav>
                                          </p:tavLst>
                                        </p:anim>
                                        <p:anim calcmode="lin" valueType="num" p14:bounceEnd="28571">
                                          <p:cBhvr additive="base">
                                            <p:cTn id="16" dur="35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28571">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14:bounceEnd="28571">
                                          <p:cBhvr additive="base">
                                            <p:cTn id="19" dur="350" fill="hold"/>
                                            <p:tgtEl>
                                              <p:spTgt spid="23"/>
                                            </p:tgtEl>
                                            <p:attrNameLst>
                                              <p:attrName>ppt_x</p:attrName>
                                            </p:attrNameLst>
                                          </p:cBhvr>
                                          <p:tavLst>
                                            <p:tav tm="0">
                                              <p:val>
                                                <p:strVal val="1+#ppt_w/2"/>
                                              </p:val>
                                            </p:tav>
                                            <p:tav tm="100000">
                                              <p:val>
                                                <p:strVal val="#ppt_x"/>
                                              </p:val>
                                            </p:tav>
                                          </p:tavLst>
                                        </p:anim>
                                        <p:anim calcmode="lin" valueType="num" p14:bounceEnd="28571">
                                          <p:cBhvr additive="base">
                                            <p:cTn id="20" dur="350" fill="hold"/>
                                            <p:tgtEl>
                                              <p:spTgt spid="2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28571">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14:bounceEnd="28571">
                                          <p:cBhvr additive="base">
                                            <p:cTn id="23" dur="350" fill="hold"/>
                                            <p:tgtEl>
                                              <p:spTgt spid="13"/>
                                            </p:tgtEl>
                                            <p:attrNameLst>
                                              <p:attrName>ppt_x</p:attrName>
                                            </p:attrNameLst>
                                          </p:cBhvr>
                                          <p:tavLst>
                                            <p:tav tm="0">
                                              <p:val>
                                                <p:strVal val="0-#ppt_w/2"/>
                                              </p:val>
                                            </p:tav>
                                            <p:tav tm="100000">
                                              <p:val>
                                                <p:strVal val="#ppt_x"/>
                                              </p:val>
                                            </p:tav>
                                          </p:tavLst>
                                        </p:anim>
                                        <p:anim calcmode="lin" valueType="num" p14:bounceEnd="28571">
                                          <p:cBhvr additive="base">
                                            <p:cTn id="24" dur="35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4" fill="hold" nodeType="withEffect" p14:presetBounceEnd="50000">
                                      <p:stCondLst>
                                        <p:cond delay="150"/>
                                      </p:stCondLst>
                                      <p:childTnLst>
                                        <p:set>
                                          <p:cBhvr>
                                            <p:cTn id="26" dur="1" fill="hold">
                                              <p:stCondLst>
                                                <p:cond delay="0"/>
                                              </p:stCondLst>
                                            </p:cTn>
                                            <p:tgtEl>
                                              <p:spTgt spid="15"/>
                                            </p:tgtEl>
                                            <p:attrNameLst>
                                              <p:attrName>style.visibility</p:attrName>
                                            </p:attrNameLst>
                                          </p:cBhvr>
                                          <p:to>
                                            <p:strVal val="visible"/>
                                          </p:to>
                                        </p:set>
                                        <p:anim calcmode="lin" valueType="num" p14:bounceEnd="50000">
                                          <p:cBhvr additive="base">
                                            <p:cTn id="27" dur="2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28" dur="2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50000">
                                      <p:stCondLst>
                                        <p:cond delay="220"/>
                                      </p:stCondLst>
                                      <p:childTnLst>
                                        <p:set>
                                          <p:cBhvr>
                                            <p:cTn id="30" dur="1" fill="hold">
                                              <p:stCondLst>
                                                <p:cond delay="0"/>
                                              </p:stCondLst>
                                            </p:cTn>
                                            <p:tgtEl>
                                              <p:spTgt spid="2"/>
                                            </p:tgtEl>
                                            <p:attrNameLst>
                                              <p:attrName>style.visibility</p:attrName>
                                            </p:attrNameLst>
                                          </p:cBhvr>
                                          <p:to>
                                            <p:strVal val="visible"/>
                                          </p:to>
                                        </p:set>
                                        <p:anim calcmode="lin" valueType="num" p14:bounceEnd="50000">
                                          <p:cBhvr additive="base">
                                            <p:cTn id="31" dur="2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32" dur="2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350" fill="hold"/>
                                            <p:tgtEl>
                                              <p:spTgt spid="24"/>
                                            </p:tgtEl>
                                            <p:attrNameLst>
                                              <p:attrName>ppt_x</p:attrName>
                                            </p:attrNameLst>
                                          </p:cBhvr>
                                          <p:tavLst>
                                            <p:tav tm="0">
                                              <p:val>
                                                <p:strVal val="0-#ppt_w/2"/>
                                              </p:val>
                                            </p:tav>
                                            <p:tav tm="100000">
                                              <p:val>
                                                <p:strVal val="#ppt_x"/>
                                              </p:val>
                                            </p:tav>
                                          </p:tavLst>
                                        </p:anim>
                                        <p:anim calcmode="lin" valueType="num">
                                          <p:cBhvr additive="base">
                                            <p:cTn id="8" dur="3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300" fill="hold"/>
                                            <p:tgtEl>
                                              <p:spTgt spid="27"/>
                                            </p:tgtEl>
                                            <p:attrNameLst>
                                              <p:attrName>ppt_x</p:attrName>
                                            </p:attrNameLst>
                                          </p:cBhvr>
                                          <p:tavLst>
                                            <p:tav tm="0">
                                              <p:val>
                                                <p:strVal val="0-#ppt_w/2"/>
                                              </p:val>
                                            </p:tav>
                                            <p:tav tm="100000">
                                              <p:val>
                                                <p:strVal val="#ppt_x"/>
                                              </p:val>
                                            </p:tav>
                                          </p:tavLst>
                                        </p:anim>
                                        <p:anim calcmode="lin" valueType="num">
                                          <p:cBhvr additive="base">
                                            <p:cTn id="12" dur="3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350" fill="hold"/>
                                            <p:tgtEl>
                                              <p:spTgt spid="12"/>
                                            </p:tgtEl>
                                            <p:attrNameLst>
                                              <p:attrName>ppt_x</p:attrName>
                                            </p:attrNameLst>
                                          </p:cBhvr>
                                          <p:tavLst>
                                            <p:tav tm="0">
                                              <p:val>
                                                <p:strVal val="1+#ppt_w/2"/>
                                              </p:val>
                                            </p:tav>
                                            <p:tav tm="100000">
                                              <p:val>
                                                <p:strVal val="#ppt_x"/>
                                              </p:val>
                                            </p:tav>
                                          </p:tavLst>
                                        </p:anim>
                                        <p:anim calcmode="lin" valueType="num">
                                          <p:cBhvr additive="base">
                                            <p:cTn id="16" dur="35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350" fill="hold"/>
                                            <p:tgtEl>
                                              <p:spTgt spid="23"/>
                                            </p:tgtEl>
                                            <p:attrNameLst>
                                              <p:attrName>ppt_x</p:attrName>
                                            </p:attrNameLst>
                                          </p:cBhvr>
                                          <p:tavLst>
                                            <p:tav tm="0">
                                              <p:val>
                                                <p:strVal val="1+#ppt_w/2"/>
                                              </p:val>
                                            </p:tav>
                                            <p:tav tm="100000">
                                              <p:val>
                                                <p:strVal val="#ppt_x"/>
                                              </p:val>
                                            </p:tav>
                                          </p:tavLst>
                                        </p:anim>
                                        <p:anim calcmode="lin" valueType="num">
                                          <p:cBhvr additive="base">
                                            <p:cTn id="20" dur="350" fill="hold"/>
                                            <p:tgtEl>
                                              <p:spTgt spid="2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350" fill="hold"/>
                                            <p:tgtEl>
                                              <p:spTgt spid="13"/>
                                            </p:tgtEl>
                                            <p:attrNameLst>
                                              <p:attrName>ppt_x</p:attrName>
                                            </p:attrNameLst>
                                          </p:cBhvr>
                                          <p:tavLst>
                                            <p:tav tm="0">
                                              <p:val>
                                                <p:strVal val="0-#ppt_w/2"/>
                                              </p:val>
                                            </p:tav>
                                            <p:tav tm="100000">
                                              <p:val>
                                                <p:strVal val="#ppt_x"/>
                                              </p:val>
                                            </p:tav>
                                          </p:tavLst>
                                        </p:anim>
                                        <p:anim calcmode="lin" valueType="num">
                                          <p:cBhvr additive="base">
                                            <p:cTn id="24" dur="35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4" fill="hold" nodeType="withEffect">
                                      <p:stCondLst>
                                        <p:cond delay="15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200" fill="hold"/>
                                            <p:tgtEl>
                                              <p:spTgt spid="15"/>
                                            </p:tgtEl>
                                            <p:attrNameLst>
                                              <p:attrName>ppt_x</p:attrName>
                                            </p:attrNameLst>
                                          </p:cBhvr>
                                          <p:tavLst>
                                            <p:tav tm="0">
                                              <p:val>
                                                <p:strVal val="#ppt_x"/>
                                              </p:val>
                                            </p:tav>
                                            <p:tav tm="100000">
                                              <p:val>
                                                <p:strVal val="#ppt_x"/>
                                              </p:val>
                                            </p:tav>
                                          </p:tavLst>
                                        </p:anim>
                                        <p:anim calcmode="lin" valueType="num">
                                          <p:cBhvr additive="base">
                                            <p:cTn id="28" dur="2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22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200" fill="hold"/>
                                            <p:tgtEl>
                                              <p:spTgt spid="2"/>
                                            </p:tgtEl>
                                            <p:attrNameLst>
                                              <p:attrName>ppt_x</p:attrName>
                                            </p:attrNameLst>
                                          </p:cBhvr>
                                          <p:tavLst>
                                            <p:tav tm="0">
                                              <p:val>
                                                <p:strVal val="#ppt_x"/>
                                              </p:val>
                                            </p:tav>
                                            <p:tav tm="100000">
                                              <p:val>
                                                <p:strVal val="#ppt_x"/>
                                              </p:val>
                                            </p:tav>
                                          </p:tavLst>
                                        </p:anim>
                                        <p:anim calcmode="lin" valueType="num">
                                          <p:cBhvr additive="base">
                                            <p:cTn id="32" dur="2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180148"/>
            <a:ext cx="715202" cy="715202"/>
          </a:xfrm>
          <a:prstGeom prst="rect">
            <a:avLst/>
          </a:prstGeom>
          <a:effectLst>
            <a:outerShdw blurRad="63500" sx="102000" sy="102000" algn="ctr" rotWithShape="0">
              <a:prstClr val="black">
                <a:alpha val="40000"/>
              </a:prstClr>
            </a:outerShdw>
          </a:effectLst>
        </p:spPr>
      </p:pic>
      <p:pic>
        <p:nvPicPr>
          <p:cNvPr id="13" name="Picture 12"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727" y="2903277"/>
            <a:ext cx="1802073" cy="1802073"/>
          </a:xfrm>
          <a:prstGeom prst="rect">
            <a:avLst/>
          </a:prstGeom>
          <a:effectLst>
            <a:outerShdw blurRad="63500" sx="102000" sy="102000" algn="ctr" rotWithShape="0">
              <a:prstClr val="black">
                <a:alpha val="40000"/>
              </a:prstClr>
            </a:outerShdw>
          </a:effectLst>
        </p:spPr>
      </p:pic>
      <p:pic>
        <p:nvPicPr>
          <p:cNvPr id="23" name="Picture 22"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124420"/>
            <a:ext cx="1219200" cy="1219200"/>
          </a:xfrm>
          <a:prstGeom prst="rect">
            <a:avLst/>
          </a:prstGeom>
          <a:effectLst>
            <a:outerShdw blurRad="63500" sx="102000" sy="102000" algn="ctr" rotWithShape="0">
              <a:prstClr val="black">
                <a:alpha val="40000"/>
              </a:prstClr>
            </a:outerShdw>
          </a:effectLst>
        </p:spPr>
      </p:pic>
      <p:grpSp>
        <p:nvGrpSpPr>
          <p:cNvPr id="2" name="Group 1"/>
          <p:cNvGrpSpPr/>
          <p:nvPr/>
        </p:nvGrpSpPr>
        <p:grpSpPr>
          <a:xfrm>
            <a:off x="6629397" y="2127854"/>
            <a:ext cx="2514602" cy="3296035"/>
            <a:chOff x="6629397" y="2127854"/>
            <a:chExt cx="2514602" cy="3296035"/>
          </a:xfrm>
        </p:grpSpPr>
        <p:pic>
          <p:nvPicPr>
            <p:cNvPr id="28" name="Picture 9"/>
            <p:cNvPicPr>
              <a:picLocks noChangeAspect="1" noChangeArrowheads="1"/>
            </p:cNvPicPr>
            <p:nvPr/>
          </p:nvPicPr>
          <p:blipFill rotWithShape="1">
            <a:blip r:embed="rId6" cstate="print">
              <a:grayscl/>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t="86911" r="15385"/>
            <a:stretch/>
          </p:blipFill>
          <p:spPr bwMode="auto">
            <a:xfrm flipH="1">
              <a:off x="6629397" y="5029201"/>
              <a:ext cx="2514601" cy="3946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p:cNvPicPr>
              <a:picLocks noChangeAspect="1" noChangeArrowheads="1"/>
            </p:cNvPicPr>
            <p:nvPr/>
          </p:nvPicPr>
          <p:blipFill>
            <a:blip r:embed="rId6" cstate="print">
              <a:grayscl/>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bwMode="auto">
            <a:xfrm flipH="1">
              <a:off x="6629399" y="2127854"/>
              <a:ext cx="2514600" cy="3015645"/>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7" descr="D:\Michael Bryson\Pictures\Invention Challenge\Inventors\Thomas_Edison.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 b="31541"/>
          <a:stretch/>
        </p:blipFill>
        <p:spPr bwMode="auto">
          <a:xfrm>
            <a:off x="3557192" y="2604104"/>
            <a:ext cx="3529408" cy="309184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539496" y="514350"/>
            <a:ext cx="2667000" cy="923330"/>
          </a:xfrm>
          <a:prstGeom prst="rect">
            <a:avLst/>
          </a:prstGeom>
          <a:noFill/>
        </p:spPr>
        <p:txBody>
          <a:bodyPr wrap="square" rtlCol="0">
            <a:spAutoFit/>
          </a:bodyPr>
          <a:lstStyle/>
          <a:p>
            <a:r>
              <a:rPr lang="en-US" sz="5200" dirty="0" smtClean="0">
                <a:solidFill>
                  <a:schemeClr val="bg1"/>
                </a:solidFill>
                <a:latin typeface="IBM Plex Sans Light" panose="020B0403050203000203" pitchFamily="34" charset="0"/>
                <a:cs typeface="Arial" panose="020B0604020202020204" pitchFamily="34" charset="0"/>
              </a:rPr>
              <a:t>Who are</a:t>
            </a:r>
            <a:endParaRPr lang="en-US" sz="5200" dirty="0">
              <a:solidFill>
                <a:schemeClr val="bg1"/>
              </a:solidFill>
              <a:latin typeface="IBM Plex Sans Light" panose="020B0403050203000203" pitchFamily="34" charset="0"/>
              <a:cs typeface="Arial" panose="020B0604020202020204" pitchFamily="34" charset="0"/>
            </a:endParaRPr>
          </a:p>
        </p:txBody>
      </p:sp>
      <p:sp>
        <p:nvSpPr>
          <p:cNvPr id="17" name="TextBox 16"/>
          <p:cNvSpPr txBox="1"/>
          <p:nvPr/>
        </p:nvSpPr>
        <p:spPr>
          <a:xfrm>
            <a:off x="1537520" y="1218438"/>
            <a:ext cx="4787080" cy="1052596"/>
          </a:xfrm>
          <a:prstGeom prst="rect">
            <a:avLst/>
          </a:prstGeom>
          <a:noFill/>
        </p:spPr>
        <p:txBody>
          <a:bodyPr wrap="none" rtlCol="0">
            <a:spAutoFit/>
          </a:bodyPr>
          <a:lstStyle/>
          <a:p>
            <a:r>
              <a:rPr lang="en-US" sz="624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Inventors?</a:t>
            </a:r>
            <a:endParaRPr lang="en-US" sz="624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4045211923"/>
      </p:ext>
    </p:extLst>
  </p:cSld>
  <p:clrMapOvr>
    <a:masterClrMapping/>
  </p:clrMapOvr>
  <mc:AlternateContent xmlns:mc="http://schemas.openxmlformats.org/markup-compatibility/2006" xmlns:p14="http://schemas.microsoft.com/office/powerpoint/2010/main">
    <mc:Choice Requires="p14">
      <p:transition spd="slow" p14:dur="2000" advClick="0" advTm="350"/>
    </mc:Choice>
    <mc:Fallback xmlns="">
      <p:transition spd="slow" advClick="0" advTm="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1" nodeType="afterEffect">
                                  <p:stCondLst>
                                    <p:cond delay="0"/>
                                  </p:stCondLst>
                                  <p:childTnLst>
                                    <p:anim calcmode="lin" valueType="num">
                                      <p:cBhvr additive="base">
                                        <p:cTn id="6" dur="350"/>
                                        <p:tgtEl>
                                          <p:spTgt spid="17"/>
                                        </p:tgtEl>
                                        <p:attrNameLst>
                                          <p:attrName>ppt_x</p:attrName>
                                        </p:attrNameLst>
                                      </p:cBhvr>
                                      <p:tavLst>
                                        <p:tav tm="0">
                                          <p:val>
                                            <p:strVal val="ppt_x"/>
                                          </p:val>
                                        </p:tav>
                                        <p:tav tm="100000">
                                          <p:val>
                                            <p:strVal val="0-ppt_w/2"/>
                                          </p:val>
                                        </p:tav>
                                      </p:tavLst>
                                    </p:anim>
                                    <p:anim calcmode="lin" valueType="num">
                                      <p:cBhvr additive="base">
                                        <p:cTn id="7" dur="350"/>
                                        <p:tgtEl>
                                          <p:spTgt spid="17"/>
                                        </p:tgtEl>
                                        <p:attrNameLst>
                                          <p:attrName>ppt_y</p:attrName>
                                        </p:attrNameLst>
                                      </p:cBhvr>
                                      <p:tavLst>
                                        <p:tav tm="0">
                                          <p:val>
                                            <p:strVal val="ppt_y"/>
                                          </p:val>
                                        </p:tav>
                                        <p:tav tm="100000">
                                          <p:val>
                                            <p:strVal val="ppt_y"/>
                                          </p:val>
                                        </p:tav>
                                      </p:tavLst>
                                    </p:anim>
                                    <p:set>
                                      <p:cBhvr>
                                        <p:cTn id="8" dur="1" fill="hold">
                                          <p:stCondLst>
                                            <p:cond delay="349"/>
                                          </p:stCondLst>
                                        </p:cTn>
                                        <p:tgtEl>
                                          <p:spTgt spid="17"/>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350"/>
                                        <p:tgtEl>
                                          <p:spTgt spid="27"/>
                                        </p:tgtEl>
                                        <p:attrNameLst>
                                          <p:attrName>ppt_x</p:attrName>
                                        </p:attrNameLst>
                                      </p:cBhvr>
                                      <p:tavLst>
                                        <p:tav tm="0">
                                          <p:val>
                                            <p:strVal val="ppt_x"/>
                                          </p:val>
                                        </p:tav>
                                        <p:tav tm="100000">
                                          <p:val>
                                            <p:strVal val="0-ppt_w/2"/>
                                          </p:val>
                                        </p:tav>
                                      </p:tavLst>
                                    </p:anim>
                                    <p:anim calcmode="lin" valueType="num">
                                      <p:cBhvr additive="base">
                                        <p:cTn id="11" dur="350"/>
                                        <p:tgtEl>
                                          <p:spTgt spid="27"/>
                                        </p:tgtEl>
                                        <p:attrNameLst>
                                          <p:attrName>ppt_y</p:attrName>
                                        </p:attrNameLst>
                                      </p:cBhvr>
                                      <p:tavLst>
                                        <p:tav tm="0">
                                          <p:val>
                                            <p:strVal val="ppt_y"/>
                                          </p:val>
                                        </p:tav>
                                        <p:tav tm="100000">
                                          <p:val>
                                            <p:strVal val="ppt_y"/>
                                          </p:val>
                                        </p:tav>
                                      </p:tavLst>
                                    </p:anim>
                                    <p:set>
                                      <p:cBhvr>
                                        <p:cTn id="12" dur="1" fill="hold">
                                          <p:stCondLst>
                                            <p:cond delay="349"/>
                                          </p:stCondLst>
                                        </p:cTn>
                                        <p:tgtEl>
                                          <p:spTgt spid="27"/>
                                        </p:tgtEl>
                                        <p:attrNameLst>
                                          <p:attrName>style.visibility</p:attrName>
                                        </p:attrNameLst>
                                      </p:cBhvr>
                                      <p:to>
                                        <p:strVal val="hidden"/>
                                      </p:to>
                                    </p:set>
                                  </p:childTnLst>
                                </p:cTn>
                              </p:par>
                              <p:par>
                                <p:cTn id="13" presetID="2" presetClass="exit" presetSubtype="2" fill="hold" nodeType="withEffect">
                                  <p:stCondLst>
                                    <p:cond delay="0"/>
                                  </p:stCondLst>
                                  <p:childTnLst>
                                    <p:anim calcmode="lin" valueType="num">
                                      <p:cBhvr additive="base">
                                        <p:cTn id="14" dur="250"/>
                                        <p:tgtEl>
                                          <p:spTgt spid="12"/>
                                        </p:tgtEl>
                                        <p:attrNameLst>
                                          <p:attrName>ppt_x</p:attrName>
                                        </p:attrNameLst>
                                      </p:cBhvr>
                                      <p:tavLst>
                                        <p:tav tm="0">
                                          <p:val>
                                            <p:strVal val="ppt_x"/>
                                          </p:val>
                                        </p:tav>
                                        <p:tav tm="100000">
                                          <p:val>
                                            <p:strVal val="1+ppt_w/2"/>
                                          </p:val>
                                        </p:tav>
                                      </p:tavLst>
                                    </p:anim>
                                    <p:anim calcmode="lin" valueType="num">
                                      <p:cBhvr additive="base">
                                        <p:cTn id="15" dur="250"/>
                                        <p:tgtEl>
                                          <p:spTgt spid="12"/>
                                        </p:tgtEl>
                                        <p:attrNameLst>
                                          <p:attrName>ppt_y</p:attrName>
                                        </p:attrNameLst>
                                      </p:cBhvr>
                                      <p:tavLst>
                                        <p:tav tm="0">
                                          <p:val>
                                            <p:strVal val="ppt_y"/>
                                          </p:val>
                                        </p:tav>
                                        <p:tav tm="100000">
                                          <p:val>
                                            <p:strVal val="ppt_y"/>
                                          </p:val>
                                        </p:tav>
                                      </p:tavLst>
                                    </p:anim>
                                    <p:set>
                                      <p:cBhvr>
                                        <p:cTn id="16" dur="1" fill="hold">
                                          <p:stCondLst>
                                            <p:cond delay="249"/>
                                          </p:stCondLst>
                                        </p:cTn>
                                        <p:tgtEl>
                                          <p:spTgt spid="12"/>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250"/>
                                        <p:tgtEl>
                                          <p:spTgt spid="23"/>
                                        </p:tgtEl>
                                        <p:attrNameLst>
                                          <p:attrName>ppt_x</p:attrName>
                                        </p:attrNameLst>
                                      </p:cBhvr>
                                      <p:tavLst>
                                        <p:tav tm="0">
                                          <p:val>
                                            <p:strVal val="ppt_x"/>
                                          </p:val>
                                        </p:tav>
                                        <p:tav tm="100000">
                                          <p:val>
                                            <p:strVal val="1+ppt_w/2"/>
                                          </p:val>
                                        </p:tav>
                                      </p:tavLst>
                                    </p:anim>
                                    <p:anim calcmode="lin" valueType="num">
                                      <p:cBhvr additive="base">
                                        <p:cTn id="19" dur="250"/>
                                        <p:tgtEl>
                                          <p:spTgt spid="23"/>
                                        </p:tgtEl>
                                        <p:attrNameLst>
                                          <p:attrName>ppt_y</p:attrName>
                                        </p:attrNameLst>
                                      </p:cBhvr>
                                      <p:tavLst>
                                        <p:tav tm="0">
                                          <p:val>
                                            <p:strVal val="ppt_y"/>
                                          </p:val>
                                        </p:tav>
                                        <p:tav tm="100000">
                                          <p:val>
                                            <p:strVal val="ppt_y"/>
                                          </p:val>
                                        </p:tav>
                                      </p:tavLst>
                                    </p:anim>
                                    <p:set>
                                      <p:cBhvr>
                                        <p:cTn id="20" dur="1" fill="hold">
                                          <p:stCondLst>
                                            <p:cond delay="249"/>
                                          </p:stCondLst>
                                        </p:cTn>
                                        <p:tgtEl>
                                          <p:spTgt spid="23"/>
                                        </p:tgtEl>
                                        <p:attrNameLst>
                                          <p:attrName>style.visibility</p:attrName>
                                        </p:attrNameLst>
                                      </p:cBhvr>
                                      <p:to>
                                        <p:strVal val="hidden"/>
                                      </p:to>
                                    </p:set>
                                  </p:childTnLst>
                                </p:cTn>
                              </p:par>
                              <p:par>
                                <p:cTn id="21" presetID="2" presetClass="exit" presetSubtype="8" fill="hold" nodeType="withEffect">
                                  <p:stCondLst>
                                    <p:cond delay="0"/>
                                  </p:stCondLst>
                                  <p:childTnLst>
                                    <p:anim calcmode="lin" valueType="num">
                                      <p:cBhvr additive="base">
                                        <p:cTn id="22" dur="250"/>
                                        <p:tgtEl>
                                          <p:spTgt spid="13"/>
                                        </p:tgtEl>
                                        <p:attrNameLst>
                                          <p:attrName>ppt_x</p:attrName>
                                        </p:attrNameLst>
                                      </p:cBhvr>
                                      <p:tavLst>
                                        <p:tav tm="0">
                                          <p:val>
                                            <p:strVal val="ppt_x"/>
                                          </p:val>
                                        </p:tav>
                                        <p:tav tm="100000">
                                          <p:val>
                                            <p:strVal val="0-ppt_w/2"/>
                                          </p:val>
                                        </p:tav>
                                      </p:tavLst>
                                    </p:anim>
                                    <p:anim calcmode="lin" valueType="num">
                                      <p:cBhvr additive="base">
                                        <p:cTn id="23" dur="250"/>
                                        <p:tgtEl>
                                          <p:spTgt spid="13"/>
                                        </p:tgtEl>
                                        <p:attrNameLst>
                                          <p:attrName>ppt_y</p:attrName>
                                        </p:attrNameLst>
                                      </p:cBhvr>
                                      <p:tavLst>
                                        <p:tav tm="0">
                                          <p:val>
                                            <p:strVal val="ppt_y"/>
                                          </p:val>
                                        </p:tav>
                                        <p:tav tm="100000">
                                          <p:val>
                                            <p:strVal val="ppt_y"/>
                                          </p:val>
                                        </p:tav>
                                      </p:tavLst>
                                    </p:anim>
                                    <p:set>
                                      <p:cBhvr>
                                        <p:cTn id="24" dur="1" fill="hold">
                                          <p:stCondLst>
                                            <p:cond delay="249"/>
                                          </p:stCondLst>
                                        </p:cTn>
                                        <p:tgtEl>
                                          <p:spTgt spid="13"/>
                                        </p:tgtEl>
                                        <p:attrNameLst>
                                          <p:attrName>style.visibility</p:attrName>
                                        </p:attrNameLst>
                                      </p:cBhvr>
                                      <p:to>
                                        <p:strVal val="hidden"/>
                                      </p:to>
                                    </p:set>
                                  </p:childTnLst>
                                </p:cTn>
                              </p:par>
                              <p:par>
                                <p:cTn id="25" presetID="2" presetClass="exit" presetSubtype="4" fill="hold" nodeType="withEffect">
                                  <p:stCondLst>
                                    <p:cond delay="0"/>
                                  </p:stCondLst>
                                  <p:childTnLst>
                                    <p:anim calcmode="lin" valueType="num">
                                      <p:cBhvr additive="base">
                                        <p:cTn id="26" dur="200"/>
                                        <p:tgtEl>
                                          <p:spTgt spid="15"/>
                                        </p:tgtEl>
                                        <p:attrNameLst>
                                          <p:attrName>ppt_x</p:attrName>
                                        </p:attrNameLst>
                                      </p:cBhvr>
                                      <p:tavLst>
                                        <p:tav tm="0">
                                          <p:val>
                                            <p:strVal val="ppt_x"/>
                                          </p:val>
                                        </p:tav>
                                        <p:tav tm="100000">
                                          <p:val>
                                            <p:strVal val="ppt_x"/>
                                          </p:val>
                                        </p:tav>
                                      </p:tavLst>
                                    </p:anim>
                                    <p:anim calcmode="lin" valueType="num">
                                      <p:cBhvr additive="base">
                                        <p:cTn id="27" dur="200"/>
                                        <p:tgtEl>
                                          <p:spTgt spid="15"/>
                                        </p:tgtEl>
                                        <p:attrNameLst>
                                          <p:attrName>ppt_y</p:attrName>
                                        </p:attrNameLst>
                                      </p:cBhvr>
                                      <p:tavLst>
                                        <p:tav tm="0">
                                          <p:val>
                                            <p:strVal val="ppt_y"/>
                                          </p:val>
                                        </p:tav>
                                        <p:tav tm="100000">
                                          <p:val>
                                            <p:strVal val="1+ppt_h/2"/>
                                          </p:val>
                                        </p:tav>
                                      </p:tavLst>
                                    </p:anim>
                                    <p:set>
                                      <p:cBhvr>
                                        <p:cTn id="28" dur="1" fill="hold">
                                          <p:stCondLst>
                                            <p:cond delay="199"/>
                                          </p:stCondLst>
                                        </p:cTn>
                                        <p:tgtEl>
                                          <p:spTgt spid="15"/>
                                        </p:tgtEl>
                                        <p:attrNameLst>
                                          <p:attrName>style.visibility</p:attrName>
                                        </p:attrNameLst>
                                      </p:cBhvr>
                                      <p:to>
                                        <p:strVal val="hidden"/>
                                      </p:to>
                                    </p:set>
                                  </p:childTnLst>
                                </p:cTn>
                              </p:par>
                              <p:par>
                                <p:cTn id="29" presetID="2" presetClass="exit" presetSubtype="4" fill="hold" nodeType="withEffect">
                                  <p:stCondLst>
                                    <p:cond delay="0"/>
                                  </p:stCondLst>
                                  <p:childTnLst>
                                    <p:anim calcmode="lin" valueType="num">
                                      <p:cBhvr additive="base">
                                        <p:cTn id="30" dur="200"/>
                                        <p:tgtEl>
                                          <p:spTgt spid="2"/>
                                        </p:tgtEl>
                                        <p:attrNameLst>
                                          <p:attrName>ppt_x</p:attrName>
                                        </p:attrNameLst>
                                      </p:cBhvr>
                                      <p:tavLst>
                                        <p:tav tm="0">
                                          <p:val>
                                            <p:strVal val="ppt_x"/>
                                          </p:val>
                                        </p:tav>
                                        <p:tav tm="100000">
                                          <p:val>
                                            <p:strVal val="ppt_x"/>
                                          </p:val>
                                        </p:tav>
                                      </p:tavLst>
                                    </p:anim>
                                    <p:anim calcmode="lin" valueType="num">
                                      <p:cBhvr additive="base">
                                        <p:cTn id="31" dur="200"/>
                                        <p:tgtEl>
                                          <p:spTgt spid="2"/>
                                        </p:tgtEl>
                                        <p:attrNameLst>
                                          <p:attrName>ppt_y</p:attrName>
                                        </p:attrNameLst>
                                      </p:cBhvr>
                                      <p:tavLst>
                                        <p:tav tm="0">
                                          <p:val>
                                            <p:strVal val="ppt_y"/>
                                          </p:val>
                                        </p:tav>
                                        <p:tav tm="100000">
                                          <p:val>
                                            <p:strVal val="1+ppt_h/2"/>
                                          </p:val>
                                        </p:tav>
                                      </p:tavLst>
                                    </p:anim>
                                    <p:set>
                                      <p:cBhvr>
                                        <p:cTn id="32" dur="1" fill="hold">
                                          <p:stCondLst>
                                            <p:cond delay="1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14214" y="1657350"/>
            <a:ext cx="5924786" cy="2585323"/>
          </a:xfrm>
          <a:prstGeom prst="rect">
            <a:avLst/>
          </a:prstGeom>
          <a:noFill/>
        </p:spPr>
        <p:txBody>
          <a:bodyPr wrap="square" rtlCol="0">
            <a:spAutoFit/>
          </a:bodyPr>
          <a:lstStyle/>
          <a:p>
            <a:pPr algn="ctr">
              <a:spcAft>
                <a:spcPts val="600"/>
              </a:spcAft>
            </a:pPr>
            <a:r>
              <a:rPr lang="en-US" sz="5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How would you describe an inventor?</a:t>
            </a:r>
            <a:endParaRPr lang="en-US" sz="5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Question:</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9768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28571">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28571">
                                          <p:cBhvr additive="base">
                                            <p:cTn id="7" dur="350" fill="hold"/>
                                            <p:tgtEl>
                                              <p:spTgt spid="6"/>
                                            </p:tgtEl>
                                            <p:attrNameLst>
                                              <p:attrName>ppt_x</p:attrName>
                                            </p:attrNameLst>
                                          </p:cBhvr>
                                          <p:tavLst>
                                            <p:tav tm="0">
                                              <p:val>
                                                <p:strVal val="#ppt_x"/>
                                              </p:val>
                                            </p:tav>
                                            <p:tav tm="100000">
                                              <p:val>
                                                <p:strVal val="#ppt_x"/>
                                              </p:val>
                                            </p:tav>
                                          </p:tavLst>
                                        </p:anim>
                                        <p:anim calcmode="lin" valueType="num" p14:bounceEnd="28571">
                                          <p:cBhvr additive="base">
                                            <p:cTn id="8" dur="35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14:presetBounceEnd="28571">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28571">
                                          <p:cBhvr additive="base">
                                            <p:cTn id="11" dur="350" fill="hold"/>
                                            <p:tgtEl>
                                              <p:spTgt spid="8"/>
                                            </p:tgtEl>
                                            <p:attrNameLst>
                                              <p:attrName>ppt_x</p:attrName>
                                            </p:attrNameLst>
                                          </p:cBhvr>
                                          <p:tavLst>
                                            <p:tav tm="0">
                                              <p:val>
                                                <p:strVal val="1+#ppt_w/2"/>
                                              </p:val>
                                            </p:tav>
                                            <p:tav tm="100000">
                                              <p:val>
                                                <p:strVal val="#ppt_x"/>
                                              </p:val>
                                            </p:tav>
                                          </p:tavLst>
                                        </p:anim>
                                        <p:anim calcmode="lin" valueType="num" p14:bounceEnd="28571">
                                          <p:cBhvr additive="base">
                                            <p:cTn id="12" dur="3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28571">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28571">
                                          <p:cBhvr additive="base">
                                            <p:cTn id="15" dur="350" fill="hold"/>
                                            <p:tgtEl>
                                              <p:spTgt spid="7"/>
                                            </p:tgtEl>
                                            <p:attrNameLst>
                                              <p:attrName>ppt_x</p:attrName>
                                            </p:attrNameLst>
                                          </p:cBhvr>
                                          <p:tavLst>
                                            <p:tav tm="0">
                                              <p:val>
                                                <p:strVal val="0-#ppt_w/2"/>
                                              </p:val>
                                            </p:tav>
                                            <p:tav tm="100000">
                                              <p:val>
                                                <p:strVal val="#ppt_x"/>
                                              </p:val>
                                            </p:tav>
                                          </p:tavLst>
                                        </p:anim>
                                        <p:anim calcmode="lin" valueType="num" p14:bounceEnd="28571">
                                          <p:cBhvr additive="base">
                                            <p:cTn id="16" dur="35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14:presetBounceEnd="28571">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28571">
                                          <p:cBhvr additive="base">
                                            <p:cTn id="19" dur="350" fill="hold"/>
                                            <p:tgtEl>
                                              <p:spTgt spid="5"/>
                                            </p:tgtEl>
                                            <p:attrNameLst>
                                              <p:attrName>ppt_x</p:attrName>
                                            </p:attrNameLst>
                                          </p:cBhvr>
                                          <p:tavLst>
                                            <p:tav tm="0">
                                              <p:val>
                                                <p:strVal val="#ppt_x"/>
                                              </p:val>
                                            </p:tav>
                                            <p:tav tm="100000">
                                              <p:val>
                                                <p:strVal val="#ppt_x"/>
                                              </p:val>
                                            </p:tav>
                                          </p:tavLst>
                                        </p:anim>
                                        <p:anim calcmode="lin" valueType="num" p14:bounceEnd="28571">
                                          <p:cBhvr additive="base">
                                            <p:cTn id="20" dur="3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50" fill="hold"/>
                                            <p:tgtEl>
                                              <p:spTgt spid="6"/>
                                            </p:tgtEl>
                                            <p:attrNameLst>
                                              <p:attrName>ppt_x</p:attrName>
                                            </p:attrNameLst>
                                          </p:cBhvr>
                                          <p:tavLst>
                                            <p:tav tm="0">
                                              <p:val>
                                                <p:strVal val="#ppt_x"/>
                                              </p:val>
                                            </p:tav>
                                            <p:tav tm="100000">
                                              <p:val>
                                                <p:strVal val="#ppt_x"/>
                                              </p:val>
                                            </p:tav>
                                          </p:tavLst>
                                        </p:anim>
                                        <p:anim calcmode="lin" valueType="num">
                                          <p:cBhvr additive="base">
                                            <p:cTn id="8" dur="35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350" fill="hold"/>
                                            <p:tgtEl>
                                              <p:spTgt spid="8"/>
                                            </p:tgtEl>
                                            <p:attrNameLst>
                                              <p:attrName>ppt_x</p:attrName>
                                            </p:attrNameLst>
                                          </p:cBhvr>
                                          <p:tavLst>
                                            <p:tav tm="0">
                                              <p:val>
                                                <p:strVal val="1+#ppt_w/2"/>
                                              </p:val>
                                            </p:tav>
                                            <p:tav tm="100000">
                                              <p:val>
                                                <p:strVal val="#ppt_x"/>
                                              </p:val>
                                            </p:tav>
                                          </p:tavLst>
                                        </p:anim>
                                        <p:anim calcmode="lin" valueType="num">
                                          <p:cBhvr additive="base">
                                            <p:cTn id="12" dur="3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350" fill="hold"/>
                                            <p:tgtEl>
                                              <p:spTgt spid="7"/>
                                            </p:tgtEl>
                                            <p:attrNameLst>
                                              <p:attrName>ppt_x</p:attrName>
                                            </p:attrNameLst>
                                          </p:cBhvr>
                                          <p:tavLst>
                                            <p:tav tm="0">
                                              <p:val>
                                                <p:strVal val="0-#ppt_w/2"/>
                                              </p:val>
                                            </p:tav>
                                            <p:tav tm="100000">
                                              <p:val>
                                                <p:strVal val="#ppt_x"/>
                                              </p:val>
                                            </p:tav>
                                          </p:tavLst>
                                        </p:anim>
                                        <p:anim calcmode="lin" valueType="num">
                                          <p:cBhvr additive="base">
                                            <p:cTn id="16" dur="35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350" fill="hold"/>
                                            <p:tgtEl>
                                              <p:spTgt spid="5"/>
                                            </p:tgtEl>
                                            <p:attrNameLst>
                                              <p:attrName>ppt_x</p:attrName>
                                            </p:attrNameLst>
                                          </p:cBhvr>
                                          <p:tavLst>
                                            <p:tav tm="0">
                                              <p:val>
                                                <p:strVal val="#ppt_x"/>
                                              </p:val>
                                            </p:tav>
                                            <p:tav tm="100000">
                                              <p:val>
                                                <p:strVal val="#ppt_x"/>
                                              </p:val>
                                            </p:tav>
                                          </p:tavLst>
                                        </p:anim>
                                        <p:anim calcmode="lin" valueType="num">
                                          <p:cBhvr additive="base">
                                            <p:cTn id="20" dur="3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Question:</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52214" y="1657350"/>
            <a:ext cx="7448786" cy="2585323"/>
          </a:xfrm>
          <a:prstGeom prst="rect">
            <a:avLst/>
          </a:prstGeom>
          <a:noFill/>
        </p:spPr>
        <p:txBody>
          <a:bodyPr wrap="square" rtlCol="0">
            <a:spAutoFit/>
          </a:bodyPr>
          <a:lstStyle/>
          <a:p>
            <a:pPr algn="ctr">
              <a:spcAft>
                <a:spcPts val="600"/>
              </a:spcAft>
            </a:pPr>
            <a:r>
              <a:rPr lang="en-US" sz="5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Do you think you could become </a:t>
            </a:r>
            <a:br>
              <a:rPr lang="en-US" sz="5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br>
            <a:r>
              <a:rPr lang="en-US" sz="5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an inventor?</a:t>
            </a:r>
            <a:endParaRPr lang="en-US" sz="5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99835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But Inventors Are Old</a:t>
            </a:r>
            <a:r>
              <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a:t>
            </a: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42" name="Picture 6" descr="D:\Michael Bryson\Pictures\Invention Challenge\Inventors\Nicola_Tesl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2227160"/>
            <a:ext cx="2175682" cy="2916340"/>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9"/>
          <p:cNvPicPr>
            <a:picLocks noChangeAspect="1" noChangeArrowheads="1"/>
          </p:cNvPicPr>
          <p:nvPr/>
        </p:nvPicPr>
        <p:blipFill>
          <a:blip r:embed="rId4" cstate="print">
            <a:graysc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bwMode="auto">
          <a:xfrm>
            <a:off x="0" y="1823891"/>
            <a:ext cx="2768025" cy="3319566"/>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4" descr="D:\Michael Bryson\Pictures\Invention Challenge\Inventors\Alexander_Graham_Bell.png"/>
          <p:cNvPicPr>
            <a:picLocks noChangeAspect="1" noChangeArrowheads="1"/>
          </p:cNvPicPr>
          <p:nvPr/>
        </p:nvPicPr>
        <p:blipFill rotWithShape="1">
          <a:blip r:embed="rId6">
            <a:extLst>
              <a:ext uri="{28A0092B-C50C-407E-A947-70E740481C1C}">
                <a14:useLocalDpi xmlns:a14="http://schemas.microsoft.com/office/drawing/2010/main" val="0"/>
              </a:ext>
            </a:extLst>
          </a:blip>
          <a:srcRect t="1" b="629"/>
          <a:stretch/>
        </p:blipFill>
        <p:spPr bwMode="auto">
          <a:xfrm>
            <a:off x="6813868" y="2133600"/>
            <a:ext cx="2330133" cy="3009900"/>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7" descr="D:\Michael Bryson\Pictures\Invention Challenge\Inventors\Thomas_Edison.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37749"/>
          <a:stretch/>
        </p:blipFill>
        <p:spPr bwMode="auto">
          <a:xfrm>
            <a:off x="1516556" y="1981201"/>
            <a:ext cx="3969844" cy="3162299"/>
          </a:xfrm>
          <a:prstGeom prst="rect">
            <a:avLst/>
          </a:prstGeom>
          <a:noFill/>
          <a:extLst>
            <a:ext uri="{909E8E84-426E-40DD-AFC4-6F175D3DCCD1}">
              <a14:hiddenFill xmlns:a14="http://schemas.microsoft.com/office/drawing/2010/main">
                <a:solidFill>
                  <a:srgbClr val="FFFFFF"/>
                </a:solidFill>
              </a14:hiddenFill>
            </a:ext>
          </a:extLst>
        </p:spPr>
      </p:pic>
      <p:sp>
        <p:nvSpPr>
          <p:cNvPr id="187" name="TextBox 186"/>
          <p:cNvSpPr txBox="1"/>
          <p:nvPr/>
        </p:nvSpPr>
        <p:spPr>
          <a:xfrm rot="763211">
            <a:off x="6006458" y="1159286"/>
            <a:ext cx="3161488" cy="923330"/>
          </a:xfrm>
          <a:prstGeom prst="rect">
            <a:avLst/>
          </a:prstGeom>
          <a:noFill/>
        </p:spPr>
        <p:txBody>
          <a:bodyPr wrap="square" rtlCol="0">
            <a:spAutoFit/>
          </a:bodyPr>
          <a:lstStyle/>
          <a:p>
            <a:pPr algn="ctr"/>
            <a:r>
              <a:rPr lang="en-US" sz="5400" b="1" dirty="0" smtClean="0">
                <a:ln w="38100">
                  <a:noFill/>
                </a:ln>
                <a:solidFill>
                  <a:srgbClr val="FFF415"/>
                </a:solidFill>
                <a:latin typeface="Comic Sans MS" panose="030F0702030302020204" pitchFamily="66" charset="0"/>
                <a:ea typeface="Yu Gothic Light" panose="020B0300000000000000" pitchFamily="34" charset="-128"/>
                <a:cs typeface="Arial" panose="020B0604020202020204" pitchFamily="34" charset="0"/>
              </a:rPr>
              <a:t>Right?</a:t>
            </a:r>
            <a:endParaRPr lang="en-US" sz="5400" b="1" dirty="0">
              <a:ln w="38100">
                <a:noFill/>
              </a:ln>
              <a:solidFill>
                <a:srgbClr val="FFF415"/>
              </a:solidFill>
              <a:latin typeface="Comic Sans MS" panose="030F0702030302020204" pitchFamily="66" charset="0"/>
              <a:ea typeface="Yu Gothic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301539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
                                  </p:stCondLst>
                                  <p:childTnLst>
                                    <p:set>
                                      <p:cBhvr>
                                        <p:cTn id="6" dur="1" fill="hold">
                                          <p:stCondLst>
                                            <p:cond delay="0"/>
                                          </p:stCondLst>
                                        </p:cTn>
                                        <p:tgtEl>
                                          <p:spTgt spid="143"/>
                                        </p:tgtEl>
                                        <p:attrNameLst>
                                          <p:attrName>style.visibility</p:attrName>
                                        </p:attrNameLst>
                                      </p:cBhvr>
                                      <p:to>
                                        <p:strVal val="visible"/>
                                      </p:to>
                                    </p:set>
                                  </p:childTnLst>
                                </p:cTn>
                              </p:par>
                              <p:par>
                                <p:cTn id="7" presetID="1" presetClass="entr" presetSubtype="0" fill="hold" nodeType="withEffect">
                                  <p:stCondLst>
                                    <p:cond delay="200"/>
                                  </p:stCondLst>
                                  <p:childTnLst>
                                    <p:set>
                                      <p:cBhvr>
                                        <p:cTn id="8" dur="1" fill="hold">
                                          <p:stCondLst>
                                            <p:cond delay="0"/>
                                          </p:stCondLst>
                                        </p:cTn>
                                        <p:tgtEl>
                                          <p:spTgt spid="145"/>
                                        </p:tgtEl>
                                        <p:attrNameLst>
                                          <p:attrName>style.visibility</p:attrName>
                                        </p:attrNameLst>
                                      </p:cBhvr>
                                      <p:to>
                                        <p:strVal val="visible"/>
                                      </p:to>
                                    </p:set>
                                  </p:childTnLst>
                                </p:cTn>
                              </p:par>
                              <p:par>
                                <p:cTn id="9" presetID="1" presetClass="entr" presetSubtype="0" fill="hold" nodeType="withEffect">
                                  <p:stCondLst>
                                    <p:cond delay="300"/>
                                  </p:stCondLst>
                                  <p:childTnLst>
                                    <p:set>
                                      <p:cBhvr>
                                        <p:cTn id="10" dur="1" fill="hold">
                                          <p:stCondLst>
                                            <p:cond delay="0"/>
                                          </p:stCondLst>
                                        </p:cTn>
                                        <p:tgtEl>
                                          <p:spTgt spid="142"/>
                                        </p:tgtEl>
                                        <p:attrNameLst>
                                          <p:attrName>style.visibility</p:attrName>
                                        </p:attrNameLst>
                                      </p:cBhvr>
                                      <p:to>
                                        <p:strVal val="visible"/>
                                      </p:to>
                                    </p:set>
                                  </p:childTnLst>
                                </p:cTn>
                              </p:par>
                              <p:par>
                                <p:cTn id="11" presetID="1" presetClass="entr" presetSubtype="0" fill="hold" nodeType="withEffect">
                                  <p:stCondLst>
                                    <p:cond delay="400"/>
                                  </p:stCondLst>
                                  <p:childTnLst>
                                    <p:set>
                                      <p:cBhvr>
                                        <p:cTn id="12" dur="1" fill="hold">
                                          <p:stCondLst>
                                            <p:cond delay="0"/>
                                          </p:stCondLst>
                                        </p:cTn>
                                        <p:tgtEl>
                                          <p:spTgt spid="144"/>
                                        </p:tgtEl>
                                        <p:attrNameLst>
                                          <p:attrName>style.visibility</p:attrName>
                                        </p:attrNameLst>
                                      </p:cBhvr>
                                      <p:to>
                                        <p:strVal val="visible"/>
                                      </p:to>
                                    </p:set>
                                  </p:childTnLst>
                                </p:cTn>
                              </p:par>
                            </p:childTnLst>
                          </p:cTn>
                        </p:par>
                        <p:par>
                          <p:cTn id="13" fill="hold">
                            <p:stCondLst>
                              <p:cond delay="400"/>
                            </p:stCondLst>
                            <p:childTnLst>
                              <p:par>
                                <p:cTn id="14" presetID="1" presetClass="entr" presetSubtype="0" fill="hold" grpId="0" nodeType="afterEffect">
                                  <p:stCondLst>
                                    <p:cond delay="500"/>
                                  </p:stCondLst>
                                  <p:childTnLst>
                                    <p:set>
                                      <p:cBhvr>
                                        <p:cTn id="15" dur="1" fill="hold">
                                          <p:stCondLst>
                                            <p:cond delay="0"/>
                                          </p:stCondLst>
                                        </p:cTn>
                                        <p:tgtEl>
                                          <p:spTgt spid="18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70970" r="60824" b="7048"/>
          <a:stretch/>
        </p:blipFill>
        <p:spPr bwMode="auto">
          <a:xfrm>
            <a:off x="6992300" y="4136660"/>
            <a:ext cx="1313500" cy="1007614"/>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aturation sat="90000"/>
                    </a14:imgEffect>
                    <a14:imgEffect>
                      <a14:brightnessContrast bright="15000"/>
                    </a14:imgEffect>
                  </a14:imgLayer>
                </a14:imgProps>
              </a:ext>
              <a:ext uri="{28A0092B-C50C-407E-A947-70E740481C1C}">
                <a14:useLocalDpi xmlns:a14="http://schemas.microsoft.com/office/drawing/2010/main" val="0"/>
              </a:ext>
            </a:extLst>
          </a:blip>
          <a:stretch>
            <a:fillRect/>
          </a:stretch>
        </p:blipFill>
        <p:spPr>
          <a:xfrm rot="557544">
            <a:off x="5941433" y="544978"/>
            <a:ext cx="2124543" cy="2977250"/>
          </a:xfrm>
          <a:prstGeom prst="rect">
            <a:avLst/>
          </a:prstGeom>
        </p:spPr>
      </p:pic>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
                    </a14:imgEffect>
                  </a14:imgLayer>
                </a14:imgProps>
              </a:ext>
              <a:ext uri="{28A0092B-C50C-407E-A947-70E740481C1C}">
                <a14:useLocalDpi xmlns:a14="http://schemas.microsoft.com/office/drawing/2010/main" val="0"/>
              </a:ext>
            </a:extLst>
          </a:blip>
          <a:stretch>
            <a:fillRect/>
          </a:stretch>
        </p:blipFill>
        <p:spPr>
          <a:xfrm>
            <a:off x="5784326" y="2343150"/>
            <a:ext cx="1835674" cy="1662498"/>
          </a:xfrm>
          <a:prstGeom prst="rect">
            <a:avLst/>
          </a:prstGeom>
        </p:spPr>
      </p:pic>
      <p:pic>
        <p:nvPicPr>
          <p:cNvPr id="3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71558" r="60410" b="2061"/>
          <a:stretch/>
        </p:blipFill>
        <p:spPr bwMode="auto">
          <a:xfrm>
            <a:off x="1644409" y="3934956"/>
            <a:ext cx="1327391" cy="1209318"/>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p:cNvGrpSpPr>
            <a:grpSpLocks noChangeAspect="1"/>
          </p:cNvGrpSpPr>
          <p:nvPr/>
        </p:nvGrpSpPr>
        <p:grpSpPr>
          <a:xfrm>
            <a:off x="2819400" y="2114550"/>
            <a:ext cx="1219200" cy="1187480"/>
            <a:chOff x="1904741" y="666750"/>
            <a:chExt cx="5867659" cy="5714999"/>
          </a:xfrm>
        </p:grpSpPr>
        <p:sp>
          <p:nvSpPr>
            <p:cNvPr id="4" name="Rectangle 3"/>
            <p:cNvSpPr/>
            <p:nvPr/>
          </p:nvSpPr>
          <p:spPr>
            <a:xfrm>
              <a:off x="1904741" y="666750"/>
              <a:ext cx="5867659" cy="5714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21036" y="952499"/>
              <a:ext cx="5435069" cy="5143500"/>
            </a:xfrm>
            <a:prstGeom prst="rect">
              <a:avLst/>
            </a:prstGeom>
          </p:spPr>
        </p:pic>
      </p:grpSp>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044"/>
          <a:stretch/>
        </p:blipFill>
        <p:spPr bwMode="auto">
          <a:xfrm>
            <a:off x="3200400" y="654069"/>
            <a:ext cx="3352800" cy="449020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5290" t="74118" r="-14466" b="3900"/>
          <a:stretch/>
        </p:blipFill>
        <p:spPr bwMode="auto">
          <a:xfrm>
            <a:off x="6154100" y="4136660"/>
            <a:ext cx="1313500" cy="1007614"/>
          </a:xfrm>
          <a:prstGeom prst="snip2DiagRect">
            <a:avLst>
              <a:gd name="adj1" fmla="val 0"/>
              <a:gd name="adj2" fmla="val 50000"/>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5000" b="10511"/>
          <a:stretch/>
        </p:blipFill>
        <p:spPr bwMode="auto">
          <a:xfrm>
            <a:off x="0" y="1472436"/>
            <a:ext cx="2590800" cy="36718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D:\Michael Bryson\Pictures\Invention Challenge\Inventors\Louis_Braille.png"/>
          <p:cNvPicPr>
            <a:picLocks noChangeAspect="1" noChangeArrowheads="1"/>
          </p:cNvPicPr>
          <p:nvPr/>
        </p:nvPicPr>
        <p:blipFill rotWithShape="1">
          <a:blip r:embed="rId10" cstate="print">
            <a:grayscl/>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b="16218"/>
          <a:stretch/>
        </p:blipFill>
        <p:spPr bwMode="auto">
          <a:xfrm>
            <a:off x="1295400" y="2589841"/>
            <a:ext cx="3048000" cy="255365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65635" y="4038361"/>
            <a:ext cx="824965" cy="819389"/>
            <a:chOff x="323608" y="3105150"/>
            <a:chExt cx="824965" cy="819389"/>
          </a:xfrm>
        </p:grpSpPr>
        <p:sp>
          <p:nvSpPr>
            <p:cNvPr id="15" name="Oval 14"/>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29182" y="3203448"/>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11</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21" name="Group 20"/>
          <p:cNvGrpSpPr/>
          <p:nvPr/>
        </p:nvGrpSpPr>
        <p:grpSpPr>
          <a:xfrm>
            <a:off x="3429000" y="4171950"/>
            <a:ext cx="824965" cy="819389"/>
            <a:chOff x="323608" y="3105150"/>
            <a:chExt cx="824965" cy="819389"/>
          </a:xfrm>
        </p:grpSpPr>
        <p:sp>
          <p:nvSpPr>
            <p:cNvPr id="24" name="Oval 23"/>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29182" y="3203448"/>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12</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26" name="Group 25"/>
          <p:cNvGrpSpPr/>
          <p:nvPr/>
        </p:nvGrpSpPr>
        <p:grpSpPr>
          <a:xfrm>
            <a:off x="4337824" y="2185833"/>
            <a:ext cx="824965" cy="819389"/>
            <a:chOff x="323608" y="3105150"/>
            <a:chExt cx="824965" cy="819389"/>
          </a:xfrm>
        </p:grpSpPr>
        <p:sp>
          <p:nvSpPr>
            <p:cNvPr id="27" name="Oval 26"/>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182" y="3203448"/>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12</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sp>
        <p:nvSpPr>
          <p:cNvPr id="35" name="TextBox 34"/>
          <p:cNvSpPr txBox="1"/>
          <p:nvPr/>
        </p:nvSpPr>
        <p:spPr>
          <a:xfrm>
            <a:off x="685800" y="354509"/>
            <a:ext cx="8229600"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Young Inventors</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6" name="Picture 5"/>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7315201" y="1810294"/>
            <a:ext cx="1905000" cy="1270635"/>
          </a:xfrm>
          <a:prstGeom prst="rect">
            <a:avLst/>
          </a:prstGeom>
        </p:spPr>
      </p:pic>
      <p:pic>
        <p:nvPicPr>
          <p:cNvPr id="2" name="Picture 1"/>
          <p:cNvPicPr>
            <a:picLocks noChangeAspect="1"/>
          </p:cNvPicPr>
          <p:nvPr/>
        </p:nvPicPr>
        <p:blipFill>
          <a:blip r:embed="rId14" cstate="print">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val="0"/>
              </a:ext>
            </a:extLst>
          </a:blip>
          <a:stretch>
            <a:fillRect/>
          </a:stretch>
        </p:blipFill>
        <p:spPr>
          <a:xfrm rot="3677804">
            <a:off x="1149376" y="1682962"/>
            <a:ext cx="1435412" cy="865075"/>
          </a:xfrm>
          <a:prstGeom prst="rect">
            <a:avLst/>
          </a:prstGeom>
        </p:spPr>
      </p:pic>
      <p:pic>
        <p:nvPicPr>
          <p:cNvPr id="12" name="Picture 2"/>
          <p:cNvPicPr>
            <a:picLocks noChangeAspect="1" noChangeArrowheads="1"/>
          </p:cNvPicPr>
          <p:nvPr/>
        </p:nvPicPr>
        <p:blipFill rotWithShape="1">
          <a:blip r:embed="rId16">
            <a:extLst>
              <a:ext uri="{28A0092B-C50C-407E-A947-70E740481C1C}">
                <a14:useLocalDpi xmlns:a14="http://schemas.microsoft.com/office/drawing/2010/main" val="0"/>
              </a:ext>
            </a:extLst>
          </a:blip>
          <a:srcRect l="-433" t="2016" r="8613" b="12770"/>
          <a:stretch/>
        </p:blipFill>
        <p:spPr bwMode="auto">
          <a:xfrm>
            <a:off x="5791200" y="2810531"/>
            <a:ext cx="3352800" cy="2333743"/>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p:cNvGrpSpPr/>
          <p:nvPr/>
        </p:nvGrpSpPr>
        <p:grpSpPr>
          <a:xfrm>
            <a:off x="5410200" y="3276361"/>
            <a:ext cx="824965" cy="819389"/>
            <a:chOff x="323608" y="3105150"/>
            <a:chExt cx="824965" cy="819389"/>
          </a:xfrm>
        </p:grpSpPr>
        <p:sp>
          <p:nvSpPr>
            <p:cNvPr id="38" name="Oval 37"/>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329182" y="3203448"/>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14</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32" name="Group 31"/>
          <p:cNvGrpSpPr/>
          <p:nvPr/>
        </p:nvGrpSpPr>
        <p:grpSpPr>
          <a:xfrm>
            <a:off x="8080769" y="3333750"/>
            <a:ext cx="819391" cy="819389"/>
            <a:chOff x="323607" y="3105150"/>
            <a:chExt cx="819391" cy="819389"/>
          </a:xfrm>
        </p:grpSpPr>
        <p:sp>
          <p:nvSpPr>
            <p:cNvPr id="33" name="Oval 32"/>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323607" y="3207837"/>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16</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cxnSp>
        <p:nvCxnSpPr>
          <p:cNvPr id="8" name="Straight Arrow Connector 7"/>
          <p:cNvCxnSpPr/>
          <p:nvPr/>
        </p:nvCxnSpPr>
        <p:spPr>
          <a:xfrm flipH="1" flipV="1">
            <a:off x="5909069" y="1809750"/>
            <a:ext cx="796531" cy="1991"/>
          </a:xfrm>
          <a:prstGeom prst="straightConnector1">
            <a:avLst/>
          </a:prstGeom>
          <a:ln w="762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50" fill="hold"/>
                                        <p:tgtEl>
                                          <p:spTgt spid="14"/>
                                        </p:tgtEl>
                                        <p:attrNameLst>
                                          <p:attrName>ppt_w</p:attrName>
                                        </p:attrNameLst>
                                      </p:cBhvr>
                                      <p:tavLst>
                                        <p:tav tm="0">
                                          <p:val>
                                            <p:fltVal val="0"/>
                                          </p:val>
                                        </p:tav>
                                        <p:tav tm="100000">
                                          <p:val>
                                            <p:strVal val="#ppt_w"/>
                                          </p:val>
                                        </p:tav>
                                      </p:tavLst>
                                    </p:anim>
                                    <p:anim calcmode="lin" valueType="num">
                                      <p:cBhvr>
                                        <p:cTn id="8" dur="150" fill="hold"/>
                                        <p:tgtEl>
                                          <p:spTgt spid="14"/>
                                        </p:tgtEl>
                                        <p:attrNameLst>
                                          <p:attrName>ppt_h</p:attrName>
                                        </p:attrNameLst>
                                      </p:cBhvr>
                                      <p:tavLst>
                                        <p:tav tm="0">
                                          <p:val>
                                            <p:fltVal val="0"/>
                                          </p:val>
                                        </p:tav>
                                        <p:tav tm="100000">
                                          <p:val>
                                            <p:strVal val="#ppt_h"/>
                                          </p:val>
                                        </p:tav>
                                      </p:tavLst>
                                    </p:anim>
                                    <p:animEffect transition="in" filter="fade">
                                      <p:cBhvr>
                                        <p:cTn id="9" dur="15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50" fill="hold"/>
                                        <p:tgtEl>
                                          <p:spTgt spid="2"/>
                                        </p:tgtEl>
                                        <p:attrNameLst>
                                          <p:attrName>ppt_w</p:attrName>
                                        </p:attrNameLst>
                                      </p:cBhvr>
                                      <p:tavLst>
                                        <p:tav tm="0">
                                          <p:val>
                                            <p:fltVal val="0"/>
                                          </p:val>
                                        </p:tav>
                                        <p:tav tm="100000">
                                          <p:val>
                                            <p:strVal val="#ppt_w"/>
                                          </p:val>
                                        </p:tav>
                                      </p:tavLst>
                                    </p:anim>
                                    <p:anim calcmode="lin" valueType="num">
                                      <p:cBhvr>
                                        <p:cTn id="13" dur="150" fill="hold"/>
                                        <p:tgtEl>
                                          <p:spTgt spid="2"/>
                                        </p:tgtEl>
                                        <p:attrNameLst>
                                          <p:attrName>ppt_h</p:attrName>
                                        </p:attrNameLst>
                                      </p:cBhvr>
                                      <p:tavLst>
                                        <p:tav tm="0">
                                          <p:val>
                                            <p:fltVal val="0"/>
                                          </p:val>
                                        </p:tav>
                                        <p:tav tm="100000">
                                          <p:val>
                                            <p:strVal val="#ppt_h"/>
                                          </p:val>
                                        </p:tav>
                                      </p:tavLst>
                                    </p:anim>
                                    <p:animEffect transition="in" filter="fade">
                                      <p:cBhvr>
                                        <p:cTn id="14" dur="15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50" fill="hold"/>
                                        <p:tgtEl>
                                          <p:spTgt spid="21"/>
                                        </p:tgtEl>
                                        <p:attrNameLst>
                                          <p:attrName>ppt_w</p:attrName>
                                        </p:attrNameLst>
                                      </p:cBhvr>
                                      <p:tavLst>
                                        <p:tav tm="0">
                                          <p:val>
                                            <p:fltVal val="0"/>
                                          </p:val>
                                        </p:tav>
                                        <p:tav tm="100000">
                                          <p:val>
                                            <p:strVal val="#ppt_w"/>
                                          </p:val>
                                        </p:tav>
                                      </p:tavLst>
                                    </p:anim>
                                    <p:anim calcmode="lin" valueType="num">
                                      <p:cBhvr>
                                        <p:cTn id="20" dur="150" fill="hold"/>
                                        <p:tgtEl>
                                          <p:spTgt spid="21"/>
                                        </p:tgtEl>
                                        <p:attrNameLst>
                                          <p:attrName>ppt_h</p:attrName>
                                        </p:attrNameLst>
                                      </p:cBhvr>
                                      <p:tavLst>
                                        <p:tav tm="0">
                                          <p:val>
                                            <p:fltVal val="0"/>
                                          </p:val>
                                        </p:tav>
                                        <p:tav tm="100000">
                                          <p:val>
                                            <p:strVal val="#ppt_h"/>
                                          </p:val>
                                        </p:tav>
                                      </p:tavLst>
                                    </p:anim>
                                    <p:animEffect transition="in" filter="fade">
                                      <p:cBhvr>
                                        <p:cTn id="21" dur="150"/>
                                        <p:tgtEl>
                                          <p:spTgt spid="21"/>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50" fill="hold"/>
                                        <p:tgtEl>
                                          <p:spTgt spid="5"/>
                                        </p:tgtEl>
                                        <p:attrNameLst>
                                          <p:attrName>ppt_w</p:attrName>
                                        </p:attrNameLst>
                                      </p:cBhvr>
                                      <p:tavLst>
                                        <p:tav tm="0">
                                          <p:val>
                                            <p:fltVal val="0"/>
                                          </p:val>
                                        </p:tav>
                                        <p:tav tm="100000">
                                          <p:val>
                                            <p:strVal val="#ppt_w"/>
                                          </p:val>
                                        </p:tav>
                                      </p:tavLst>
                                    </p:anim>
                                    <p:anim calcmode="lin" valueType="num">
                                      <p:cBhvr>
                                        <p:cTn id="25" dur="150" fill="hold"/>
                                        <p:tgtEl>
                                          <p:spTgt spid="5"/>
                                        </p:tgtEl>
                                        <p:attrNameLst>
                                          <p:attrName>ppt_h</p:attrName>
                                        </p:attrNameLst>
                                      </p:cBhvr>
                                      <p:tavLst>
                                        <p:tav tm="0">
                                          <p:val>
                                            <p:fltVal val="0"/>
                                          </p:val>
                                        </p:tav>
                                        <p:tav tm="100000">
                                          <p:val>
                                            <p:strVal val="#ppt_h"/>
                                          </p:val>
                                        </p:tav>
                                      </p:tavLst>
                                    </p:anim>
                                    <p:animEffect transition="in" filter="fade">
                                      <p:cBhvr>
                                        <p:cTn id="26" dur="15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150" fill="hold"/>
                                        <p:tgtEl>
                                          <p:spTgt spid="26"/>
                                        </p:tgtEl>
                                        <p:attrNameLst>
                                          <p:attrName>ppt_w</p:attrName>
                                        </p:attrNameLst>
                                      </p:cBhvr>
                                      <p:tavLst>
                                        <p:tav tm="0">
                                          <p:val>
                                            <p:fltVal val="0"/>
                                          </p:val>
                                        </p:tav>
                                        <p:tav tm="100000">
                                          <p:val>
                                            <p:strVal val="#ppt_w"/>
                                          </p:val>
                                        </p:tav>
                                      </p:tavLst>
                                    </p:anim>
                                    <p:anim calcmode="lin" valueType="num">
                                      <p:cBhvr>
                                        <p:cTn id="32" dur="150" fill="hold"/>
                                        <p:tgtEl>
                                          <p:spTgt spid="26"/>
                                        </p:tgtEl>
                                        <p:attrNameLst>
                                          <p:attrName>ppt_h</p:attrName>
                                        </p:attrNameLst>
                                      </p:cBhvr>
                                      <p:tavLst>
                                        <p:tav tm="0">
                                          <p:val>
                                            <p:fltVal val="0"/>
                                          </p:val>
                                        </p:tav>
                                        <p:tav tm="100000">
                                          <p:val>
                                            <p:strVal val="#ppt_h"/>
                                          </p:val>
                                        </p:tav>
                                      </p:tavLst>
                                    </p:anim>
                                    <p:animEffect transition="in" filter="fade">
                                      <p:cBhvr>
                                        <p:cTn id="33" dur="150"/>
                                        <p:tgtEl>
                                          <p:spTgt spid="26"/>
                                        </p:tgtEl>
                                      </p:cBhvr>
                                    </p:animEffect>
                                  </p:childTnLst>
                                </p:cTn>
                              </p:par>
                              <p:par>
                                <p:cTn id="34" presetID="12" presetClass="entr" presetSubtype="2"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150"/>
                                        <p:tgtEl>
                                          <p:spTgt spid="8"/>
                                        </p:tgtEl>
                                        <p:attrNameLst>
                                          <p:attrName>ppt_x</p:attrName>
                                        </p:attrNameLst>
                                      </p:cBhvr>
                                      <p:tavLst>
                                        <p:tav tm="0">
                                          <p:val>
                                            <p:strVal val="#ppt_x+#ppt_w*1.125000"/>
                                          </p:val>
                                        </p:tav>
                                        <p:tav tm="100000">
                                          <p:val>
                                            <p:strVal val="#ppt_x"/>
                                          </p:val>
                                        </p:tav>
                                      </p:tavLst>
                                    </p:anim>
                                    <p:animEffect transition="in" filter="wipe(left)">
                                      <p:cBhvr>
                                        <p:cTn id="37" dur="15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p:cTn id="42" dur="150" fill="hold"/>
                                        <p:tgtEl>
                                          <p:spTgt spid="31"/>
                                        </p:tgtEl>
                                        <p:attrNameLst>
                                          <p:attrName>ppt_w</p:attrName>
                                        </p:attrNameLst>
                                      </p:cBhvr>
                                      <p:tavLst>
                                        <p:tav tm="0">
                                          <p:val>
                                            <p:fltVal val="0"/>
                                          </p:val>
                                        </p:tav>
                                        <p:tav tm="100000">
                                          <p:val>
                                            <p:strVal val="#ppt_w"/>
                                          </p:val>
                                        </p:tav>
                                      </p:tavLst>
                                    </p:anim>
                                    <p:anim calcmode="lin" valueType="num">
                                      <p:cBhvr>
                                        <p:cTn id="43" dur="150" fill="hold"/>
                                        <p:tgtEl>
                                          <p:spTgt spid="31"/>
                                        </p:tgtEl>
                                        <p:attrNameLst>
                                          <p:attrName>ppt_h</p:attrName>
                                        </p:attrNameLst>
                                      </p:cBhvr>
                                      <p:tavLst>
                                        <p:tav tm="0">
                                          <p:val>
                                            <p:fltVal val="0"/>
                                          </p:val>
                                        </p:tav>
                                        <p:tav tm="100000">
                                          <p:val>
                                            <p:strVal val="#ppt_h"/>
                                          </p:val>
                                        </p:tav>
                                      </p:tavLst>
                                    </p:anim>
                                    <p:animEffect transition="in" filter="fade">
                                      <p:cBhvr>
                                        <p:cTn id="44" dur="150"/>
                                        <p:tgtEl>
                                          <p:spTgt spid="31"/>
                                        </p:tgtEl>
                                      </p:cBhvr>
                                    </p:animEffect>
                                  </p:childTnLst>
                                </p:cTn>
                              </p:par>
                              <p:par>
                                <p:cTn id="45" presetID="42"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50"/>
                                        <p:tgtEl>
                                          <p:spTgt spid="9"/>
                                        </p:tgtEl>
                                      </p:cBhvr>
                                    </p:animEffect>
                                    <p:anim calcmode="lin" valueType="num">
                                      <p:cBhvr>
                                        <p:cTn id="48" dur="150" fill="hold"/>
                                        <p:tgtEl>
                                          <p:spTgt spid="9"/>
                                        </p:tgtEl>
                                        <p:attrNameLst>
                                          <p:attrName>ppt_x</p:attrName>
                                        </p:attrNameLst>
                                      </p:cBhvr>
                                      <p:tavLst>
                                        <p:tav tm="0">
                                          <p:val>
                                            <p:strVal val="#ppt_x"/>
                                          </p:val>
                                        </p:tav>
                                        <p:tav tm="100000">
                                          <p:val>
                                            <p:strVal val="#ppt_x"/>
                                          </p:val>
                                        </p:tav>
                                      </p:tavLst>
                                    </p:anim>
                                    <p:anim calcmode="lin" valueType="num">
                                      <p:cBhvr>
                                        <p:cTn id="49" dur="150" fill="hold"/>
                                        <p:tgtEl>
                                          <p:spTgt spid="9"/>
                                        </p:tgtEl>
                                        <p:attrNameLst>
                                          <p:attrName>ppt_y</p:attrName>
                                        </p:attrNameLst>
                                      </p:cBhvr>
                                      <p:tavLst>
                                        <p:tav tm="0">
                                          <p:val>
                                            <p:strVal val="#ppt_y+.1"/>
                                          </p:val>
                                        </p:tav>
                                        <p:tav tm="100000">
                                          <p:val>
                                            <p:strVal val="#ppt_y"/>
                                          </p:val>
                                        </p:tav>
                                      </p:tavLst>
                                    </p:anim>
                                  </p:childTnLst>
                                </p:cTn>
                              </p:par>
                              <p:par>
                                <p:cTn id="50" presetID="10" presetClass="exit" presetSubtype="0" fill="hold" nodeType="withEffect">
                                  <p:stCondLst>
                                    <p:cond delay="0"/>
                                  </p:stCondLst>
                                  <p:childTnLst>
                                    <p:animEffect transition="out" filter="fade">
                                      <p:cBhvr>
                                        <p:cTn id="51" dur="100"/>
                                        <p:tgtEl>
                                          <p:spTgt spid="8"/>
                                        </p:tgtEl>
                                      </p:cBhvr>
                                    </p:animEffect>
                                    <p:set>
                                      <p:cBhvr>
                                        <p:cTn id="52" dur="1" fill="hold">
                                          <p:stCondLst>
                                            <p:cond delay="99"/>
                                          </p:stCondLst>
                                        </p:cTn>
                                        <p:tgtEl>
                                          <p:spTgt spid="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p:cTn id="57" dur="150" fill="hold"/>
                                        <p:tgtEl>
                                          <p:spTgt spid="32"/>
                                        </p:tgtEl>
                                        <p:attrNameLst>
                                          <p:attrName>ppt_w</p:attrName>
                                        </p:attrNameLst>
                                      </p:cBhvr>
                                      <p:tavLst>
                                        <p:tav tm="0">
                                          <p:val>
                                            <p:fltVal val="0"/>
                                          </p:val>
                                        </p:tav>
                                        <p:tav tm="100000">
                                          <p:val>
                                            <p:strVal val="#ppt_w"/>
                                          </p:val>
                                        </p:tav>
                                      </p:tavLst>
                                    </p:anim>
                                    <p:anim calcmode="lin" valueType="num">
                                      <p:cBhvr>
                                        <p:cTn id="58" dur="150" fill="hold"/>
                                        <p:tgtEl>
                                          <p:spTgt spid="32"/>
                                        </p:tgtEl>
                                        <p:attrNameLst>
                                          <p:attrName>ppt_h</p:attrName>
                                        </p:attrNameLst>
                                      </p:cBhvr>
                                      <p:tavLst>
                                        <p:tav tm="0">
                                          <p:val>
                                            <p:fltVal val="0"/>
                                          </p:val>
                                        </p:tav>
                                        <p:tav tm="100000">
                                          <p:val>
                                            <p:strVal val="#ppt_h"/>
                                          </p:val>
                                        </p:tav>
                                      </p:tavLst>
                                    </p:anim>
                                    <p:animEffect transition="in" filter="fade">
                                      <p:cBhvr>
                                        <p:cTn id="59" dur="150"/>
                                        <p:tgtEl>
                                          <p:spTgt spid="32"/>
                                        </p:tgtEl>
                                      </p:cBhvr>
                                    </p:animEffect>
                                  </p:childTnLst>
                                </p:cTn>
                              </p:par>
                              <p:par>
                                <p:cTn id="60" presetID="42" presetClass="entr" presetSubtype="0"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50"/>
                                        <p:tgtEl>
                                          <p:spTgt spid="6"/>
                                        </p:tgtEl>
                                      </p:cBhvr>
                                    </p:animEffect>
                                    <p:anim calcmode="lin" valueType="num">
                                      <p:cBhvr>
                                        <p:cTn id="63" dur="150" fill="hold"/>
                                        <p:tgtEl>
                                          <p:spTgt spid="6"/>
                                        </p:tgtEl>
                                        <p:attrNameLst>
                                          <p:attrName>ppt_x</p:attrName>
                                        </p:attrNameLst>
                                      </p:cBhvr>
                                      <p:tavLst>
                                        <p:tav tm="0">
                                          <p:val>
                                            <p:strVal val="#ppt_x"/>
                                          </p:val>
                                        </p:tav>
                                        <p:tav tm="100000">
                                          <p:val>
                                            <p:strVal val="#ppt_x"/>
                                          </p:val>
                                        </p:tav>
                                      </p:tavLst>
                                    </p:anim>
                                    <p:anim calcmode="lin" valueType="num">
                                      <p:cBhvr>
                                        <p:cTn id="64" dur="1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38702"/>
          <a:stretch/>
        </p:blipFill>
        <p:spPr>
          <a:xfrm>
            <a:off x="520586" y="1438566"/>
            <a:ext cx="2070214" cy="2253394"/>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6400" y="2921409"/>
            <a:ext cx="1591751" cy="1903735"/>
          </a:xfrm>
          <a:prstGeom prst="rect">
            <a:avLst/>
          </a:prstGeom>
          <a:effectLst>
            <a:outerShdw blurRad="50800" dist="38100" dir="13500000" algn="br" rotWithShape="0">
              <a:prstClr val="black">
                <a:alpha val="40000"/>
              </a:prstClr>
            </a:outerShdw>
          </a:effectLst>
        </p:spPr>
      </p:pic>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3075" r="6361" b="11361"/>
          <a:stretch/>
        </p:blipFill>
        <p:spPr>
          <a:xfrm>
            <a:off x="5486400" y="1438566"/>
            <a:ext cx="2553789" cy="1869776"/>
          </a:xfrm>
          <a:prstGeom prst="rect">
            <a:avLst/>
          </a:prstGeom>
          <a:effectLst>
            <a:outerShdw blurRad="50800" dist="38100" dir="8100000" algn="tr" rotWithShape="0">
              <a:prstClr val="black">
                <a:alpha val="40000"/>
              </a:prstClr>
            </a:outerShdw>
          </a:effectLst>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r="32756"/>
          <a:stretch/>
        </p:blipFill>
        <p:spPr>
          <a:xfrm>
            <a:off x="2895600" y="1747838"/>
            <a:ext cx="2139819" cy="2119312"/>
          </a:xfrm>
          <a:prstGeom prst="rect">
            <a:avLst/>
          </a:prstGeom>
          <a:effectLst>
            <a:outerShdw blurRad="50800" dist="38100" dir="8100000" algn="tr" rotWithShape="0">
              <a:prstClr val="black">
                <a:alpha val="40000"/>
              </a:prstClr>
            </a:outerShdw>
          </a:effectLst>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24867"/>
          <a:stretch/>
        </p:blipFill>
        <p:spPr>
          <a:xfrm>
            <a:off x="4604657" y="2800350"/>
            <a:ext cx="2704502" cy="2024794"/>
          </a:xfrm>
          <a:prstGeom prst="rect">
            <a:avLst/>
          </a:prstGeom>
          <a:effectLst>
            <a:outerShdw blurRad="50800" dist="38100" dir="13500000" algn="br" rotWithShape="0">
              <a:prstClr val="black">
                <a:alpha val="40000"/>
              </a:prstClr>
            </a:outerShdw>
          </a:effectLst>
        </p:spPr>
      </p:pic>
      <p:grpSp>
        <p:nvGrpSpPr>
          <p:cNvPr id="63" name="Group 62"/>
          <p:cNvGrpSpPr/>
          <p:nvPr/>
        </p:nvGrpSpPr>
        <p:grpSpPr>
          <a:xfrm>
            <a:off x="323606" y="3134289"/>
            <a:ext cx="819391" cy="819389"/>
            <a:chOff x="323607" y="3105150"/>
            <a:chExt cx="819391" cy="819389"/>
          </a:xfrm>
        </p:grpSpPr>
        <p:sp>
          <p:nvSpPr>
            <p:cNvPr id="64" name="Oval 63"/>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323607" y="3207837"/>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16</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66" name="Group 65"/>
          <p:cNvGrpSpPr/>
          <p:nvPr/>
        </p:nvGrpSpPr>
        <p:grpSpPr>
          <a:xfrm>
            <a:off x="2858455" y="4164334"/>
            <a:ext cx="819391" cy="819389"/>
            <a:chOff x="323607" y="3105150"/>
            <a:chExt cx="819391" cy="819389"/>
          </a:xfrm>
        </p:grpSpPr>
        <p:sp>
          <p:nvSpPr>
            <p:cNvPr id="67" name="Oval 66"/>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323607" y="3220819"/>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10</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69" name="Group 68"/>
          <p:cNvGrpSpPr/>
          <p:nvPr/>
        </p:nvGrpSpPr>
        <p:grpSpPr>
          <a:xfrm>
            <a:off x="2685809" y="1523761"/>
            <a:ext cx="819391" cy="819389"/>
            <a:chOff x="323608" y="3105150"/>
            <a:chExt cx="819391" cy="819389"/>
          </a:xfrm>
        </p:grpSpPr>
        <p:sp>
          <p:nvSpPr>
            <p:cNvPr id="70" name="Oval 69"/>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323608" y="3209021"/>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8</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75" name="Group 74"/>
          <p:cNvGrpSpPr/>
          <p:nvPr/>
        </p:nvGrpSpPr>
        <p:grpSpPr>
          <a:xfrm>
            <a:off x="6874933" y="4075070"/>
            <a:ext cx="819391" cy="819389"/>
            <a:chOff x="323608" y="3105150"/>
            <a:chExt cx="819391" cy="819389"/>
          </a:xfrm>
        </p:grpSpPr>
        <p:sp>
          <p:nvSpPr>
            <p:cNvPr id="77" name="Oval 76"/>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p:cNvSpPr txBox="1"/>
            <p:nvPr/>
          </p:nvSpPr>
          <p:spPr>
            <a:xfrm>
              <a:off x="323608" y="3199744"/>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9</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87" name="Group 86"/>
          <p:cNvGrpSpPr/>
          <p:nvPr/>
        </p:nvGrpSpPr>
        <p:grpSpPr>
          <a:xfrm>
            <a:off x="7638809" y="2653750"/>
            <a:ext cx="819391" cy="819389"/>
            <a:chOff x="323607" y="3105150"/>
            <a:chExt cx="819391" cy="819389"/>
          </a:xfrm>
        </p:grpSpPr>
        <p:sp>
          <p:nvSpPr>
            <p:cNvPr id="90" name="Oval 89"/>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p:cNvSpPr txBox="1"/>
            <p:nvPr/>
          </p:nvSpPr>
          <p:spPr>
            <a:xfrm>
              <a:off x="323607" y="3220819"/>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17</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sp>
        <p:nvSpPr>
          <p:cNvPr id="26" name="TextBox 25"/>
          <p:cNvSpPr txBox="1"/>
          <p:nvPr/>
        </p:nvSpPr>
        <p:spPr>
          <a:xfrm>
            <a:off x="685800" y="354509"/>
            <a:ext cx="8229600"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Young Inventors</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157979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150" fill="hold"/>
                                        <p:tgtEl>
                                          <p:spTgt spid="63"/>
                                        </p:tgtEl>
                                        <p:attrNameLst>
                                          <p:attrName>ppt_w</p:attrName>
                                        </p:attrNameLst>
                                      </p:cBhvr>
                                      <p:tavLst>
                                        <p:tav tm="0">
                                          <p:val>
                                            <p:fltVal val="0"/>
                                          </p:val>
                                        </p:tav>
                                        <p:tav tm="100000">
                                          <p:val>
                                            <p:strVal val="#ppt_w"/>
                                          </p:val>
                                        </p:tav>
                                      </p:tavLst>
                                    </p:anim>
                                    <p:anim calcmode="lin" valueType="num">
                                      <p:cBhvr>
                                        <p:cTn id="8" dur="150" fill="hold"/>
                                        <p:tgtEl>
                                          <p:spTgt spid="63"/>
                                        </p:tgtEl>
                                        <p:attrNameLst>
                                          <p:attrName>ppt_h</p:attrName>
                                        </p:attrNameLst>
                                      </p:cBhvr>
                                      <p:tavLst>
                                        <p:tav tm="0">
                                          <p:val>
                                            <p:fltVal val="0"/>
                                          </p:val>
                                        </p:tav>
                                        <p:tav tm="100000">
                                          <p:val>
                                            <p:strVal val="#ppt_h"/>
                                          </p:val>
                                        </p:tav>
                                      </p:tavLst>
                                    </p:anim>
                                    <p:animEffect transition="in" filter="fade">
                                      <p:cBhvr>
                                        <p:cTn id="9" dur="15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150" fill="hold"/>
                                        <p:tgtEl>
                                          <p:spTgt spid="66"/>
                                        </p:tgtEl>
                                        <p:attrNameLst>
                                          <p:attrName>ppt_w</p:attrName>
                                        </p:attrNameLst>
                                      </p:cBhvr>
                                      <p:tavLst>
                                        <p:tav tm="0">
                                          <p:val>
                                            <p:fltVal val="0"/>
                                          </p:val>
                                        </p:tav>
                                        <p:tav tm="100000">
                                          <p:val>
                                            <p:strVal val="#ppt_w"/>
                                          </p:val>
                                        </p:tav>
                                      </p:tavLst>
                                    </p:anim>
                                    <p:anim calcmode="lin" valueType="num">
                                      <p:cBhvr>
                                        <p:cTn id="15" dur="150" fill="hold"/>
                                        <p:tgtEl>
                                          <p:spTgt spid="66"/>
                                        </p:tgtEl>
                                        <p:attrNameLst>
                                          <p:attrName>ppt_h</p:attrName>
                                        </p:attrNameLst>
                                      </p:cBhvr>
                                      <p:tavLst>
                                        <p:tav tm="0">
                                          <p:val>
                                            <p:fltVal val="0"/>
                                          </p:val>
                                        </p:tav>
                                        <p:tav tm="100000">
                                          <p:val>
                                            <p:strVal val="#ppt_h"/>
                                          </p:val>
                                        </p:tav>
                                      </p:tavLst>
                                    </p:anim>
                                    <p:animEffect transition="in" filter="fade">
                                      <p:cBhvr>
                                        <p:cTn id="16" dur="150"/>
                                        <p:tgtEl>
                                          <p:spTgt spid="6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9"/>
                                        </p:tgtEl>
                                        <p:attrNameLst>
                                          <p:attrName>style.visibility</p:attrName>
                                        </p:attrNameLst>
                                      </p:cBhvr>
                                      <p:to>
                                        <p:strVal val="visible"/>
                                      </p:to>
                                    </p:set>
                                    <p:anim calcmode="lin" valueType="num">
                                      <p:cBhvr>
                                        <p:cTn id="21" dur="150" fill="hold"/>
                                        <p:tgtEl>
                                          <p:spTgt spid="69"/>
                                        </p:tgtEl>
                                        <p:attrNameLst>
                                          <p:attrName>ppt_w</p:attrName>
                                        </p:attrNameLst>
                                      </p:cBhvr>
                                      <p:tavLst>
                                        <p:tav tm="0">
                                          <p:val>
                                            <p:fltVal val="0"/>
                                          </p:val>
                                        </p:tav>
                                        <p:tav tm="100000">
                                          <p:val>
                                            <p:strVal val="#ppt_w"/>
                                          </p:val>
                                        </p:tav>
                                      </p:tavLst>
                                    </p:anim>
                                    <p:anim calcmode="lin" valueType="num">
                                      <p:cBhvr>
                                        <p:cTn id="22" dur="150" fill="hold"/>
                                        <p:tgtEl>
                                          <p:spTgt spid="69"/>
                                        </p:tgtEl>
                                        <p:attrNameLst>
                                          <p:attrName>ppt_h</p:attrName>
                                        </p:attrNameLst>
                                      </p:cBhvr>
                                      <p:tavLst>
                                        <p:tav tm="0">
                                          <p:val>
                                            <p:fltVal val="0"/>
                                          </p:val>
                                        </p:tav>
                                        <p:tav tm="100000">
                                          <p:val>
                                            <p:strVal val="#ppt_h"/>
                                          </p:val>
                                        </p:tav>
                                      </p:tavLst>
                                    </p:anim>
                                    <p:animEffect transition="in" filter="fade">
                                      <p:cBhvr>
                                        <p:cTn id="23" dur="150"/>
                                        <p:tgtEl>
                                          <p:spTgt spid="6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5"/>
                                        </p:tgtEl>
                                        <p:attrNameLst>
                                          <p:attrName>style.visibility</p:attrName>
                                        </p:attrNameLst>
                                      </p:cBhvr>
                                      <p:to>
                                        <p:strVal val="visible"/>
                                      </p:to>
                                    </p:set>
                                    <p:anim calcmode="lin" valueType="num">
                                      <p:cBhvr>
                                        <p:cTn id="28" dur="150" fill="hold"/>
                                        <p:tgtEl>
                                          <p:spTgt spid="75"/>
                                        </p:tgtEl>
                                        <p:attrNameLst>
                                          <p:attrName>ppt_w</p:attrName>
                                        </p:attrNameLst>
                                      </p:cBhvr>
                                      <p:tavLst>
                                        <p:tav tm="0">
                                          <p:val>
                                            <p:fltVal val="0"/>
                                          </p:val>
                                        </p:tav>
                                        <p:tav tm="100000">
                                          <p:val>
                                            <p:strVal val="#ppt_w"/>
                                          </p:val>
                                        </p:tav>
                                      </p:tavLst>
                                    </p:anim>
                                    <p:anim calcmode="lin" valueType="num">
                                      <p:cBhvr>
                                        <p:cTn id="29" dur="150" fill="hold"/>
                                        <p:tgtEl>
                                          <p:spTgt spid="75"/>
                                        </p:tgtEl>
                                        <p:attrNameLst>
                                          <p:attrName>ppt_h</p:attrName>
                                        </p:attrNameLst>
                                      </p:cBhvr>
                                      <p:tavLst>
                                        <p:tav tm="0">
                                          <p:val>
                                            <p:fltVal val="0"/>
                                          </p:val>
                                        </p:tav>
                                        <p:tav tm="100000">
                                          <p:val>
                                            <p:strVal val="#ppt_h"/>
                                          </p:val>
                                        </p:tav>
                                      </p:tavLst>
                                    </p:anim>
                                    <p:animEffect transition="in" filter="fade">
                                      <p:cBhvr>
                                        <p:cTn id="30" dur="150"/>
                                        <p:tgtEl>
                                          <p:spTgt spid="7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 calcmode="lin" valueType="num">
                                      <p:cBhvr>
                                        <p:cTn id="35" dur="150" fill="hold"/>
                                        <p:tgtEl>
                                          <p:spTgt spid="87"/>
                                        </p:tgtEl>
                                        <p:attrNameLst>
                                          <p:attrName>ppt_w</p:attrName>
                                        </p:attrNameLst>
                                      </p:cBhvr>
                                      <p:tavLst>
                                        <p:tav tm="0">
                                          <p:val>
                                            <p:fltVal val="0"/>
                                          </p:val>
                                        </p:tav>
                                        <p:tav tm="100000">
                                          <p:val>
                                            <p:strVal val="#ppt_w"/>
                                          </p:val>
                                        </p:tav>
                                      </p:tavLst>
                                    </p:anim>
                                    <p:anim calcmode="lin" valueType="num">
                                      <p:cBhvr>
                                        <p:cTn id="36" dur="150" fill="hold"/>
                                        <p:tgtEl>
                                          <p:spTgt spid="87"/>
                                        </p:tgtEl>
                                        <p:attrNameLst>
                                          <p:attrName>ppt_h</p:attrName>
                                        </p:attrNameLst>
                                      </p:cBhvr>
                                      <p:tavLst>
                                        <p:tav tm="0">
                                          <p:val>
                                            <p:fltVal val="0"/>
                                          </p:val>
                                        </p:tav>
                                        <p:tav tm="100000">
                                          <p:val>
                                            <p:strVal val="#ppt_h"/>
                                          </p:val>
                                        </p:tav>
                                      </p:tavLst>
                                    </p:anim>
                                    <p:animEffect transition="in" filter="fade">
                                      <p:cBhvr>
                                        <p:cTn id="37" dur="15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19504</TotalTime>
  <Words>570</Words>
  <Application>Microsoft Office PowerPoint</Application>
  <PresentationFormat>On-screen Show (16:9)</PresentationFormat>
  <Paragraphs>152</Paragraphs>
  <Slides>16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Arial Black</vt:lpstr>
      <vt:lpstr>Yu Gothic Light</vt:lpstr>
      <vt:lpstr>Wingdings</vt:lpstr>
      <vt:lpstr>Calibri</vt:lpstr>
      <vt:lpstr>IBM Plex Sans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1 - Who Are Inventors?</dc:title>
  <dc:creator>Michael Bryson</dc:creator>
  <cp:lastModifiedBy>Michael Bryson</cp:lastModifiedBy>
  <cp:revision>364</cp:revision>
  <dcterms:created xsi:type="dcterms:W3CDTF">2021-03-25T22:51:27Z</dcterms:created>
  <dcterms:modified xsi:type="dcterms:W3CDTF">2022-01-21T20:05:36Z</dcterms:modified>
</cp:coreProperties>
</file>