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20" r:id="rId2"/>
    <p:sldId id="318" r:id="rId3"/>
    <p:sldId id="319" r:id="rId4"/>
    <p:sldId id="334" r:id="rId5"/>
    <p:sldId id="335" r:id="rId6"/>
    <p:sldId id="336" r:id="rId7"/>
    <p:sldId id="296" r:id="rId8"/>
    <p:sldId id="384" r:id="rId9"/>
    <p:sldId id="298" r:id="rId10"/>
    <p:sldId id="389" r:id="rId11"/>
    <p:sldId id="332" r:id="rId12"/>
    <p:sldId id="383" r:id="rId13"/>
    <p:sldId id="381" r:id="rId14"/>
    <p:sldId id="328" r:id="rId15"/>
    <p:sldId id="375" r:id="rId16"/>
    <p:sldId id="376" r:id="rId17"/>
  </p:sldIdLst>
  <p:sldSz cx="9144000" cy="5143500" type="screen16x9"/>
  <p:notesSz cx="6858000" cy="9144000"/>
  <p:embeddedFontLst>
    <p:embeddedFont>
      <p:font typeface="Arial Black" panose="020B0A04020102020204" pitchFamily="34" charset="0"/>
      <p:bold r:id="rId19"/>
    </p:embeddedFont>
    <p:embeddedFont>
      <p:font typeface="IBM Plex Sans Light" panose="020B0403050203000203" pitchFamily="34" charset="0"/>
      <p:regular r:id="rId20"/>
      <p:italic r:id="rId21"/>
    </p:embeddedFont>
    <p:embeddedFont>
      <p:font typeface="Yu Gothic Light" panose="020B0300000000000000" pitchFamily="34" charset="-128"/>
      <p:regular r:id="rId22"/>
    </p:embeddedFon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Suggested Activity: Young Inventors</a:t>
            </a:r>
          </a:p>
          <a:p>
            <a:endParaRPr lang="en-US" baseline="0" dirty="0" smtClean="0"/>
          </a:p>
          <a:p>
            <a:pPr marL="171450" indent="-171450">
              <a:buFont typeface="Arial" panose="020B0604020202020204" pitchFamily="34" charset="0"/>
              <a:buChar char="•"/>
            </a:pPr>
            <a:r>
              <a:rPr lang="en-US" baseline="0" dirty="0" smtClean="0"/>
              <a:t>Print activity sheets, browse provided websites, or find other lists of young inventors.</a:t>
            </a:r>
          </a:p>
          <a:p>
            <a:pPr marL="171450" indent="-171450">
              <a:buFont typeface="Arial" panose="020B0604020202020204" pitchFamily="34" charset="0"/>
              <a:buChar char="•"/>
            </a:pPr>
            <a:r>
              <a:rPr lang="en-US" baseline="0" dirty="0" smtClean="0"/>
              <a:t>Choose several young inventors (as a class, in small groups, or individually).</a:t>
            </a:r>
          </a:p>
          <a:p>
            <a:pPr marL="171450" indent="-171450">
              <a:buFont typeface="Arial" panose="020B0604020202020204" pitchFamily="34" charset="0"/>
              <a:buChar char="•"/>
            </a:pPr>
            <a:r>
              <a:rPr lang="en-US" baseline="0" dirty="0" smtClean="0"/>
              <a:t>Identify the inventor’s name, age, problem, solution, and your favorite thing about the inventor/invention.</a:t>
            </a:r>
          </a:p>
          <a:p>
            <a:pPr marL="171450" indent="-171450">
              <a:buFont typeface="Arial" panose="020B0604020202020204" pitchFamily="34" charset="0"/>
              <a:buChar char="•"/>
            </a:pPr>
            <a:r>
              <a:rPr lang="en-US" baseline="0" dirty="0" smtClean="0"/>
              <a:t>Talk about the inventors together as a class or extend it into an art prompt, craft, or other hands-on activity.</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Handout available on our website: (Activities section in Teacher Resources)</a:t>
            </a:r>
          </a:p>
          <a:p>
            <a:pPr marL="0" indent="0">
              <a:buFont typeface="Arial" panose="020B0604020202020204" pitchFamily="34" charset="0"/>
              <a:buNone/>
            </a:pPr>
            <a:r>
              <a:rPr lang="en-US" baseline="0" dirty="0" smtClean="0"/>
              <a:t>https://www.andrews.edu/cas/stem/invent/downloads/young-inventors-activity_k-2.pdf</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Question: </a:t>
            </a:r>
          </a:p>
          <a:p>
            <a:endParaRPr lang="en-US" baseline="0" dirty="0" smtClean="0"/>
          </a:p>
          <a:p>
            <a:pPr marL="0" indent="0">
              <a:buFont typeface="Arial" panose="020B0604020202020204" pitchFamily="34" charset="0"/>
              <a:buNone/>
            </a:pPr>
            <a:r>
              <a:rPr lang="en-US" baseline="0" dirty="0" smtClean="0"/>
              <a:t>Can everyone be an inventor?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(answered on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Answer: </a:t>
            </a:r>
          </a:p>
          <a:p>
            <a:endParaRPr lang="en-US" baseline="0" dirty="0" smtClean="0"/>
          </a:p>
          <a:p>
            <a:pPr marL="0" indent="0">
              <a:buFont typeface="Arial" panose="020B0604020202020204" pitchFamily="34" charset="0"/>
              <a:buNone/>
            </a:pPr>
            <a:r>
              <a:rPr lang="en-US" baseline="0" dirty="0" smtClean="0"/>
              <a:t>Everyone can be an inventor because everyone is a problem-solver!</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is a Problem Solver!</a:t>
            </a:r>
          </a:p>
          <a:p>
            <a:endParaRPr lang="en-US" baseline="0" dirty="0" smtClean="0"/>
          </a:p>
          <a:p>
            <a:pPr marL="171450" indent="-171450">
              <a:buFont typeface="Arial" panose="020B0604020202020204" pitchFamily="34" charset="0"/>
              <a:buChar char="•"/>
            </a:pPr>
            <a:r>
              <a:rPr lang="en-US" baseline="0" dirty="0" smtClean="0"/>
              <a:t>Inventors</a:t>
            </a:r>
          </a:p>
          <a:p>
            <a:pPr marL="171450" indent="-171450">
              <a:buFont typeface="Arial" panose="020B0604020202020204" pitchFamily="34" charset="0"/>
              <a:buChar char="•"/>
            </a:pPr>
            <a:r>
              <a:rPr lang="en-US" baseline="0" dirty="0" smtClean="0"/>
              <a:t>Scientists</a:t>
            </a:r>
          </a:p>
          <a:p>
            <a:pPr marL="171450" indent="-171450">
              <a:buFont typeface="Arial" panose="020B0604020202020204" pitchFamily="34" charset="0"/>
              <a:buChar char="•"/>
            </a:pPr>
            <a:r>
              <a:rPr lang="en-US" baseline="0" dirty="0" smtClean="0"/>
              <a:t>Engineers</a:t>
            </a:r>
          </a:p>
          <a:p>
            <a:pPr marL="171450" indent="-171450">
              <a:buFont typeface="Arial" panose="020B0604020202020204" pitchFamily="34" charset="0"/>
              <a:buChar char="•"/>
            </a:pPr>
            <a:r>
              <a:rPr lang="en-US" baseline="0" dirty="0" smtClean="0"/>
              <a:t>Business People</a:t>
            </a:r>
          </a:p>
          <a:p>
            <a:pPr marL="171450" indent="-171450">
              <a:buFont typeface="Arial" panose="020B0604020202020204" pitchFamily="34" charset="0"/>
              <a:buChar char="•"/>
            </a:pPr>
            <a:r>
              <a:rPr lang="en-US" baseline="0" dirty="0" smtClean="0"/>
              <a:t>Construction Workers</a:t>
            </a:r>
          </a:p>
          <a:p>
            <a:pPr marL="171450" indent="-171450">
              <a:buFont typeface="Arial" panose="020B0604020202020204" pitchFamily="34" charset="0"/>
              <a:buChar char="•"/>
            </a:pPr>
            <a:r>
              <a:rPr lang="en-US" baseline="0" dirty="0" smtClean="0"/>
              <a:t>Police Officers</a:t>
            </a:r>
          </a:p>
          <a:p>
            <a:pPr marL="171450" indent="-171450">
              <a:buFont typeface="Arial" panose="020B0604020202020204" pitchFamily="34" charset="0"/>
              <a:buChar char="•"/>
            </a:pPr>
            <a:r>
              <a:rPr lang="en-US" baseline="0" dirty="0" smtClean="0"/>
              <a:t>Farmers</a:t>
            </a:r>
          </a:p>
          <a:p>
            <a:pPr marL="171450" indent="-171450">
              <a:buFont typeface="Arial" panose="020B0604020202020204" pitchFamily="34" charset="0"/>
              <a:buChar char="•"/>
            </a:pPr>
            <a:r>
              <a:rPr lang="en-US" baseline="0" dirty="0" smtClean="0"/>
              <a:t>Doctors</a:t>
            </a:r>
          </a:p>
          <a:p>
            <a:pPr marL="171450" indent="-171450">
              <a:buFont typeface="Arial" panose="020B0604020202020204" pitchFamily="34" charset="0"/>
              <a:buChar char="•"/>
            </a:pPr>
            <a:r>
              <a:rPr lang="en-US" baseline="0" dirty="0" smtClean="0"/>
              <a:t>Athletes</a:t>
            </a:r>
          </a:p>
          <a:p>
            <a:pPr marL="171450" indent="-171450">
              <a:buFont typeface="Arial" panose="020B0604020202020204" pitchFamily="34" charset="0"/>
              <a:buChar char="•"/>
            </a:pPr>
            <a:r>
              <a:rPr lang="en-US" baseline="0" dirty="0" smtClean="0"/>
              <a:t>Artists</a:t>
            </a:r>
          </a:p>
          <a:p>
            <a:pPr marL="171450" indent="-171450">
              <a:buFont typeface="Arial" panose="020B0604020202020204" pitchFamily="34" charset="0"/>
              <a:buChar char="•"/>
            </a:pPr>
            <a:r>
              <a:rPr lang="en-US" baseline="0" dirty="0" smtClean="0"/>
              <a:t>Chefs</a:t>
            </a:r>
          </a:p>
          <a:p>
            <a:pPr marL="171450" indent="-171450">
              <a:buFont typeface="Arial" panose="020B0604020202020204" pitchFamily="34" charset="0"/>
              <a:buChar char="•"/>
            </a:pPr>
            <a:r>
              <a:rPr lang="en-US" baseline="0" dirty="0" smtClean="0"/>
              <a:t>Parents</a:t>
            </a:r>
          </a:p>
          <a:p>
            <a:pPr marL="171450" indent="-171450">
              <a:buFont typeface="Arial" panose="020B0604020202020204" pitchFamily="34" charset="0"/>
              <a:buChar char="•"/>
            </a:pPr>
            <a:r>
              <a:rPr lang="en-US" baseline="0" dirty="0" smtClean="0"/>
              <a:t>Students</a:t>
            </a:r>
          </a:p>
          <a:p>
            <a:pPr marL="171450" indent="-171450">
              <a:buFont typeface="Arial" panose="020B0604020202020204" pitchFamily="34" charset="0"/>
              <a:buChar char="•"/>
            </a:pPr>
            <a:r>
              <a:rPr lang="en-US" baseline="0" dirty="0" smtClean="0"/>
              <a:t>Everyone</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next class – adjust date accordingly)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class will need to choose a problem next time. To prepare for this, students need to find problems to share with everyone.</a:t>
            </a:r>
          </a:p>
          <a:p>
            <a:pPr marL="0" indent="0">
              <a:buFont typeface="Arial" panose="020B0604020202020204" pitchFamily="34" charset="0"/>
              <a:buNone/>
            </a:pPr>
            <a:endParaRPr lang="en-US" baseline="0" dirty="0" smtClean="0"/>
          </a:p>
          <a:p>
            <a:r>
              <a:rPr lang="en-US" baseline="0" dirty="0" smtClean="0"/>
              <a:t>Read the Logbook for more information (pg. 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Worksheets available on our website: (Project Resources section in Teacher Resources)</a:t>
            </a:r>
          </a:p>
          <a:p>
            <a:r>
              <a:rPr lang="en-US" baseline="0" dirty="0" smtClean="0"/>
              <a:t>https://www.andrews.edu/cas/stem/invent/downloads/logbook_k_problem.pdf</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https://www.andrews.edu/cas/stem/invent/downloads/logbook_1-2_problem.pdf</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1: Who Are Inventors?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Discussion Question 1</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Question 2</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Possible Preconceptions: </a:t>
            </a:r>
          </a:p>
          <a:p>
            <a:endParaRPr lang="en-US" baseline="0" dirty="0" smtClean="0"/>
          </a:p>
          <a:p>
            <a:pPr marL="171450" indent="-171450">
              <a:buFont typeface="Arial" panose="020B0604020202020204" pitchFamily="34" charset="0"/>
              <a:buChar char="•"/>
            </a:pPr>
            <a:r>
              <a:rPr lang="en-US" baseline="0" dirty="0" smtClean="0"/>
              <a:t>All inventors are adults.</a:t>
            </a:r>
          </a:p>
          <a:p>
            <a:pPr marL="171450" indent="-171450">
              <a:buFont typeface="Arial" panose="020B0604020202020204" pitchFamily="34" charset="0"/>
              <a:buChar char="•"/>
            </a:pPr>
            <a:r>
              <a:rPr lang="en-US" baseline="0" dirty="0" smtClean="0"/>
              <a:t>Inventors are a thing of the past.</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Inventors can be YOUNG</a:t>
            </a:r>
            <a:r>
              <a:rPr lang="en-US" baseline="0" dirty="0" smtClean="0"/>
              <a:t> too! (examples – ages shown)</a:t>
            </a:r>
          </a:p>
          <a:p>
            <a:endParaRPr lang="en-US" baseline="0" dirty="0" smtClean="0"/>
          </a:p>
          <a:p>
            <a:r>
              <a:rPr lang="en-US" baseline="0" dirty="0" smtClean="0"/>
              <a:t>Benjamin Franklin (11 years old) – Swim Fins (1717) – handheld wooden paddles to swim faster</a:t>
            </a:r>
          </a:p>
          <a:p>
            <a:endParaRPr lang="en-US" baseline="0" dirty="0" smtClean="0"/>
          </a:p>
          <a:p>
            <a:r>
              <a:rPr lang="en-US" baseline="0" dirty="0" smtClean="0"/>
              <a:t>Louis Braille (12 – 15 years old) – Braille Alphabet (1824) – alphabet for blind people</a:t>
            </a:r>
          </a:p>
          <a:p>
            <a:endParaRPr lang="en-US" baseline="0" dirty="0" smtClean="0"/>
          </a:p>
          <a:p>
            <a:r>
              <a:rPr lang="en-US" baseline="0" dirty="0" smtClean="0"/>
              <a:t>Peter </a:t>
            </a:r>
            <a:r>
              <a:rPr lang="en-US" baseline="0" dirty="0" err="1" smtClean="0"/>
              <a:t>Chilvers</a:t>
            </a:r>
            <a:r>
              <a:rPr lang="en-US" baseline="0" dirty="0" smtClean="0"/>
              <a:t> (12 years old) – Windsurfing Sailboard (1958) – a surfboard with sail attached</a:t>
            </a:r>
          </a:p>
          <a:p>
            <a:endParaRPr lang="en-US" baseline="0" dirty="0" smtClean="0"/>
          </a:p>
          <a:p>
            <a:r>
              <a:rPr lang="en-US" baseline="0" dirty="0" smtClean="0"/>
              <a:t>William </a:t>
            </a:r>
            <a:r>
              <a:rPr lang="en-US" baseline="0" dirty="0" err="1" smtClean="0"/>
              <a:t>Kamkwamba</a:t>
            </a:r>
            <a:r>
              <a:rPr lang="en-US" baseline="0" dirty="0" smtClean="0"/>
              <a:t> (14 years old) – Makeshift Windmill (2001) – recreated a windmill to power his family home</a:t>
            </a:r>
          </a:p>
          <a:p>
            <a:endParaRPr lang="en-US" baseline="0" dirty="0" smtClean="0"/>
          </a:p>
          <a:p>
            <a:r>
              <a:rPr lang="en-US" baseline="0" dirty="0" smtClean="0"/>
              <a:t>George </a:t>
            </a:r>
            <a:r>
              <a:rPr lang="en-US" baseline="0" dirty="0" err="1" smtClean="0"/>
              <a:t>Nissen</a:t>
            </a:r>
            <a:r>
              <a:rPr lang="en-US" baseline="0" dirty="0" smtClean="0"/>
              <a:t> (16 years old) – Trampoline (1930) – fun athletic equipment for gymnasts</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Young Inventors: (modern examples – ages shown)</a:t>
            </a:r>
          </a:p>
          <a:p>
            <a:endParaRPr lang="en-US" baseline="0" dirty="0" smtClean="0"/>
          </a:p>
          <a:p>
            <a:pPr marL="171450" indent="-171450">
              <a:buFont typeface="Arial" panose="020B0604020202020204" pitchFamily="34" charset="0"/>
              <a:buChar char="•"/>
            </a:pPr>
            <a:r>
              <a:rPr lang="en-US" baseline="0" dirty="0" smtClean="0"/>
              <a:t>Kids and teens of all ages can be inventors!</a:t>
            </a:r>
          </a:p>
          <a:p>
            <a:pPr marL="171450" indent="-171450">
              <a:buFont typeface="Arial" panose="020B0604020202020204" pitchFamily="34" charset="0"/>
              <a:buChar char="•"/>
            </a:pPr>
            <a:r>
              <a:rPr lang="en-US" baseline="0" dirty="0" smtClean="0"/>
              <a:t>Examples taken from activity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microsoft.com/office/2007/relationships/hdphoto" Target="../media/hdphoto8.wdp"/><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3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17" name="Group 16"/>
          <p:cNvGrpSpPr/>
          <p:nvPr/>
        </p:nvGrpSpPr>
        <p:grpSpPr>
          <a:xfrm>
            <a:off x="323606" y="3134289"/>
            <a:ext cx="819391" cy="819389"/>
            <a:chOff x="323607" y="3105150"/>
            <a:chExt cx="819391"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1" name="Group 50"/>
          <p:cNvGrpSpPr/>
          <p:nvPr/>
        </p:nvGrpSpPr>
        <p:grpSpPr>
          <a:xfrm>
            <a:off x="2858455" y="4164334"/>
            <a:ext cx="819391" cy="819389"/>
            <a:chOff x="323607" y="3105150"/>
            <a:chExt cx="819391" cy="819389"/>
          </a:xfrm>
        </p:grpSpPr>
        <p:sp>
          <p:nvSpPr>
            <p:cNvPr id="52" name="Oval 51"/>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4" name="Group 53"/>
          <p:cNvGrpSpPr/>
          <p:nvPr/>
        </p:nvGrpSpPr>
        <p:grpSpPr>
          <a:xfrm>
            <a:off x="2685809" y="1523761"/>
            <a:ext cx="819391" cy="819389"/>
            <a:chOff x="323608" y="3105150"/>
            <a:chExt cx="819391" cy="819389"/>
          </a:xfrm>
        </p:grpSpPr>
        <p:sp>
          <p:nvSpPr>
            <p:cNvPr id="55" name="Oval 5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7" name="Group 56"/>
          <p:cNvGrpSpPr/>
          <p:nvPr/>
        </p:nvGrpSpPr>
        <p:grpSpPr>
          <a:xfrm>
            <a:off x="6874933" y="4075070"/>
            <a:ext cx="819391" cy="819389"/>
            <a:chOff x="323608" y="3105150"/>
            <a:chExt cx="819391" cy="819389"/>
          </a:xfrm>
        </p:grpSpPr>
        <p:sp>
          <p:nvSpPr>
            <p:cNvPr id="58" name="Oval 5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0" name="Group 59"/>
          <p:cNvGrpSpPr/>
          <p:nvPr/>
        </p:nvGrpSpPr>
        <p:grpSpPr>
          <a:xfrm>
            <a:off x="7638809" y="2653750"/>
            <a:ext cx="819391" cy="819389"/>
            <a:chOff x="323607" y="3105150"/>
            <a:chExt cx="819391" cy="819389"/>
          </a:xfrm>
        </p:grpSpPr>
        <p:sp>
          <p:nvSpPr>
            <p:cNvPr id="61" name="Oval 60"/>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 name="Rounded Rectangle 1" hidden="1"/>
          <p:cNvSpPr/>
          <p:nvPr/>
        </p:nvSpPr>
        <p:spPr>
          <a:xfrm>
            <a:off x="780812" y="1438566"/>
            <a:ext cx="5467588" cy="3377429"/>
          </a:xfrm>
          <a:prstGeom prst="roundRect">
            <a:avLst>
              <a:gd name="adj" fmla="val 4667"/>
            </a:avLst>
          </a:prstGeom>
          <a:solidFill>
            <a:srgbClr val="1F469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88720" y="1504950"/>
            <a:ext cx="4248391" cy="315471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an Inventor</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Name?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Age?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Problem?</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Solution?</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Favorite part?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sp>
        <p:nvSpPr>
          <p:cNvPr id="28" name="TextBox 27"/>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15025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500" fill="hold"/>
                                        <p:tgtEl>
                                          <p:spTgt spid="11"/>
                                        </p:tgtEl>
                                      </p:cBhvr>
                                      <p:by x="50000" y="50000"/>
                                    </p:animScale>
                                  </p:childTnLst>
                                </p:cTn>
                              </p:par>
                              <p:par>
                                <p:cTn id="9" presetID="42" presetClass="path" presetSubtype="0" fill="hold" nodeType="withEffect">
                                  <p:stCondLst>
                                    <p:cond delay="0"/>
                                  </p:stCondLst>
                                  <p:childTnLst>
                                    <p:animMotion origin="layout" path="M -3.33333E-6 2.46914E-7 L 0.06042 -0.05031 " pathEditMode="relative" rAng="0" ptsTypes="AA">
                                      <p:cBhvr>
                                        <p:cTn id="10" dur="500" fill="hold"/>
                                        <p:tgtEl>
                                          <p:spTgt spid="11"/>
                                        </p:tgtEl>
                                        <p:attrNameLst>
                                          <p:attrName>ppt_x</p:attrName>
                                          <p:attrName>ppt_y</p:attrName>
                                        </p:attrNameLst>
                                      </p:cBhvr>
                                      <p:rCtr x="3021" y="-2531"/>
                                    </p:animMotion>
                                  </p:childTnLst>
                                </p:cTn>
                              </p:par>
                              <p:par>
                                <p:cTn id="11" presetID="6" presetClass="emph" presetSubtype="0" fill="hold" nodeType="withEffect">
                                  <p:stCondLst>
                                    <p:cond delay="0"/>
                                  </p:stCondLst>
                                  <p:childTnLst>
                                    <p:animScale>
                                      <p:cBhvr>
                                        <p:cTn id="12" dur="500" fill="hold"/>
                                        <p:tgtEl>
                                          <p:spTgt spid="12"/>
                                        </p:tgtEl>
                                      </p:cBhvr>
                                      <p:by x="40000" y="40000"/>
                                    </p:animScale>
                                  </p:childTnLst>
                                </p:cTn>
                              </p:par>
                              <p:par>
                                <p:cTn id="13" presetID="42" presetClass="path" presetSubtype="0" fill="hold" nodeType="withEffect">
                                  <p:stCondLst>
                                    <p:cond delay="0"/>
                                  </p:stCondLst>
                                  <p:childTnLst>
                                    <p:animMotion origin="layout" path="M 1.11111E-6 6.17284E-7 L 0.09861 -0.22624 " pathEditMode="relative" rAng="0" ptsTypes="AA">
                                      <p:cBhvr>
                                        <p:cTn id="14" dur="500" fill="hold"/>
                                        <p:tgtEl>
                                          <p:spTgt spid="12"/>
                                        </p:tgtEl>
                                        <p:attrNameLst>
                                          <p:attrName>ppt_x</p:attrName>
                                          <p:attrName>ppt_y</p:attrName>
                                        </p:attrNameLst>
                                      </p:cBhvr>
                                      <p:rCtr x="4931" y="-11327"/>
                                    </p:animMotion>
                                  </p:childTnLst>
                                </p:cTn>
                              </p:par>
                              <p:par>
                                <p:cTn id="15" presetID="6" presetClass="emph" presetSubtype="0" fill="hold" nodeType="withEffect">
                                  <p:stCondLst>
                                    <p:cond delay="0"/>
                                  </p:stCondLst>
                                  <p:childTnLst>
                                    <p:animScale>
                                      <p:cBhvr>
                                        <p:cTn id="16" dur="500" fill="hold"/>
                                        <p:tgtEl>
                                          <p:spTgt spid="7"/>
                                        </p:tgtEl>
                                      </p:cBhvr>
                                      <p:by x="50000" y="50000"/>
                                    </p:animScale>
                                  </p:childTnLst>
                                </p:cTn>
                              </p:par>
                              <p:par>
                                <p:cTn id="17" presetID="42" presetClass="path" presetSubtype="0" fill="hold" nodeType="withEffect">
                                  <p:stCondLst>
                                    <p:cond delay="0"/>
                                  </p:stCondLst>
                                  <p:childTnLst>
                                    <p:animMotion origin="layout" path="M -0.00035 9.87654E-7 L 0.22465 -0.1642 " pathEditMode="relative" rAng="0" ptsTypes="AA">
                                      <p:cBhvr>
                                        <p:cTn id="18" dur="500" fill="hold"/>
                                        <p:tgtEl>
                                          <p:spTgt spid="7"/>
                                        </p:tgtEl>
                                        <p:attrNameLst>
                                          <p:attrName>ppt_x</p:attrName>
                                          <p:attrName>ppt_y</p:attrName>
                                        </p:attrNameLst>
                                      </p:cBhvr>
                                      <p:rCtr x="11250" y="-8210"/>
                                    </p:animMotion>
                                  </p:childTnLst>
                                </p:cTn>
                              </p:par>
                              <p:par>
                                <p:cTn id="19" presetID="6" presetClass="emph" presetSubtype="0" fill="hold" nodeType="withEffect">
                                  <p:stCondLst>
                                    <p:cond delay="0"/>
                                  </p:stCondLst>
                                  <p:childTnLst>
                                    <p:animScale>
                                      <p:cBhvr>
                                        <p:cTn id="20" dur="500" fill="hold"/>
                                        <p:tgtEl>
                                          <p:spTgt spid="14"/>
                                        </p:tgtEl>
                                      </p:cBhvr>
                                      <p:by x="50000" y="50000"/>
                                    </p:animScale>
                                  </p:childTnLst>
                                </p:cTn>
                              </p:par>
                              <p:par>
                                <p:cTn id="21" presetID="42" presetClass="path" presetSubtype="0" fill="hold" nodeType="withEffect">
                                  <p:stCondLst>
                                    <p:cond delay="0"/>
                                  </p:stCondLst>
                                  <p:childTnLst>
                                    <p:animMotion origin="layout" path="M -2.5E-6 2.22222E-6 L 0.53802 -0.08982 " pathEditMode="relative" rAng="0" ptsTypes="AA">
                                      <p:cBhvr>
                                        <p:cTn id="22" dur="500" fill="hold"/>
                                        <p:tgtEl>
                                          <p:spTgt spid="14"/>
                                        </p:tgtEl>
                                        <p:attrNameLst>
                                          <p:attrName>ppt_x</p:attrName>
                                          <p:attrName>ppt_y</p:attrName>
                                        </p:attrNameLst>
                                      </p:cBhvr>
                                      <p:rCtr x="26892" y="-4506"/>
                                    </p:animMotion>
                                  </p:childTnLst>
                                </p:cTn>
                              </p:par>
                              <p:par>
                                <p:cTn id="23" presetID="6" presetClass="emph" presetSubtype="0" fill="hold" nodeType="withEffect">
                                  <p:stCondLst>
                                    <p:cond delay="0"/>
                                  </p:stCondLst>
                                  <p:childTnLst>
                                    <p:animScale>
                                      <p:cBhvr>
                                        <p:cTn id="24" dur="500" fill="hold"/>
                                        <p:tgtEl>
                                          <p:spTgt spid="13"/>
                                        </p:tgtEl>
                                      </p:cBhvr>
                                      <p:by x="50000" y="50000"/>
                                    </p:animScale>
                                  </p:childTnLst>
                                </p:cTn>
                              </p:par>
                              <p:par>
                                <p:cTn id="25" presetID="42" presetClass="path" presetSubtype="0" fill="hold" nodeType="withEffect">
                                  <p:stCondLst>
                                    <p:cond delay="0"/>
                                  </p:stCondLst>
                                  <p:childTnLst>
                                    <p:animMotion origin="layout" path="M 1.11111E-6 4.5679E-6 L 0.55486 0.25308 " pathEditMode="relative" rAng="0" ptsTypes="AA">
                                      <p:cBhvr>
                                        <p:cTn id="26" dur="500" fill="hold"/>
                                        <p:tgtEl>
                                          <p:spTgt spid="13"/>
                                        </p:tgtEl>
                                        <p:attrNameLst>
                                          <p:attrName>ppt_x</p:attrName>
                                          <p:attrName>ppt_y</p:attrName>
                                        </p:attrNameLst>
                                      </p:cBhvr>
                                      <p:rCtr x="27743" y="12654"/>
                                    </p:animMotion>
                                  </p:childTnLst>
                                </p:cTn>
                              </p:par>
                              <p:par>
                                <p:cTn id="27" presetID="10" presetClass="exit" presetSubtype="0" fill="hold" nodeType="withEffect">
                                  <p:stCondLst>
                                    <p:cond delay="0"/>
                                  </p:stCondLst>
                                  <p:childTnLst>
                                    <p:animEffect transition="out" filter="fade">
                                      <p:cBhvr>
                                        <p:cTn id="28" dur="100"/>
                                        <p:tgtEl>
                                          <p:spTgt spid="17"/>
                                        </p:tgtEl>
                                      </p:cBhvr>
                                    </p:animEffect>
                                    <p:set>
                                      <p:cBhvr>
                                        <p:cTn id="29" dur="1" fill="hold">
                                          <p:stCondLst>
                                            <p:cond delay="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
                                        <p:tgtEl>
                                          <p:spTgt spid="51"/>
                                        </p:tgtEl>
                                      </p:cBhvr>
                                    </p:animEffect>
                                    <p:set>
                                      <p:cBhvr>
                                        <p:cTn id="32" dur="1" fill="hold">
                                          <p:stCondLst>
                                            <p:cond delay="9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
                                        <p:tgtEl>
                                          <p:spTgt spid="54"/>
                                        </p:tgtEl>
                                      </p:cBhvr>
                                    </p:animEffect>
                                    <p:set>
                                      <p:cBhvr>
                                        <p:cTn id="35" dur="1" fill="hold">
                                          <p:stCondLst>
                                            <p:cond delay="99"/>
                                          </p:stCondLst>
                                        </p:cTn>
                                        <p:tgtEl>
                                          <p:spTgt spid="5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
                                        <p:tgtEl>
                                          <p:spTgt spid="57"/>
                                        </p:tgtEl>
                                      </p:cBhvr>
                                    </p:animEffect>
                                    <p:set>
                                      <p:cBhvr>
                                        <p:cTn id="38" dur="1" fill="hold">
                                          <p:stCondLst>
                                            <p:cond delay="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
                                        <p:tgtEl>
                                          <p:spTgt spid="60"/>
                                        </p:tgtEl>
                                      </p:cBhvr>
                                    </p:animEffect>
                                    <p:set>
                                      <p:cBhvr>
                                        <p:cTn id="41" dur="1" fill="hold">
                                          <p:stCondLst>
                                            <p:cond delay="99"/>
                                          </p:stCondLst>
                                        </p:cTn>
                                        <p:tgtEl>
                                          <p:spTgt spid="60"/>
                                        </p:tgtEl>
                                        <p:attrNameLst>
                                          <p:attrName>style.visibility</p:attrName>
                                        </p:attrNameLst>
                                      </p:cBhvr>
                                      <p:to>
                                        <p:strVal val="hidden"/>
                                      </p:to>
                                    </p:set>
                                  </p:childTnLst>
                                </p:cTn>
                              </p:par>
                              <p:par>
                                <p:cTn id="42" presetID="1" presetClass="entr" presetSubtype="0" fill="hold" grpId="0" nodeType="withEffect">
                                  <p:stCondLst>
                                    <p:cond delay="1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 presetClass="entr" presetSubtype="0" fill="hold" grpId="0" nodeType="withEffect">
                                  <p:stCondLst>
                                    <p:cond delay="200"/>
                                  </p:stCondLst>
                                  <p:childTnLst>
                                    <p:set>
                                      <p:cBhvr>
                                        <p:cTn id="45" dur="1" fill="hold">
                                          <p:stCondLst>
                                            <p:cond delay="0"/>
                                          </p:stCondLst>
                                        </p:cTn>
                                        <p:tgtEl>
                                          <p:spTgt spid="25">
                                            <p:txEl>
                                              <p:pRg st="1" end="1"/>
                                            </p:txEl>
                                          </p:spTgt>
                                        </p:tgtEl>
                                        <p:attrNameLst>
                                          <p:attrName>style.visibility</p:attrName>
                                        </p:attrNameLst>
                                      </p:cBhvr>
                                      <p:to>
                                        <p:strVal val="visible"/>
                                      </p:to>
                                    </p:set>
                                  </p:childTnLst>
                                </p:cTn>
                              </p:par>
                              <p:par>
                                <p:cTn id="46" presetID="1" presetClass="entr" presetSubtype="0" fill="hold" grpId="0" nodeType="withEffect">
                                  <p:stCondLst>
                                    <p:cond delay="300"/>
                                  </p:stCondLst>
                                  <p:childTnLst>
                                    <p:set>
                                      <p:cBhvr>
                                        <p:cTn id="47" dur="1" fill="hold">
                                          <p:stCondLst>
                                            <p:cond delay="0"/>
                                          </p:stCondLst>
                                        </p:cTn>
                                        <p:tgtEl>
                                          <p:spTgt spid="25">
                                            <p:txEl>
                                              <p:pRg st="2" end="2"/>
                                            </p:txEl>
                                          </p:spTgt>
                                        </p:tgtEl>
                                        <p:attrNameLst>
                                          <p:attrName>style.visibility</p:attrName>
                                        </p:attrNameLst>
                                      </p:cBhvr>
                                      <p:to>
                                        <p:strVal val="visible"/>
                                      </p:to>
                                    </p:set>
                                  </p:childTnLst>
                                </p:cTn>
                              </p:par>
                              <p:par>
                                <p:cTn id="48" presetID="1" presetClass="entr" presetSubtype="0" fill="hold" grpId="0" nodeType="withEffect">
                                  <p:stCondLst>
                                    <p:cond delay="400"/>
                                  </p:stCondLst>
                                  <p:childTnLst>
                                    <p:set>
                                      <p:cBhvr>
                                        <p:cTn id="49" dur="1" fill="hold">
                                          <p:stCondLst>
                                            <p:cond delay="0"/>
                                          </p:stCondLst>
                                        </p:cTn>
                                        <p:tgtEl>
                                          <p:spTgt spid="25">
                                            <p:txEl>
                                              <p:pRg st="3" end="3"/>
                                            </p:txEl>
                                          </p:spTgt>
                                        </p:tgtEl>
                                        <p:attrNameLst>
                                          <p:attrName>style.visibility</p:attrName>
                                        </p:attrNameLst>
                                      </p:cBhvr>
                                      <p:to>
                                        <p:strVal val="visible"/>
                                      </p:to>
                                    </p:set>
                                  </p:childTnLst>
                                </p:cTn>
                              </p:par>
                              <p:par>
                                <p:cTn id="50" presetID="1" presetClass="entr" presetSubtype="0" fill="hold" grpId="0" nodeType="withEffect">
                                  <p:stCondLst>
                                    <p:cond delay="500"/>
                                  </p:stCondLst>
                                  <p:childTnLst>
                                    <p:set>
                                      <p:cBhvr>
                                        <p:cTn id="51" dur="1" fill="hold">
                                          <p:stCondLst>
                                            <p:cond delay="0"/>
                                          </p:stCondLst>
                                        </p:cTn>
                                        <p:tgtEl>
                                          <p:spTgt spid="25">
                                            <p:txEl>
                                              <p:pRg st="4" end="4"/>
                                            </p:txEl>
                                          </p:spTgt>
                                        </p:tgtEl>
                                        <p:attrNameLst>
                                          <p:attrName>style.visibility</p:attrName>
                                        </p:attrNameLst>
                                      </p:cBhvr>
                                      <p:to>
                                        <p:strVal val="visible"/>
                                      </p:to>
                                    </p:set>
                                  </p:childTnLst>
                                </p:cTn>
                              </p:par>
                              <p:par>
                                <p:cTn id="52" presetID="1" presetClass="entr" presetSubtype="0" fill="hold" grpId="0" nodeType="withEffect">
                                  <p:stCondLst>
                                    <p:cond delay="600"/>
                                  </p:stCondLst>
                                  <p:childTnLst>
                                    <p:set>
                                      <p:cBhvr>
                                        <p:cTn id="53"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ait!"/>
          <p:cNvGrpSpPr/>
          <p:nvPr/>
        </p:nvGrpSpPr>
        <p:grpSpPr>
          <a:xfrm flipH="1">
            <a:off x="1062098" y="1733550"/>
            <a:ext cx="5110102" cy="3124200"/>
            <a:chOff x="4338698" y="1504950"/>
            <a:chExt cx="5110102" cy="3124200"/>
          </a:xfrm>
        </p:grpSpPr>
        <p:sp>
          <p:nvSpPr>
            <p:cNvPr id="2" name="Rectangle 1"/>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491098" y="1504950"/>
              <a:ext cx="1985902" cy="914399"/>
              <a:chOff x="4114800" y="1490662"/>
              <a:chExt cx="1985902" cy="914399"/>
            </a:xfrm>
          </p:grpSpPr>
          <p:sp>
            <p:nvSpPr>
              <p:cNvPr id="3" name="Oval Callout 2"/>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4" name="TextBox 3"/>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2" name="Wait! move"/>
          <p:cNvGrpSpPr/>
          <p:nvPr/>
        </p:nvGrpSpPr>
        <p:grpSpPr>
          <a:xfrm flipH="1">
            <a:off x="1062098" y="1733550"/>
            <a:ext cx="5110102" cy="3124200"/>
            <a:chOff x="4338698" y="1504950"/>
            <a:chExt cx="5110102" cy="3124200"/>
          </a:xfrm>
        </p:grpSpPr>
        <p:sp>
          <p:nvSpPr>
            <p:cNvPr id="33" name="Rectangle 3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491098" y="1504950"/>
              <a:ext cx="1985902" cy="914399"/>
              <a:chOff x="4114800" y="1490662"/>
              <a:chExt cx="1985902" cy="914399"/>
            </a:xfrm>
          </p:grpSpPr>
          <p:sp>
            <p:nvSpPr>
              <p:cNvPr id="35" name="Oval Callout 34"/>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6" name="TextBox 35"/>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0" name="Question"/>
          <p:cNvGrpSpPr/>
          <p:nvPr/>
        </p:nvGrpSpPr>
        <p:grpSpPr>
          <a:xfrm flipH="1">
            <a:off x="1298448" y="146304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519303" cy="1219200"/>
              <a:chOff x="3962399" y="1490662"/>
              <a:chExt cx="2519303" cy="1219200"/>
            </a:xfrm>
          </p:grpSpPr>
          <p:sp>
            <p:nvSpPr>
              <p:cNvPr id="38" name="Oval Callout 37"/>
              <p:cNvSpPr/>
              <p:nvPr/>
            </p:nvSpPr>
            <p:spPr>
              <a:xfrm>
                <a:off x="3962399" y="1490662"/>
                <a:ext cx="2519303" cy="12192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14798" y="1795462"/>
                <a:ext cx="2214504" cy="707886"/>
              </a:xfrm>
              <a:prstGeom prst="rect">
                <a:avLst/>
              </a:prstGeom>
              <a:noFill/>
            </p:spPr>
            <p:txBody>
              <a:bodyPr wrap="square" rtlCol="0">
                <a:spAutoFit/>
              </a:bodyPr>
              <a:lstStyle/>
              <a:p>
                <a:pPr algn="ctr"/>
                <a:r>
                  <a:rPr lang="en-US" sz="2000" b="1" dirty="0" smtClean="0">
                    <a:latin typeface="Comic Sans MS" panose="030F0702030302020204" pitchFamily="66" charset="0"/>
                  </a:rPr>
                  <a:t>Can everyone be an inventor?</a:t>
                </a:r>
                <a:endParaRPr lang="en-US" sz="2000" b="1" dirty="0">
                  <a:latin typeface="Comic Sans MS" panose="030F0702030302020204" pitchFamily="66" charset="0"/>
                </a:endParaRPr>
              </a:p>
            </p:txBody>
          </p:sp>
        </p:grpSp>
      </p:grpSp>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428750"/>
            <a:ext cx="4363511" cy="8624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 fill="hold"/>
                                        <p:tgtEl>
                                          <p:spTgt spid="40"/>
                                        </p:tgtEl>
                                        <p:attrNameLst>
                                          <p:attrName>ppt_x</p:attrName>
                                        </p:attrNameLst>
                                      </p:cBhvr>
                                      <p:tavLst>
                                        <p:tav tm="0">
                                          <p:val>
                                            <p:strVal val="#ppt_x"/>
                                          </p:val>
                                        </p:tav>
                                        <p:tav tm="100000">
                                          <p:val>
                                            <p:strVal val="#ppt_x"/>
                                          </p:val>
                                        </p:tav>
                                      </p:tavLst>
                                    </p:anim>
                                    <p:anim calcmode="lin" valueType="num">
                                      <p:cBhvr additive="base">
                                        <p:cTn id="8" dur="200" fill="hold"/>
                                        <p:tgtEl>
                                          <p:spTgt spid="40"/>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900000">
                                      <p:cBhvr>
                                        <p:cTn id="10" dur="200" fill="hold"/>
                                        <p:tgtEl>
                                          <p:spTgt spid="40"/>
                                        </p:tgtEl>
                                        <p:attrNameLst>
                                          <p:attrName>r</p:attrName>
                                        </p:attrNameLst>
                                      </p:cBhvr>
                                    </p:animRot>
                                  </p:childTnLst>
                                </p:cTn>
                              </p:par>
                              <p:par>
                                <p:cTn id="11" presetID="31" presetClass="entr" presetSubtype="0" fill="hold" nodeType="withEffect">
                                  <p:stCondLst>
                                    <p:cond delay="5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 calcmode="lin" valueType="num">
                                      <p:cBhvr>
                                        <p:cTn id="15" dur="250" fill="hold"/>
                                        <p:tgtEl>
                                          <p:spTgt spid="7"/>
                                        </p:tgtEl>
                                        <p:attrNameLst>
                                          <p:attrName>style.rotation</p:attrName>
                                        </p:attrNameLst>
                                      </p:cBhvr>
                                      <p:tavLst>
                                        <p:tav tm="0">
                                          <p:val>
                                            <p:fltVal val="90"/>
                                          </p:val>
                                        </p:tav>
                                        <p:tav tm="100000">
                                          <p:val>
                                            <p:fltVal val="0"/>
                                          </p:val>
                                        </p:tav>
                                      </p:tavLst>
                                    </p:anim>
                                    <p:animEffect transition="in" filter="fade">
                                      <p:cBhvr>
                                        <p:cTn id="16" dur="250"/>
                                        <p:tgtEl>
                                          <p:spTgt spid="7"/>
                                        </p:tgtEl>
                                      </p:cBhvr>
                                    </p:animEffect>
                                  </p:childTnLst>
                                </p:cTn>
                              </p:par>
                            </p:childTnLst>
                          </p:cTn>
                        </p:par>
                        <p:par>
                          <p:cTn id="17" fill="hold">
                            <p:stCondLst>
                              <p:cond delay="300"/>
                            </p:stCondLst>
                            <p:childTnLst>
                              <p:par>
                                <p:cTn id="18" presetID="31" presetClass="entr" presetSubtype="0" fill="hold" nodeType="afterEffect">
                                  <p:stCondLst>
                                    <p:cond delay="250"/>
                                  </p:stCondLst>
                                  <p:childTnLst>
                                    <p:set>
                                      <p:cBhvr>
                                        <p:cTn id="19" dur="1" fill="hold">
                                          <p:stCondLst>
                                            <p:cond delay="0"/>
                                          </p:stCondLst>
                                        </p:cTn>
                                        <p:tgtEl>
                                          <p:spTgt spid="30"/>
                                        </p:tgtEl>
                                        <p:attrNameLst>
                                          <p:attrName>style.visibility</p:attrName>
                                        </p:attrNameLst>
                                      </p:cBhvr>
                                      <p:to>
                                        <p:strVal val="visible"/>
                                      </p:to>
                                    </p:set>
                                    <p:anim calcmode="lin" valueType="num">
                                      <p:cBhvr>
                                        <p:cTn id="20" dur="250" fill="hold"/>
                                        <p:tgtEl>
                                          <p:spTgt spid="30"/>
                                        </p:tgtEl>
                                        <p:attrNameLst>
                                          <p:attrName>ppt_w</p:attrName>
                                        </p:attrNameLst>
                                      </p:cBhvr>
                                      <p:tavLst>
                                        <p:tav tm="0">
                                          <p:val>
                                            <p:fltVal val="0"/>
                                          </p:val>
                                        </p:tav>
                                        <p:tav tm="100000">
                                          <p:val>
                                            <p:strVal val="#ppt_w"/>
                                          </p:val>
                                        </p:tav>
                                      </p:tavLst>
                                    </p:anim>
                                    <p:anim calcmode="lin" valueType="num">
                                      <p:cBhvr>
                                        <p:cTn id="21" dur="250" fill="hold"/>
                                        <p:tgtEl>
                                          <p:spTgt spid="30"/>
                                        </p:tgtEl>
                                        <p:attrNameLst>
                                          <p:attrName>ppt_h</p:attrName>
                                        </p:attrNameLst>
                                      </p:cBhvr>
                                      <p:tavLst>
                                        <p:tav tm="0">
                                          <p:val>
                                            <p:fltVal val="0"/>
                                          </p:val>
                                        </p:tav>
                                        <p:tav tm="100000">
                                          <p:val>
                                            <p:strVal val="#ppt_h"/>
                                          </p:val>
                                        </p:tav>
                                      </p:tavLst>
                                    </p:anim>
                                    <p:anim calcmode="lin" valueType="num">
                                      <p:cBhvr>
                                        <p:cTn id="22" dur="250" fill="hold"/>
                                        <p:tgtEl>
                                          <p:spTgt spid="30"/>
                                        </p:tgtEl>
                                        <p:attrNameLst>
                                          <p:attrName>style.rotation</p:attrName>
                                        </p:attrNameLst>
                                      </p:cBhvr>
                                      <p:tavLst>
                                        <p:tav tm="0">
                                          <p:val>
                                            <p:fltVal val="90"/>
                                          </p:val>
                                        </p:tav>
                                        <p:tav tm="100000">
                                          <p:val>
                                            <p:fltVal val="0"/>
                                          </p:val>
                                        </p:tav>
                                      </p:tavLst>
                                    </p:anim>
                                    <p:animEffect transition="in" filter="fade">
                                      <p:cBhvr>
                                        <p:cTn id="23" dur="250"/>
                                        <p:tgtEl>
                                          <p:spTgt spid="30"/>
                                        </p:tgtEl>
                                      </p:cBhvr>
                                    </p:animEffect>
                                  </p:childTnLst>
                                </p:cTn>
                              </p:par>
                              <p:par>
                                <p:cTn id="24" presetID="8" presetClass="emph" presetSubtype="0" fill="hold" nodeType="withEffect">
                                  <p:stCondLst>
                                    <p:cond delay="250"/>
                                  </p:stCondLst>
                                  <p:childTnLst>
                                    <p:animRot by="-120000">
                                      <p:cBhvr>
                                        <p:cTn id="25" dur="50" fill="hold"/>
                                        <p:tgtEl>
                                          <p:spTgt spid="40"/>
                                        </p:tgtEl>
                                        <p:attrNameLst>
                                          <p:attrName>r</p:attrName>
                                        </p:attrNameLst>
                                      </p:cBhvr>
                                    </p:animRot>
                                  </p:childTnLst>
                                </p:cTn>
                              </p:par>
                              <p:par>
                                <p:cTn id="26" presetID="1" presetClass="exit" presetSubtype="0" fill="hold" nodeType="withEffect">
                                  <p:stCondLst>
                                    <p:cond delay="32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nodeType="withEffect">
                                  <p:stCondLst>
                                    <p:cond delay="320"/>
                                  </p:stCondLst>
                                  <p:childTnLst>
                                    <p:set>
                                      <p:cBhvr>
                                        <p:cTn id="29" dur="1" fill="hold">
                                          <p:stCondLst>
                                            <p:cond delay="0"/>
                                          </p:stCondLst>
                                        </p:cTn>
                                        <p:tgtEl>
                                          <p:spTgt spid="32"/>
                                        </p:tgtEl>
                                        <p:attrNameLst>
                                          <p:attrName>style.visibility</p:attrName>
                                        </p:attrNameLst>
                                      </p:cBhvr>
                                      <p:to>
                                        <p:strVal val="visible"/>
                                      </p:to>
                                    </p:set>
                                  </p:childTnLst>
                                </p:cTn>
                              </p:par>
                              <p:par>
                                <p:cTn id="30" presetID="42" presetClass="path" presetSubtype="0" accel="50000" decel="50000" fill="hold" nodeType="withEffect">
                                  <p:stCondLst>
                                    <p:cond delay="320"/>
                                  </p:stCondLst>
                                  <p:childTnLst>
                                    <p:animMotion origin="layout" path="M 3.88889E-6 -7.40741E-7 L 0.17951 -0.15555 " pathEditMode="relative" rAng="0" ptsTypes="AA">
                                      <p:cBhvr>
                                        <p:cTn id="31" dur="250" fill="hold"/>
                                        <p:tgtEl>
                                          <p:spTgt spid="32"/>
                                        </p:tgtEl>
                                        <p:attrNameLst>
                                          <p:attrName>ppt_x</p:attrName>
                                          <p:attrName>ppt_y</p:attrName>
                                        </p:attrNameLst>
                                      </p:cBhvr>
                                      <p:rCtr x="8976"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Wait!"/>
          <p:cNvGrpSpPr/>
          <p:nvPr/>
        </p:nvGrpSpPr>
        <p:grpSpPr>
          <a:xfrm flipH="1">
            <a:off x="2706624" y="932688"/>
            <a:ext cx="5110102" cy="3124200"/>
            <a:chOff x="4338698" y="1504950"/>
            <a:chExt cx="5110102" cy="3124200"/>
          </a:xfrm>
        </p:grpSpPr>
        <p:sp>
          <p:nvSpPr>
            <p:cNvPr id="61" name="Rectangle 6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4491098" y="1504950"/>
              <a:ext cx="1985902" cy="914399"/>
              <a:chOff x="4114800" y="1490662"/>
              <a:chExt cx="1985902" cy="914399"/>
            </a:xfrm>
          </p:grpSpPr>
          <p:sp>
            <p:nvSpPr>
              <p:cNvPr id="63" name="Oval Callout 62"/>
              <p:cNvSpPr/>
              <p:nvPr/>
            </p:nvSpPr>
            <p:spPr>
              <a:xfrm>
                <a:off x="4114800" y="1490662"/>
                <a:ext cx="19859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64" name="TextBox 63"/>
              <p:cNvSpPr txBox="1"/>
              <p:nvPr/>
            </p:nvSpPr>
            <p:spPr>
              <a:xfrm>
                <a:off x="4114800" y="1667887"/>
                <a:ext cx="1985902" cy="584775"/>
              </a:xfrm>
              <a:prstGeom prst="rect">
                <a:avLst/>
              </a:prstGeom>
              <a:noFill/>
            </p:spPr>
            <p:txBody>
              <a:bodyPr wrap="square" rtlCol="0">
                <a:spAutoFit/>
              </a:bodyPr>
              <a:lstStyle/>
              <a:p>
                <a:pPr lvl="0" algn="ctr"/>
                <a:r>
                  <a:rPr lang="en-US" sz="3200" b="1" dirty="0" smtClean="0">
                    <a:solidFill>
                      <a:prstClr val="black"/>
                    </a:solidFill>
                    <a:latin typeface="Comic Sans MS" panose="030F0702030302020204" pitchFamily="66" charset="0"/>
                  </a:rPr>
                  <a:t>Wait!</a:t>
                </a:r>
                <a:endParaRPr lang="en-US" sz="3200" b="1" dirty="0">
                  <a:solidFill>
                    <a:prstClr val="black"/>
                  </a:solidFill>
                  <a:latin typeface="Comic Sans MS" panose="030F0702030302020204" pitchFamily="66" charset="0"/>
                </a:endParaRPr>
              </a:p>
            </p:txBody>
          </p:sp>
        </p:grpSp>
      </p:grpSp>
      <p:grpSp>
        <p:nvGrpSpPr>
          <p:cNvPr id="30" name="Question"/>
          <p:cNvGrpSpPr/>
          <p:nvPr/>
        </p:nvGrpSpPr>
        <p:grpSpPr>
          <a:xfrm flipH="1">
            <a:off x="1298448" y="146304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519303" cy="1219200"/>
              <a:chOff x="3962399" y="1490662"/>
              <a:chExt cx="2519303" cy="1219200"/>
            </a:xfrm>
          </p:grpSpPr>
          <p:sp>
            <p:nvSpPr>
              <p:cNvPr id="38" name="Oval Callout 37"/>
              <p:cNvSpPr/>
              <p:nvPr/>
            </p:nvSpPr>
            <p:spPr>
              <a:xfrm>
                <a:off x="3962399" y="1490662"/>
                <a:ext cx="2519303" cy="12192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14798" y="1795462"/>
                <a:ext cx="2214504" cy="707886"/>
              </a:xfrm>
              <a:prstGeom prst="rect">
                <a:avLst/>
              </a:prstGeom>
              <a:noFill/>
            </p:spPr>
            <p:txBody>
              <a:bodyPr wrap="square" rtlCol="0">
                <a:spAutoFit/>
              </a:bodyPr>
              <a:lstStyle/>
              <a:p>
                <a:pPr algn="ctr"/>
                <a:r>
                  <a:rPr lang="en-US" sz="2000" b="1" dirty="0" smtClean="0">
                    <a:latin typeface="Comic Sans MS" panose="030F0702030302020204" pitchFamily="66" charset="0"/>
                  </a:rPr>
                  <a:t>Can everyone be an inventor?</a:t>
                </a:r>
                <a:endParaRPr lang="en-US" sz="2000" b="1" dirty="0">
                  <a:latin typeface="Comic Sans MS" panose="030F0702030302020204" pitchFamily="66" charset="0"/>
                </a:endParaRPr>
              </a:p>
            </p:txBody>
          </p:sp>
        </p:grpSp>
      </p:grpSp>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428750"/>
            <a:ext cx="4363511" cy="8624888"/>
          </a:xfrm>
          <a:prstGeom prst="rect">
            <a:avLst/>
          </a:prstGeom>
          <a:noFill/>
          <a:effectLst>
            <a:outerShdw blurRad="50800" dist="38100" dir="2700000" algn="tl" rotWithShape="0">
              <a:prstClr val="black">
                <a:alpha val="40000"/>
              </a:prstClr>
            </a:outerShdw>
          </a:effectLst>
          <a:scene3d>
            <a:camera prst="orthographicFront">
              <a:rot lat="0" lon="0" rev="20820000"/>
            </a:camera>
            <a:lightRig rig="threePt" dir="t"/>
          </a:scene3d>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168" y="2011680"/>
            <a:ext cx="4348060" cy="8074152"/>
          </a:xfrm>
          <a:prstGeom prst="rect">
            <a:avLst/>
          </a:prstGeom>
          <a:noFill/>
          <a:effectLst>
            <a:outerShdw blurRad="50800" dist="38100" dir="2700000" algn="tl" rotWithShape="0">
              <a:prstClr val="black">
                <a:alpha val="40000"/>
              </a:prstClr>
            </a:outerShdw>
          </a:effectLst>
          <a:scene3d>
            <a:camera prst="orthographicFront">
              <a:rot lat="0" lon="0" rev="20820000"/>
            </a:camera>
            <a:lightRig rig="threePt" dir="t"/>
          </a:scene3d>
          <a:extLst>
            <a:ext uri="{909E8E84-426E-40DD-AFC4-6F175D3DCCD1}">
              <a14:hiddenFill xmlns:a14="http://schemas.microsoft.com/office/drawing/2010/main">
                <a:solidFill>
                  <a:srgbClr val="FFFFFF"/>
                </a:solidFill>
              </a14:hiddenFill>
            </a:ext>
          </a:extLst>
        </p:spPr>
      </p:pic>
      <p:grpSp>
        <p:nvGrpSpPr>
          <p:cNvPr id="65" name="Yes!"/>
          <p:cNvGrpSpPr/>
          <p:nvPr/>
        </p:nvGrpSpPr>
        <p:grpSpPr>
          <a:xfrm>
            <a:off x="2971800" y="1069888"/>
            <a:ext cx="5110102" cy="3124200"/>
            <a:chOff x="4338698" y="1504950"/>
            <a:chExt cx="5110102" cy="3124200"/>
          </a:xfrm>
        </p:grpSpPr>
        <p:sp>
          <p:nvSpPr>
            <p:cNvPr id="66" name="Rectangle 65"/>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4338698" y="1504950"/>
              <a:ext cx="2290702" cy="914399"/>
              <a:chOff x="3962400" y="1490662"/>
              <a:chExt cx="2290702" cy="914399"/>
            </a:xfrm>
          </p:grpSpPr>
          <p:sp>
            <p:nvSpPr>
              <p:cNvPr id="68" name="Oval Callout 67"/>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69" name="TextBox 68"/>
              <p:cNvSpPr txBox="1"/>
              <p:nvPr/>
            </p:nvSpPr>
            <p:spPr>
              <a:xfrm>
                <a:off x="3962400" y="1637108"/>
                <a:ext cx="2290702" cy="646331"/>
              </a:xfrm>
              <a:prstGeom prst="rect">
                <a:avLst/>
              </a:prstGeom>
              <a:noFill/>
            </p:spPr>
            <p:txBody>
              <a:bodyPr wrap="square" rtlCol="0">
                <a:spAutoFit/>
              </a:bodyPr>
              <a:lstStyle/>
              <a:p>
                <a:pPr lvl="0" algn="ctr"/>
                <a:r>
                  <a:rPr lang="en-US" sz="3600" b="1" dirty="0" smtClean="0">
                    <a:solidFill>
                      <a:prstClr val="black"/>
                    </a:solidFill>
                    <a:latin typeface="Comic Sans MS" panose="030F0702030302020204" pitchFamily="66" charset="0"/>
                  </a:rPr>
                  <a:t>YES!</a:t>
                </a:r>
                <a:endParaRPr lang="en-US" sz="3600" b="1" dirty="0">
                  <a:solidFill>
                    <a:prstClr val="black"/>
                  </a:solidFill>
                  <a:latin typeface="Comic Sans MS" panose="030F0702030302020204" pitchFamily="66" charset="0"/>
                </a:endParaRPr>
              </a:p>
            </p:txBody>
          </p:sp>
        </p:grpSp>
      </p:grpSp>
      <p:grpSp>
        <p:nvGrpSpPr>
          <p:cNvPr id="70" name="Yes! move"/>
          <p:cNvGrpSpPr/>
          <p:nvPr/>
        </p:nvGrpSpPr>
        <p:grpSpPr>
          <a:xfrm>
            <a:off x="2971800" y="1069888"/>
            <a:ext cx="5110102" cy="3124200"/>
            <a:chOff x="4338698" y="1504950"/>
            <a:chExt cx="5110102" cy="3124200"/>
          </a:xfrm>
        </p:grpSpPr>
        <p:sp>
          <p:nvSpPr>
            <p:cNvPr id="71" name="Rectangle 7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4338698" y="1504950"/>
              <a:ext cx="2290702" cy="914399"/>
              <a:chOff x="3962400" y="1490662"/>
              <a:chExt cx="2290702" cy="914399"/>
            </a:xfrm>
          </p:grpSpPr>
          <p:sp>
            <p:nvSpPr>
              <p:cNvPr id="73" name="Oval Callout 72"/>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74" name="TextBox 73"/>
              <p:cNvSpPr txBox="1"/>
              <p:nvPr/>
            </p:nvSpPr>
            <p:spPr>
              <a:xfrm>
                <a:off x="3962400" y="1637107"/>
                <a:ext cx="2290702" cy="646331"/>
              </a:xfrm>
              <a:prstGeom prst="rect">
                <a:avLst/>
              </a:prstGeom>
              <a:noFill/>
            </p:spPr>
            <p:txBody>
              <a:bodyPr wrap="square" rtlCol="0">
                <a:spAutoFit/>
              </a:bodyPr>
              <a:lstStyle/>
              <a:p>
                <a:pPr lvl="0" algn="ctr"/>
                <a:r>
                  <a:rPr lang="en-US" sz="3600" b="1" dirty="0" smtClean="0">
                    <a:solidFill>
                      <a:prstClr val="black"/>
                    </a:solidFill>
                    <a:latin typeface="Comic Sans MS" panose="030F0702030302020204" pitchFamily="66" charset="0"/>
                  </a:rPr>
                  <a:t>YES!</a:t>
                </a:r>
                <a:endParaRPr lang="en-US" sz="3600" b="1" dirty="0">
                  <a:solidFill>
                    <a:prstClr val="black"/>
                  </a:solidFill>
                  <a:latin typeface="Comic Sans MS" panose="030F0702030302020204" pitchFamily="66" charset="0"/>
                </a:endParaRPr>
              </a:p>
            </p:txBody>
          </p:sp>
        </p:grpSp>
      </p:grpSp>
      <p:grpSp>
        <p:nvGrpSpPr>
          <p:cNvPr id="75" name="Reply"/>
          <p:cNvGrpSpPr/>
          <p:nvPr/>
        </p:nvGrpSpPr>
        <p:grpSpPr>
          <a:xfrm>
            <a:off x="2590800" y="917488"/>
            <a:ext cx="5491102" cy="3276600"/>
            <a:chOff x="3957698" y="1352550"/>
            <a:chExt cx="5491102" cy="3276600"/>
          </a:xfrm>
        </p:grpSpPr>
        <p:sp>
          <p:nvSpPr>
            <p:cNvPr id="76" name="Rectangle 75"/>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3957698" y="1352550"/>
              <a:ext cx="2905004" cy="1524000"/>
              <a:chOff x="3581400" y="1338262"/>
              <a:chExt cx="2905004" cy="1524000"/>
            </a:xfrm>
          </p:grpSpPr>
          <p:sp>
            <p:nvSpPr>
              <p:cNvPr id="78" name="Oval Callout 77"/>
              <p:cNvSpPr/>
              <p:nvPr/>
            </p:nvSpPr>
            <p:spPr>
              <a:xfrm>
                <a:off x="3581400" y="1338262"/>
                <a:ext cx="2900302" cy="1524000"/>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79" name="TextBox 78"/>
              <p:cNvSpPr txBox="1"/>
              <p:nvPr/>
            </p:nvSpPr>
            <p:spPr>
              <a:xfrm>
                <a:off x="3581400" y="1414462"/>
                <a:ext cx="2905004" cy="1138773"/>
              </a:xfrm>
              <a:prstGeom prst="rect">
                <a:avLst/>
              </a:prstGeom>
              <a:noFill/>
            </p:spPr>
            <p:txBody>
              <a:bodyPr wrap="square" rtlCol="0">
                <a:spAutoFit/>
              </a:bodyPr>
              <a:lstStyle/>
              <a:p>
                <a:pPr algn="ctr"/>
                <a:r>
                  <a:rPr lang="en-US" sz="2000" b="1" dirty="0" smtClean="0">
                    <a:latin typeface="Comic Sans MS" panose="030F0702030302020204" pitchFamily="66" charset="0"/>
                  </a:rPr>
                  <a:t>… because </a:t>
                </a:r>
                <a:br>
                  <a:rPr lang="en-US" sz="2000" b="1" dirty="0" smtClean="0">
                    <a:latin typeface="Comic Sans MS" panose="030F0702030302020204" pitchFamily="66" charset="0"/>
                  </a:rPr>
                </a:br>
                <a:r>
                  <a:rPr lang="en-US" sz="2400" b="1" dirty="0" smtClean="0">
                    <a:latin typeface="Comic Sans MS" panose="030F0702030302020204" pitchFamily="66" charset="0"/>
                  </a:rPr>
                  <a:t>Everyone is a Problem-Solver!</a:t>
                </a:r>
                <a:endParaRPr lang="en-US" sz="2400" b="1" dirty="0">
                  <a:latin typeface="Comic Sans MS" panose="030F0702030302020204" pitchFamily="66" charset="0"/>
                </a:endParaRPr>
              </a:p>
            </p:txBody>
          </p:sp>
        </p:grpSp>
      </p:grpSp>
      <p:pic>
        <p:nvPicPr>
          <p:cNvPr id="8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5224469" y="834938"/>
            <a:ext cx="3924233" cy="77566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2" presetClass="exit" presetSubtype="12" fill="hold" nodeType="withEffect">
                                  <p:stCondLst>
                                    <p:cond delay="0"/>
                                  </p:stCondLst>
                                  <p:childTnLst>
                                    <p:anim calcmode="lin" valueType="num">
                                      <p:cBhvr additive="base">
                                        <p:cTn id="10" dur="500"/>
                                        <p:tgtEl>
                                          <p:spTgt spid="60"/>
                                        </p:tgtEl>
                                        <p:attrNameLst>
                                          <p:attrName>ppt_x</p:attrName>
                                        </p:attrNameLst>
                                      </p:cBhvr>
                                      <p:tavLst>
                                        <p:tav tm="0">
                                          <p:val>
                                            <p:strVal val="ppt_x"/>
                                          </p:val>
                                        </p:tav>
                                        <p:tav tm="100000">
                                          <p:val>
                                            <p:strVal val="0-ppt_w/2"/>
                                          </p:val>
                                        </p:tav>
                                      </p:tavLst>
                                    </p:anim>
                                    <p:anim calcmode="lin" valueType="num">
                                      <p:cBhvr additive="base">
                                        <p:cTn id="11" dur="500"/>
                                        <p:tgtEl>
                                          <p:spTgt spid="60"/>
                                        </p:tgtEl>
                                        <p:attrNameLst>
                                          <p:attrName>ppt_y</p:attrName>
                                        </p:attrNameLst>
                                      </p:cBhvr>
                                      <p:tavLst>
                                        <p:tav tm="0">
                                          <p:val>
                                            <p:strVal val="ppt_y"/>
                                          </p:val>
                                        </p:tav>
                                        <p:tav tm="100000">
                                          <p:val>
                                            <p:strVal val="1+ppt_h/2"/>
                                          </p:val>
                                        </p:tav>
                                      </p:tavLst>
                                    </p:anim>
                                    <p:set>
                                      <p:cBhvr>
                                        <p:cTn id="12" dur="1" fill="hold">
                                          <p:stCondLst>
                                            <p:cond delay="499"/>
                                          </p:stCondLst>
                                        </p:cTn>
                                        <p:tgtEl>
                                          <p:spTgt spid="60"/>
                                        </p:tgtEl>
                                        <p:attrNameLst>
                                          <p:attrName>style.visibility</p:attrName>
                                        </p:attrNameLst>
                                      </p:cBhvr>
                                      <p:to>
                                        <p:strVal val="hidden"/>
                                      </p:to>
                                    </p:set>
                                  </p:childTnLst>
                                </p:cTn>
                              </p:par>
                              <p:par>
                                <p:cTn id="13" presetID="2" presetClass="exit" presetSubtype="12" fill="hold" nodeType="withEffect">
                                  <p:stCondLst>
                                    <p:cond delay="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1+ppt_h/2"/>
                                          </p:val>
                                        </p:tav>
                                      </p:tavLst>
                                    </p:anim>
                                    <p:set>
                                      <p:cBhvr>
                                        <p:cTn id="16" dur="1" fill="hold">
                                          <p:stCondLst>
                                            <p:cond delay="499"/>
                                          </p:stCondLst>
                                        </p:cTn>
                                        <p:tgtEl>
                                          <p:spTgt spid="3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250"/>
                                        <p:tgtEl>
                                          <p:spTgt spid="60"/>
                                        </p:tgtEl>
                                        <p:attrNameLst>
                                          <p:attrName>ppt_w</p:attrName>
                                        </p:attrNameLst>
                                      </p:cBhvr>
                                      <p:tavLst>
                                        <p:tav tm="0">
                                          <p:val>
                                            <p:strVal val="ppt_w"/>
                                          </p:val>
                                        </p:tav>
                                        <p:tav tm="100000">
                                          <p:val>
                                            <p:fltVal val="0"/>
                                          </p:val>
                                        </p:tav>
                                      </p:tavLst>
                                    </p:anim>
                                    <p:anim calcmode="lin" valueType="num">
                                      <p:cBhvr>
                                        <p:cTn id="19" dur="250"/>
                                        <p:tgtEl>
                                          <p:spTgt spid="60"/>
                                        </p:tgtEl>
                                        <p:attrNameLst>
                                          <p:attrName>ppt_h</p:attrName>
                                        </p:attrNameLst>
                                      </p:cBhvr>
                                      <p:tavLst>
                                        <p:tav tm="0">
                                          <p:val>
                                            <p:strVal val="ppt_h"/>
                                          </p:val>
                                        </p:tav>
                                        <p:tav tm="100000">
                                          <p:val>
                                            <p:fltVal val="0"/>
                                          </p:val>
                                        </p:tav>
                                      </p:tavLst>
                                    </p:anim>
                                    <p:anim calcmode="lin" valueType="num">
                                      <p:cBhvr>
                                        <p:cTn id="20" dur="250"/>
                                        <p:tgtEl>
                                          <p:spTgt spid="60"/>
                                        </p:tgtEl>
                                        <p:attrNameLst>
                                          <p:attrName>style.rotation</p:attrName>
                                        </p:attrNameLst>
                                      </p:cBhvr>
                                      <p:tavLst>
                                        <p:tav tm="0">
                                          <p:val>
                                            <p:fltVal val="0"/>
                                          </p:val>
                                        </p:tav>
                                        <p:tav tm="100000">
                                          <p:val>
                                            <p:fltVal val="90"/>
                                          </p:val>
                                        </p:tav>
                                      </p:tavLst>
                                    </p:anim>
                                    <p:animEffect transition="out" filter="fade">
                                      <p:cBhvr>
                                        <p:cTn id="21" dur="250"/>
                                        <p:tgtEl>
                                          <p:spTgt spid="60"/>
                                        </p:tgtEl>
                                      </p:cBhvr>
                                    </p:animEffect>
                                    <p:set>
                                      <p:cBhvr>
                                        <p:cTn id="22" dur="1" fill="hold">
                                          <p:stCondLst>
                                            <p:cond delay="249"/>
                                          </p:stCondLst>
                                        </p:cTn>
                                        <p:tgtEl>
                                          <p:spTgt spid="60"/>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250"/>
                                        <p:tgtEl>
                                          <p:spTgt spid="30"/>
                                        </p:tgtEl>
                                        <p:attrNameLst>
                                          <p:attrName>ppt_w</p:attrName>
                                        </p:attrNameLst>
                                      </p:cBhvr>
                                      <p:tavLst>
                                        <p:tav tm="0">
                                          <p:val>
                                            <p:strVal val="ppt_w"/>
                                          </p:val>
                                        </p:tav>
                                        <p:tav tm="100000">
                                          <p:val>
                                            <p:fltVal val="0"/>
                                          </p:val>
                                        </p:tav>
                                      </p:tavLst>
                                    </p:anim>
                                    <p:anim calcmode="lin" valueType="num">
                                      <p:cBhvr>
                                        <p:cTn id="25" dur="250"/>
                                        <p:tgtEl>
                                          <p:spTgt spid="30"/>
                                        </p:tgtEl>
                                        <p:attrNameLst>
                                          <p:attrName>ppt_h</p:attrName>
                                        </p:attrNameLst>
                                      </p:cBhvr>
                                      <p:tavLst>
                                        <p:tav tm="0">
                                          <p:val>
                                            <p:strVal val="ppt_h"/>
                                          </p:val>
                                        </p:tav>
                                        <p:tav tm="100000">
                                          <p:val>
                                            <p:fltVal val="0"/>
                                          </p:val>
                                        </p:tav>
                                      </p:tavLst>
                                    </p:anim>
                                    <p:anim calcmode="lin" valueType="num">
                                      <p:cBhvr>
                                        <p:cTn id="26" dur="250"/>
                                        <p:tgtEl>
                                          <p:spTgt spid="30"/>
                                        </p:tgtEl>
                                        <p:attrNameLst>
                                          <p:attrName>style.rotation</p:attrName>
                                        </p:attrNameLst>
                                      </p:cBhvr>
                                      <p:tavLst>
                                        <p:tav tm="0">
                                          <p:val>
                                            <p:fltVal val="0"/>
                                          </p:val>
                                        </p:tav>
                                        <p:tav tm="100000">
                                          <p:val>
                                            <p:fltVal val="90"/>
                                          </p:val>
                                        </p:tav>
                                      </p:tavLst>
                                    </p:anim>
                                    <p:animEffect transition="out" filter="fade">
                                      <p:cBhvr>
                                        <p:cTn id="27" dur="250"/>
                                        <p:tgtEl>
                                          <p:spTgt spid="30"/>
                                        </p:tgtEl>
                                      </p:cBhvr>
                                    </p:animEffect>
                                    <p:set>
                                      <p:cBhvr>
                                        <p:cTn id="28" dur="1" fill="hold">
                                          <p:stCondLst>
                                            <p:cond delay="249"/>
                                          </p:stCondLst>
                                        </p:cTn>
                                        <p:tgtEl>
                                          <p:spTgt spid="30"/>
                                        </p:tgtEl>
                                        <p:attrNameLst>
                                          <p:attrName>style.visibility</p:attrName>
                                        </p:attrNameLst>
                                      </p:cBhvr>
                                      <p:to>
                                        <p:strVal val="hidden"/>
                                      </p:to>
                                    </p:set>
                                  </p:childTnLst>
                                </p:cTn>
                              </p:par>
                              <p:par>
                                <p:cTn id="29" presetID="6" presetClass="emph" presetSubtype="0" fill="hold" nodeType="withEffect">
                                  <p:stCondLst>
                                    <p:cond delay="0"/>
                                  </p:stCondLst>
                                  <p:childTnLst>
                                    <p:animScale>
                                      <p:cBhvr>
                                        <p:cTn id="30" dur="250" fill="hold"/>
                                        <p:tgtEl>
                                          <p:spTgt spid="22"/>
                                        </p:tgtEl>
                                      </p:cBhvr>
                                      <p:by x="65000" y="65000"/>
                                    </p:animScale>
                                  </p:childTnLst>
                                </p:cTn>
                              </p:par>
                              <p:par>
                                <p:cTn id="31" presetID="8" presetClass="emph" presetSubtype="0" fill="hold" nodeType="withEffect">
                                  <p:stCondLst>
                                    <p:cond delay="0"/>
                                  </p:stCondLst>
                                  <p:childTnLst>
                                    <p:animRot by="-780000">
                                      <p:cBhvr>
                                        <p:cTn id="32" dur="250" fill="hold"/>
                                        <p:tgtEl>
                                          <p:spTgt spid="22"/>
                                        </p:tgtEl>
                                        <p:attrNameLst>
                                          <p:attrName>r</p:attrName>
                                        </p:attrNameLst>
                                      </p:cBhvr>
                                    </p:animRot>
                                  </p:childTnLst>
                                </p:cTn>
                              </p:par>
                              <p:par>
                                <p:cTn id="33" presetID="64" presetClass="path" presetSubtype="0" fill="hold" nodeType="withEffect">
                                  <p:stCondLst>
                                    <p:cond delay="0"/>
                                  </p:stCondLst>
                                  <p:childTnLst>
                                    <p:animMotion origin="layout" path="M 5E-6 4.07407E-6 L 5E-6 -0.20186 " pathEditMode="relative" rAng="0" ptsTypes="AA">
                                      <p:cBhvr>
                                        <p:cTn id="34" dur="250" fill="hold"/>
                                        <p:tgtEl>
                                          <p:spTgt spid="22"/>
                                        </p:tgtEl>
                                        <p:attrNameLst>
                                          <p:attrName>ppt_x</p:attrName>
                                          <p:attrName>ppt_y</p:attrName>
                                        </p:attrNameLst>
                                      </p:cBhvr>
                                      <p:rCtr x="0" y="-10093"/>
                                    </p:animMotion>
                                  </p:childTnLst>
                                </p:cTn>
                              </p:par>
                              <p:par>
                                <p:cTn id="35" presetID="2" presetClass="entr" presetSubtype="4"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200" fill="hold"/>
                                        <p:tgtEl>
                                          <p:spTgt spid="80"/>
                                        </p:tgtEl>
                                        <p:attrNameLst>
                                          <p:attrName>ppt_x</p:attrName>
                                        </p:attrNameLst>
                                      </p:cBhvr>
                                      <p:tavLst>
                                        <p:tav tm="0">
                                          <p:val>
                                            <p:strVal val="#ppt_x"/>
                                          </p:val>
                                        </p:tav>
                                        <p:tav tm="100000">
                                          <p:val>
                                            <p:strVal val="#ppt_x"/>
                                          </p:val>
                                        </p:tav>
                                      </p:tavLst>
                                    </p:anim>
                                    <p:anim calcmode="lin" valueType="num">
                                      <p:cBhvr additive="base">
                                        <p:cTn id="38" dur="200" fill="hold"/>
                                        <p:tgtEl>
                                          <p:spTgt spid="80"/>
                                        </p:tgtEl>
                                        <p:attrNameLst>
                                          <p:attrName>ppt_y</p:attrName>
                                        </p:attrNameLst>
                                      </p:cBhvr>
                                      <p:tavLst>
                                        <p:tav tm="0">
                                          <p:val>
                                            <p:strVal val="1+#ppt_h/2"/>
                                          </p:val>
                                        </p:tav>
                                        <p:tav tm="100000">
                                          <p:val>
                                            <p:strVal val="#ppt_y"/>
                                          </p:val>
                                        </p:tav>
                                      </p:tavLst>
                                    </p:anim>
                                  </p:childTnLst>
                                </p:cTn>
                              </p:par>
                              <p:par>
                                <p:cTn id="39" presetID="8" presetClass="emph" presetSubtype="0" fill="hold" nodeType="withEffect">
                                  <p:stCondLst>
                                    <p:cond delay="0"/>
                                  </p:stCondLst>
                                  <p:childTnLst>
                                    <p:animRot by="-900000">
                                      <p:cBhvr>
                                        <p:cTn id="40" dur="200" fill="hold"/>
                                        <p:tgtEl>
                                          <p:spTgt spid="80"/>
                                        </p:tgtEl>
                                        <p:attrNameLst>
                                          <p:attrName>r</p:attrName>
                                        </p:attrNameLst>
                                      </p:cBhvr>
                                    </p:animRot>
                                  </p:childTnLst>
                                </p:cTn>
                              </p:par>
                              <p:par>
                                <p:cTn id="41" presetID="3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250" fill="hold"/>
                                        <p:tgtEl>
                                          <p:spTgt spid="65"/>
                                        </p:tgtEl>
                                        <p:attrNameLst>
                                          <p:attrName>ppt_w</p:attrName>
                                        </p:attrNameLst>
                                      </p:cBhvr>
                                      <p:tavLst>
                                        <p:tav tm="0">
                                          <p:val>
                                            <p:fltVal val="0"/>
                                          </p:val>
                                        </p:tav>
                                        <p:tav tm="100000">
                                          <p:val>
                                            <p:strVal val="#ppt_w"/>
                                          </p:val>
                                        </p:tav>
                                      </p:tavLst>
                                    </p:anim>
                                    <p:anim calcmode="lin" valueType="num">
                                      <p:cBhvr>
                                        <p:cTn id="44" dur="250" fill="hold"/>
                                        <p:tgtEl>
                                          <p:spTgt spid="65"/>
                                        </p:tgtEl>
                                        <p:attrNameLst>
                                          <p:attrName>ppt_h</p:attrName>
                                        </p:attrNameLst>
                                      </p:cBhvr>
                                      <p:tavLst>
                                        <p:tav tm="0">
                                          <p:val>
                                            <p:fltVal val="0"/>
                                          </p:val>
                                        </p:tav>
                                        <p:tav tm="100000">
                                          <p:val>
                                            <p:strVal val="#ppt_h"/>
                                          </p:val>
                                        </p:tav>
                                      </p:tavLst>
                                    </p:anim>
                                    <p:anim calcmode="lin" valueType="num">
                                      <p:cBhvr>
                                        <p:cTn id="45" dur="250" fill="hold"/>
                                        <p:tgtEl>
                                          <p:spTgt spid="65"/>
                                        </p:tgtEl>
                                        <p:attrNameLst>
                                          <p:attrName>style.rotation</p:attrName>
                                        </p:attrNameLst>
                                      </p:cBhvr>
                                      <p:tavLst>
                                        <p:tav tm="0">
                                          <p:val>
                                            <p:fltVal val="90"/>
                                          </p:val>
                                        </p:tav>
                                        <p:tav tm="100000">
                                          <p:val>
                                            <p:fltVal val="0"/>
                                          </p:val>
                                        </p:tav>
                                      </p:tavLst>
                                    </p:anim>
                                    <p:animEffect transition="in" filter="fade">
                                      <p:cBhvr>
                                        <p:cTn id="46" dur="250"/>
                                        <p:tgtEl>
                                          <p:spTgt spid="65"/>
                                        </p:tgtEl>
                                      </p:cBhvr>
                                    </p:animEffect>
                                  </p:childTnLst>
                                </p:cTn>
                              </p:par>
                            </p:childTnLst>
                          </p:cTn>
                        </p:par>
                        <p:par>
                          <p:cTn id="47" fill="hold">
                            <p:stCondLst>
                              <p:cond delay="500"/>
                            </p:stCondLst>
                            <p:childTnLst>
                              <p:par>
                                <p:cTn id="48" presetID="31" presetClass="entr" presetSubtype="0" fill="hold" nodeType="after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p:cTn id="50" dur="250" fill="hold"/>
                                        <p:tgtEl>
                                          <p:spTgt spid="75"/>
                                        </p:tgtEl>
                                        <p:attrNameLst>
                                          <p:attrName>ppt_w</p:attrName>
                                        </p:attrNameLst>
                                      </p:cBhvr>
                                      <p:tavLst>
                                        <p:tav tm="0">
                                          <p:val>
                                            <p:fltVal val="0"/>
                                          </p:val>
                                        </p:tav>
                                        <p:tav tm="100000">
                                          <p:val>
                                            <p:strVal val="#ppt_w"/>
                                          </p:val>
                                        </p:tav>
                                      </p:tavLst>
                                    </p:anim>
                                    <p:anim calcmode="lin" valueType="num">
                                      <p:cBhvr>
                                        <p:cTn id="51" dur="250" fill="hold"/>
                                        <p:tgtEl>
                                          <p:spTgt spid="75"/>
                                        </p:tgtEl>
                                        <p:attrNameLst>
                                          <p:attrName>ppt_h</p:attrName>
                                        </p:attrNameLst>
                                      </p:cBhvr>
                                      <p:tavLst>
                                        <p:tav tm="0">
                                          <p:val>
                                            <p:fltVal val="0"/>
                                          </p:val>
                                        </p:tav>
                                        <p:tav tm="100000">
                                          <p:val>
                                            <p:strVal val="#ppt_h"/>
                                          </p:val>
                                        </p:tav>
                                      </p:tavLst>
                                    </p:anim>
                                    <p:anim calcmode="lin" valueType="num">
                                      <p:cBhvr>
                                        <p:cTn id="52" dur="250" fill="hold"/>
                                        <p:tgtEl>
                                          <p:spTgt spid="75"/>
                                        </p:tgtEl>
                                        <p:attrNameLst>
                                          <p:attrName>style.rotation</p:attrName>
                                        </p:attrNameLst>
                                      </p:cBhvr>
                                      <p:tavLst>
                                        <p:tav tm="0">
                                          <p:val>
                                            <p:fltVal val="90"/>
                                          </p:val>
                                        </p:tav>
                                        <p:tav tm="100000">
                                          <p:val>
                                            <p:fltVal val="0"/>
                                          </p:val>
                                        </p:tav>
                                      </p:tavLst>
                                    </p:anim>
                                    <p:animEffect transition="in" filter="fade">
                                      <p:cBhvr>
                                        <p:cTn id="53" dur="250"/>
                                        <p:tgtEl>
                                          <p:spTgt spid="75"/>
                                        </p:tgtEl>
                                      </p:cBhvr>
                                    </p:animEffect>
                                  </p:childTnLst>
                                </p:cTn>
                              </p:par>
                              <p:par>
                                <p:cTn id="54" presetID="8" presetClass="emph" presetSubtype="0" fill="hold" nodeType="withEffect">
                                  <p:stCondLst>
                                    <p:cond delay="0"/>
                                  </p:stCondLst>
                                  <p:childTnLst>
                                    <p:animRot by="120000">
                                      <p:cBhvr>
                                        <p:cTn id="55" dur="50" fill="hold"/>
                                        <p:tgtEl>
                                          <p:spTgt spid="80"/>
                                        </p:tgtEl>
                                        <p:attrNameLst>
                                          <p:attrName>r</p:attrName>
                                        </p:attrNameLst>
                                      </p:cBhvr>
                                    </p:animRot>
                                  </p:childTnLst>
                                </p:cTn>
                              </p:par>
                              <p:par>
                                <p:cTn id="56" presetID="1" presetClass="exit" presetSubtype="0" fill="hold" nodeType="withEffect">
                                  <p:stCondLst>
                                    <p:cond delay="0"/>
                                  </p:stCondLst>
                                  <p:childTnLst>
                                    <p:set>
                                      <p:cBhvr>
                                        <p:cTn id="57" dur="1" fill="hold">
                                          <p:stCondLst>
                                            <p:cond delay="0"/>
                                          </p:stCondLst>
                                        </p:cTn>
                                        <p:tgtEl>
                                          <p:spTgt spid="65"/>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childTnLst>
                                </p:cTn>
                              </p:par>
                              <p:par>
                                <p:cTn id="60" presetID="42" presetClass="path" presetSubtype="0" accel="50000" decel="50000" fill="hold" nodeType="withEffect">
                                  <p:stCondLst>
                                    <p:cond delay="0"/>
                                  </p:stCondLst>
                                  <p:childTnLst>
                                    <p:animMotion origin="layout" path="M 5.55556E-7 2.59259E-6 L -0.20382 -0.11111 " pathEditMode="relative" rAng="0" ptsTypes="AA">
                                      <p:cBhvr>
                                        <p:cTn id="61" dur="250" fill="hold"/>
                                        <p:tgtEl>
                                          <p:spTgt spid="70"/>
                                        </p:tgtEl>
                                        <p:attrNameLst>
                                          <p:attrName>ppt_x</p:attrName>
                                          <p:attrName>ppt_y</p:attrName>
                                        </p:attrNameLst>
                                      </p:cBhvr>
                                      <p:rCtr x="-10191"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Doctor" descr="D:\Michael Bryson\Documents\Invention Project\Graphics\Pictures\Doct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48775"/>
            <a:ext cx="1145069" cy="16087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Farmer" descr="D:\Michael Bryson\Documents\Invention Project\Graphics\Pictures\Farmer-whitehair_personal-u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1351" y="1383556"/>
            <a:ext cx="801849" cy="164539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Inventor" descr="D:\Michael Bryson\Documents\Invention Project\Graphics\Pictures\Inven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3432" y="3409950"/>
            <a:ext cx="1214246" cy="1593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Family" descr="D:\Michael Bryson\Documents\Invention Project\Graphics\Pictures\Family-black_personal-use.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693988" y="1816151"/>
            <a:ext cx="1416522" cy="13651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Artist" descr="D:\Michael Bryson\Documents\Invention Project\Graphics\Pictures\woman-painting-painter-clipart-xl_public-dom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342" y="1504950"/>
            <a:ext cx="1344335" cy="1600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Scientist"/>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858000" y="1428750"/>
            <a:ext cx="1149508" cy="20096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Chef - female" descr="D:\Michael Bryson\Documents\Invention Project\Graphics\Pictures\chef-female-clipart-xl_public-domai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7267" y="1489075"/>
            <a:ext cx="979622" cy="12786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9" name="Athlete" descr="D:\Michael Bryson\Documents\Invention Project\Graphics\Pictures\marathon-runner-clipart-xl_public-domai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6125" y="3333750"/>
            <a:ext cx="763984" cy="1466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1" name="Police Officer" descr="D:\Michael Bryson\Documents\Invention Project\Graphics\Pictures\policeman-png_1334154_personal-us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8881" y="3333750"/>
            <a:ext cx="936317" cy="1676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Student" descr="D:\Michael Bryson\Documents\Invention Project\Graphics\Pictures\Student-handraised_personal-us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9600" y="3486150"/>
            <a:ext cx="845131" cy="14922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Engineer" descr="D:\Michael Bryson\Documents\Invention Project\Graphics\Pictures\Engineer_clipart_personal-us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3181350"/>
            <a:ext cx="1588388" cy="18288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Businesswoman"/>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286000" y="3028950"/>
            <a:ext cx="1263961" cy="21145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Chef - male" descr="D:\Michael Bryson\Documents\Invention Project\Graphics\Pictures\chef-clipart-xl_public-domain.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6838" y="1946275"/>
            <a:ext cx="875162" cy="10826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Construction Worke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477000" y="3105150"/>
            <a:ext cx="1005512" cy="17247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1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50" fill="hold"/>
                                        <p:tgtEl>
                                          <p:spTgt spid="23"/>
                                        </p:tgtEl>
                                        <p:attrNameLst>
                                          <p:attrName>ppt_x</p:attrName>
                                        </p:attrNameLst>
                                      </p:cBhvr>
                                      <p:tavLst>
                                        <p:tav tm="0">
                                          <p:val>
                                            <p:strVal val="0-#ppt_w/2"/>
                                          </p:val>
                                        </p:tav>
                                        <p:tav tm="100000">
                                          <p:val>
                                            <p:strVal val="#ppt_x"/>
                                          </p:val>
                                        </p:tav>
                                      </p:tavLst>
                                    </p:anim>
                                    <p:anim calcmode="lin" valueType="num">
                                      <p:cBhvr additive="base">
                                        <p:cTn id="16" dur="250" fill="hold"/>
                                        <p:tgtEl>
                                          <p:spTgt spid="2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6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80" fill="hold"/>
                                        <p:tgtEl>
                                          <p:spTgt spid="1026"/>
                                        </p:tgtEl>
                                        <p:attrNameLst>
                                          <p:attrName>ppt_w</p:attrName>
                                        </p:attrNameLst>
                                      </p:cBhvr>
                                      <p:tavLst>
                                        <p:tav tm="0">
                                          <p:val>
                                            <p:fltVal val="0"/>
                                          </p:val>
                                        </p:tav>
                                        <p:tav tm="100000">
                                          <p:val>
                                            <p:strVal val="#ppt_w"/>
                                          </p:val>
                                        </p:tav>
                                      </p:tavLst>
                                    </p:anim>
                                    <p:anim calcmode="lin" valueType="num">
                                      <p:cBhvr>
                                        <p:cTn id="20" dur="80" fill="hold"/>
                                        <p:tgtEl>
                                          <p:spTgt spid="1026"/>
                                        </p:tgtEl>
                                        <p:attrNameLst>
                                          <p:attrName>ppt_h</p:attrName>
                                        </p:attrNameLst>
                                      </p:cBhvr>
                                      <p:tavLst>
                                        <p:tav tm="0">
                                          <p:val>
                                            <p:fltVal val="0"/>
                                          </p:val>
                                        </p:tav>
                                        <p:tav tm="100000">
                                          <p:val>
                                            <p:strVal val="#ppt_h"/>
                                          </p:val>
                                        </p:tav>
                                      </p:tavLst>
                                    </p:anim>
                                    <p:animEffect transition="in" filter="fade">
                                      <p:cBhvr>
                                        <p:cTn id="21" dur="80"/>
                                        <p:tgtEl>
                                          <p:spTgt spid="1026"/>
                                        </p:tgtEl>
                                      </p:cBhvr>
                                    </p:animEffect>
                                  </p:childTnLst>
                                </p:cTn>
                              </p:par>
                              <p:par>
                                <p:cTn id="22" presetID="53" presetClass="entr" presetSubtype="16" fill="hold" nodeType="withEffect">
                                  <p:stCondLst>
                                    <p:cond delay="90"/>
                                  </p:stCondLst>
                                  <p:childTnLst>
                                    <p:set>
                                      <p:cBhvr>
                                        <p:cTn id="23" dur="1" fill="hold">
                                          <p:stCondLst>
                                            <p:cond delay="0"/>
                                          </p:stCondLst>
                                        </p:cTn>
                                        <p:tgtEl>
                                          <p:spTgt spid="1036"/>
                                        </p:tgtEl>
                                        <p:attrNameLst>
                                          <p:attrName>style.visibility</p:attrName>
                                        </p:attrNameLst>
                                      </p:cBhvr>
                                      <p:to>
                                        <p:strVal val="visible"/>
                                      </p:to>
                                    </p:set>
                                    <p:anim calcmode="lin" valueType="num">
                                      <p:cBhvr>
                                        <p:cTn id="24" dur="80" fill="hold"/>
                                        <p:tgtEl>
                                          <p:spTgt spid="1036"/>
                                        </p:tgtEl>
                                        <p:attrNameLst>
                                          <p:attrName>ppt_w</p:attrName>
                                        </p:attrNameLst>
                                      </p:cBhvr>
                                      <p:tavLst>
                                        <p:tav tm="0">
                                          <p:val>
                                            <p:fltVal val="0"/>
                                          </p:val>
                                        </p:tav>
                                        <p:tav tm="100000">
                                          <p:val>
                                            <p:strVal val="#ppt_w"/>
                                          </p:val>
                                        </p:tav>
                                      </p:tavLst>
                                    </p:anim>
                                    <p:anim calcmode="lin" valueType="num">
                                      <p:cBhvr>
                                        <p:cTn id="25" dur="80" fill="hold"/>
                                        <p:tgtEl>
                                          <p:spTgt spid="1036"/>
                                        </p:tgtEl>
                                        <p:attrNameLst>
                                          <p:attrName>ppt_h</p:attrName>
                                        </p:attrNameLst>
                                      </p:cBhvr>
                                      <p:tavLst>
                                        <p:tav tm="0">
                                          <p:val>
                                            <p:fltVal val="0"/>
                                          </p:val>
                                        </p:tav>
                                        <p:tav tm="100000">
                                          <p:val>
                                            <p:strVal val="#ppt_h"/>
                                          </p:val>
                                        </p:tav>
                                      </p:tavLst>
                                    </p:anim>
                                    <p:animEffect transition="in" filter="fade">
                                      <p:cBhvr>
                                        <p:cTn id="26" dur="80"/>
                                        <p:tgtEl>
                                          <p:spTgt spid="1036"/>
                                        </p:tgtEl>
                                      </p:cBhvr>
                                    </p:animEffect>
                                  </p:childTnLst>
                                </p:cTn>
                              </p:par>
                              <p:par>
                                <p:cTn id="27" presetID="53" presetClass="entr" presetSubtype="16" fill="hold" nodeType="withEffect">
                                  <p:stCondLst>
                                    <p:cond delay="120"/>
                                  </p:stCondLst>
                                  <p:childTnLst>
                                    <p:set>
                                      <p:cBhvr>
                                        <p:cTn id="28" dur="1" fill="hold">
                                          <p:stCondLst>
                                            <p:cond delay="0"/>
                                          </p:stCondLst>
                                        </p:cTn>
                                        <p:tgtEl>
                                          <p:spTgt spid="1046"/>
                                        </p:tgtEl>
                                        <p:attrNameLst>
                                          <p:attrName>style.visibility</p:attrName>
                                        </p:attrNameLst>
                                      </p:cBhvr>
                                      <p:to>
                                        <p:strVal val="visible"/>
                                      </p:to>
                                    </p:set>
                                    <p:anim calcmode="lin" valueType="num">
                                      <p:cBhvr>
                                        <p:cTn id="29" dur="80" fill="hold"/>
                                        <p:tgtEl>
                                          <p:spTgt spid="1046"/>
                                        </p:tgtEl>
                                        <p:attrNameLst>
                                          <p:attrName>ppt_w</p:attrName>
                                        </p:attrNameLst>
                                      </p:cBhvr>
                                      <p:tavLst>
                                        <p:tav tm="0">
                                          <p:val>
                                            <p:fltVal val="0"/>
                                          </p:val>
                                        </p:tav>
                                        <p:tav tm="100000">
                                          <p:val>
                                            <p:strVal val="#ppt_w"/>
                                          </p:val>
                                        </p:tav>
                                      </p:tavLst>
                                    </p:anim>
                                    <p:anim calcmode="lin" valueType="num">
                                      <p:cBhvr>
                                        <p:cTn id="30" dur="80" fill="hold"/>
                                        <p:tgtEl>
                                          <p:spTgt spid="1046"/>
                                        </p:tgtEl>
                                        <p:attrNameLst>
                                          <p:attrName>ppt_h</p:attrName>
                                        </p:attrNameLst>
                                      </p:cBhvr>
                                      <p:tavLst>
                                        <p:tav tm="0">
                                          <p:val>
                                            <p:fltVal val="0"/>
                                          </p:val>
                                        </p:tav>
                                        <p:tav tm="100000">
                                          <p:val>
                                            <p:strVal val="#ppt_h"/>
                                          </p:val>
                                        </p:tav>
                                      </p:tavLst>
                                    </p:anim>
                                    <p:animEffect transition="in" filter="fade">
                                      <p:cBhvr>
                                        <p:cTn id="31" dur="80"/>
                                        <p:tgtEl>
                                          <p:spTgt spid="1046"/>
                                        </p:tgtEl>
                                      </p:cBhvr>
                                    </p:animEffect>
                                  </p:childTnLst>
                                </p:cTn>
                              </p:par>
                              <p:par>
                                <p:cTn id="32" presetID="53" presetClass="entr" presetSubtype="16" fill="hold" nodeType="withEffect">
                                  <p:stCondLst>
                                    <p:cond delay="150"/>
                                  </p:stCondLst>
                                  <p:childTnLst>
                                    <p:set>
                                      <p:cBhvr>
                                        <p:cTn id="33" dur="1" fill="hold">
                                          <p:stCondLst>
                                            <p:cond delay="0"/>
                                          </p:stCondLst>
                                        </p:cTn>
                                        <p:tgtEl>
                                          <p:spTgt spid="1029"/>
                                        </p:tgtEl>
                                        <p:attrNameLst>
                                          <p:attrName>style.visibility</p:attrName>
                                        </p:attrNameLst>
                                      </p:cBhvr>
                                      <p:to>
                                        <p:strVal val="visible"/>
                                      </p:to>
                                    </p:set>
                                    <p:anim calcmode="lin" valueType="num">
                                      <p:cBhvr>
                                        <p:cTn id="34" dur="80" fill="hold"/>
                                        <p:tgtEl>
                                          <p:spTgt spid="1029"/>
                                        </p:tgtEl>
                                        <p:attrNameLst>
                                          <p:attrName>ppt_w</p:attrName>
                                        </p:attrNameLst>
                                      </p:cBhvr>
                                      <p:tavLst>
                                        <p:tav tm="0">
                                          <p:val>
                                            <p:fltVal val="0"/>
                                          </p:val>
                                        </p:tav>
                                        <p:tav tm="100000">
                                          <p:val>
                                            <p:strVal val="#ppt_w"/>
                                          </p:val>
                                        </p:tav>
                                      </p:tavLst>
                                    </p:anim>
                                    <p:anim calcmode="lin" valueType="num">
                                      <p:cBhvr>
                                        <p:cTn id="35" dur="80" fill="hold"/>
                                        <p:tgtEl>
                                          <p:spTgt spid="1029"/>
                                        </p:tgtEl>
                                        <p:attrNameLst>
                                          <p:attrName>ppt_h</p:attrName>
                                        </p:attrNameLst>
                                      </p:cBhvr>
                                      <p:tavLst>
                                        <p:tav tm="0">
                                          <p:val>
                                            <p:fltVal val="0"/>
                                          </p:val>
                                        </p:tav>
                                        <p:tav tm="100000">
                                          <p:val>
                                            <p:strVal val="#ppt_h"/>
                                          </p:val>
                                        </p:tav>
                                      </p:tavLst>
                                    </p:anim>
                                    <p:animEffect transition="in" filter="fade">
                                      <p:cBhvr>
                                        <p:cTn id="36" dur="80"/>
                                        <p:tgtEl>
                                          <p:spTgt spid="1029"/>
                                        </p:tgtEl>
                                      </p:cBhvr>
                                    </p:animEffect>
                                  </p:childTnLst>
                                </p:cTn>
                              </p:par>
                              <p:par>
                                <p:cTn id="37" presetID="53" presetClass="entr" presetSubtype="16" fill="hold" nodeType="withEffect">
                                  <p:stCondLst>
                                    <p:cond delay="180"/>
                                  </p:stCondLst>
                                  <p:childTnLst>
                                    <p:set>
                                      <p:cBhvr>
                                        <p:cTn id="38" dur="1" fill="hold">
                                          <p:stCondLst>
                                            <p:cond delay="0"/>
                                          </p:stCondLst>
                                        </p:cTn>
                                        <p:tgtEl>
                                          <p:spTgt spid="1031"/>
                                        </p:tgtEl>
                                        <p:attrNameLst>
                                          <p:attrName>style.visibility</p:attrName>
                                        </p:attrNameLst>
                                      </p:cBhvr>
                                      <p:to>
                                        <p:strVal val="visible"/>
                                      </p:to>
                                    </p:set>
                                    <p:anim calcmode="lin" valueType="num">
                                      <p:cBhvr>
                                        <p:cTn id="39" dur="80" fill="hold"/>
                                        <p:tgtEl>
                                          <p:spTgt spid="1031"/>
                                        </p:tgtEl>
                                        <p:attrNameLst>
                                          <p:attrName>ppt_w</p:attrName>
                                        </p:attrNameLst>
                                      </p:cBhvr>
                                      <p:tavLst>
                                        <p:tav tm="0">
                                          <p:val>
                                            <p:fltVal val="0"/>
                                          </p:val>
                                        </p:tav>
                                        <p:tav tm="100000">
                                          <p:val>
                                            <p:strVal val="#ppt_w"/>
                                          </p:val>
                                        </p:tav>
                                      </p:tavLst>
                                    </p:anim>
                                    <p:anim calcmode="lin" valueType="num">
                                      <p:cBhvr>
                                        <p:cTn id="40" dur="80" fill="hold"/>
                                        <p:tgtEl>
                                          <p:spTgt spid="1031"/>
                                        </p:tgtEl>
                                        <p:attrNameLst>
                                          <p:attrName>ppt_h</p:attrName>
                                        </p:attrNameLst>
                                      </p:cBhvr>
                                      <p:tavLst>
                                        <p:tav tm="0">
                                          <p:val>
                                            <p:fltVal val="0"/>
                                          </p:val>
                                        </p:tav>
                                        <p:tav tm="100000">
                                          <p:val>
                                            <p:strVal val="#ppt_h"/>
                                          </p:val>
                                        </p:tav>
                                      </p:tavLst>
                                    </p:anim>
                                    <p:animEffect transition="in" filter="fade">
                                      <p:cBhvr>
                                        <p:cTn id="41" dur="80"/>
                                        <p:tgtEl>
                                          <p:spTgt spid="1031"/>
                                        </p:tgtEl>
                                      </p:cBhvr>
                                    </p:animEffect>
                                  </p:childTnLst>
                                </p:cTn>
                              </p:par>
                              <p:par>
                                <p:cTn id="42" presetID="53" presetClass="entr" presetSubtype="16" fill="hold" nodeType="withEffect">
                                  <p:stCondLst>
                                    <p:cond delay="180"/>
                                  </p:stCondLst>
                                  <p:childTnLst>
                                    <p:set>
                                      <p:cBhvr>
                                        <p:cTn id="43" dur="1" fill="hold">
                                          <p:stCondLst>
                                            <p:cond delay="0"/>
                                          </p:stCondLst>
                                        </p:cTn>
                                        <p:tgtEl>
                                          <p:spTgt spid="1030"/>
                                        </p:tgtEl>
                                        <p:attrNameLst>
                                          <p:attrName>style.visibility</p:attrName>
                                        </p:attrNameLst>
                                      </p:cBhvr>
                                      <p:to>
                                        <p:strVal val="visible"/>
                                      </p:to>
                                    </p:set>
                                    <p:anim calcmode="lin" valueType="num">
                                      <p:cBhvr>
                                        <p:cTn id="44" dur="80" fill="hold"/>
                                        <p:tgtEl>
                                          <p:spTgt spid="1030"/>
                                        </p:tgtEl>
                                        <p:attrNameLst>
                                          <p:attrName>ppt_w</p:attrName>
                                        </p:attrNameLst>
                                      </p:cBhvr>
                                      <p:tavLst>
                                        <p:tav tm="0">
                                          <p:val>
                                            <p:fltVal val="0"/>
                                          </p:val>
                                        </p:tav>
                                        <p:tav tm="100000">
                                          <p:val>
                                            <p:strVal val="#ppt_w"/>
                                          </p:val>
                                        </p:tav>
                                      </p:tavLst>
                                    </p:anim>
                                    <p:anim calcmode="lin" valueType="num">
                                      <p:cBhvr>
                                        <p:cTn id="45" dur="80" fill="hold"/>
                                        <p:tgtEl>
                                          <p:spTgt spid="1030"/>
                                        </p:tgtEl>
                                        <p:attrNameLst>
                                          <p:attrName>ppt_h</p:attrName>
                                        </p:attrNameLst>
                                      </p:cBhvr>
                                      <p:tavLst>
                                        <p:tav tm="0">
                                          <p:val>
                                            <p:fltVal val="0"/>
                                          </p:val>
                                        </p:tav>
                                        <p:tav tm="100000">
                                          <p:val>
                                            <p:strVal val="#ppt_h"/>
                                          </p:val>
                                        </p:tav>
                                      </p:tavLst>
                                    </p:anim>
                                    <p:animEffect transition="in" filter="fade">
                                      <p:cBhvr>
                                        <p:cTn id="46" dur="80"/>
                                        <p:tgtEl>
                                          <p:spTgt spid="1030"/>
                                        </p:tgtEl>
                                      </p:cBhvr>
                                    </p:animEffect>
                                  </p:childTnLst>
                                </p:cTn>
                              </p:par>
                              <p:par>
                                <p:cTn id="47" presetID="53" presetClass="entr" presetSubtype="16" fill="hold" nodeType="withEffect">
                                  <p:stCondLst>
                                    <p:cond delay="210"/>
                                  </p:stCondLst>
                                  <p:childTnLst>
                                    <p:set>
                                      <p:cBhvr>
                                        <p:cTn id="48" dur="1" fill="hold">
                                          <p:stCondLst>
                                            <p:cond delay="0"/>
                                          </p:stCondLst>
                                        </p:cTn>
                                        <p:tgtEl>
                                          <p:spTgt spid="1039"/>
                                        </p:tgtEl>
                                        <p:attrNameLst>
                                          <p:attrName>style.visibility</p:attrName>
                                        </p:attrNameLst>
                                      </p:cBhvr>
                                      <p:to>
                                        <p:strVal val="visible"/>
                                      </p:to>
                                    </p:set>
                                    <p:anim calcmode="lin" valueType="num">
                                      <p:cBhvr>
                                        <p:cTn id="49" dur="80" fill="hold"/>
                                        <p:tgtEl>
                                          <p:spTgt spid="1039"/>
                                        </p:tgtEl>
                                        <p:attrNameLst>
                                          <p:attrName>ppt_w</p:attrName>
                                        </p:attrNameLst>
                                      </p:cBhvr>
                                      <p:tavLst>
                                        <p:tav tm="0">
                                          <p:val>
                                            <p:fltVal val="0"/>
                                          </p:val>
                                        </p:tav>
                                        <p:tav tm="100000">
                                          <p:val>
                                            <p:strVal val="#ppt_w"/>
                                          </p:val>
                                        </p:tav>
                                      </p:tavLst>
                                    </p:anim>
                                    <p:anim calcmode="lin" valueType="num">
                                      <p:cBhvr>
                                        <p:cTn id="50" dur="80" fill="hold"/>
                                        <p:tgtEl>
                                          <p:spTgt spid="1039"/>
                                        </p:tgtEl>
                                        <p:attrNameLst>
                                          <p:attrName>ppt_h</p:attrName>
                                        </p:attrNameLst>
                                      </p:cBhvr>
                                      <p:tavLst>
                                        <p:tav tm="0">
                                          <p:val>
                                            <p:fltVal val="0"/>
                                          </p:val>
                                        </p:tav>
                                        <p:tav tm="100000">
                                          <p:val>
                                            <p:strVal val="#ppt_h"/>
                                          </p:val>
                                        </p:tav>
                                      </p:tavLst>
                                    </p:anim>
                                    <p:animEffect transition="in" filter="fade">
                                      <p:cBhvr>
                                        <p:cTn id="51" dur="80"/>
                                        <p:tgtEl>
                                          <p:spTgt spid="1039"/>
                                        </p:tgtEl>
                                      </p:cBhvr>
                                    </p:animEffect>
                                  </p:childTnLst>
                                </p:cTn>
                              </p:par>
                              <p:par>
                                <p:cTn id="52" presetID="53" presetClass="entr" presetSubtype="16" fill="hold" nodeType="withEffect">
                                  <p:stCondLst>
                                    <p:cond delay="240"/>
                                  </p:stCondLst>
                                  <p:childTnLst>
                                    <p:set>
                                      <p:cBhvr>
                                        <p:cTn id="53" dur="1" fill="hold">
                                          <p:stCondLst>
                                            <p:cond delay="0"/>
                                          </p:stCondLst>
                                        </p:cTn>
                                        <p:tgtEl>
                                          <p:spTgt spid="1042"/>
                                        </p:tgtEl>
                                        <p:attrNameLst>
                                          <p:attrName>style.visibility</p:attrName>
                                        </p:attrNameLst>
                                      </p:cBhvr>
                                      <p:to>
                                        <p:strVal val="visible"/>
                                      </p:to>
                                    </p:set>
                                    <p:anim calcmode="lin" valueType="num">
                                      <p:cBhvr>
                                        <p:cTn id="54" dur="80" fill="hold"/>
                                        <p:tgtEl>
                                          <p:spTgt spid="1042"/>
                                        </p:tgtEl>
                                        <p:attrNameLst>
                                          <p:attrName>ppt_w</p:attrName>
                                        </p:attrNameLst>
                                      </p:cBhvr>
                                      <p:tavLst>
                                        <p:tav tm="0">
                                          <p:val>
                                            <p:fltVal val="0"/>
                                          </p:val>
                                        </p:tav>
                                        <p:tav tm="100000">
                                          <p:val>
                                            <p:strVal val="#ppt_w"/>
                                          </p:val>
                                        </p:tav>
                                      </p:tavLst>
                                    </p:anim>
                                    <p:anim calcmode="lin" valueType="num">
                                      <p:cBhvr>
                                        <p:cTn id="55" dur="80" fill="hold"/>
                                        <p:tgtEl>
                                          <p:spTgt spid="1042"/>
                                        </p:tgtEl>
                                        <p:attrNameLst>
                                          <p:attrName>ppt_h</p:attrName>
                                        </p:attrNameLst>
                                      </p:cBhvr>
                                      <p:tavLst>
                                        <p:tav tm="0">
                                          <p:val>
                                            <p:fltVal val="0"/>
                                          </p:val>
                                        </p:tav>
                                        <p:tav tm="100000">
                                          <p:val>
                                            <p:strVal val="#ppt_h"/>
                                          </p:val>
                                        </p:tav>
                                      </p:tavLst>
                                    </p:anim>
                                    <p:animEffect transition="in" filter="fade">
                                      <p:cBhvr>
                                        <p:cTn id="56" dur="80"/>
                                        <p:tgtEl>
                                          <p:spTgt spid="1042"/>
                                        </p:tgtEl>
                                      </p:cBhvr>
                                    </p:animEffect>
                                  </p:childTnLst>
                                </p:cTn>
                              </p:par>
                              <p:par>
                                <p:cTn id="57" presetID="53" presetClass="entr" presetSubtype="16" fill="hold" nodeType="withEffect">
                                  <p:stCondLst>
                                    <p:cond delay="270"/>
                                  </p:stCondLst>
                                  <p:childTnLst>
                                    <p:set>
                                      <p:cBhvr>
                                        <p:cTn id="58" dur="1" fill="hold">
                                          <p:stCondLst>
                                            <p:cond delay="0"/>
                                          </p:stCondLst>
                                        </p:cTn>
                                        <p:tgtEl>
                                          <p:spTgt spid="1038"/>
                                        </p:tgtEl>
                                        <p:attrNameLst>
                                          <p:attrName>style.visibility</p:attrName>
                                        </p:attrNameLst>
                                      </p:cBhvr>
                                      <p:to>
                                        <p:strVal val="visible"/>
                                      </p:to>
                                    </p:set>
                                    <p:anim calcmode="lin" valueType="num">
                                      <p:cBhvr>
                                        <p:cTn id="59" dur="80" fill="hold"/>
                                        <p:tgtEl>
                                          <p:spTgt spid="1038"/>
                                        </p:tgtEl>
                                        <p:attrNameLst>
                                          <p:attrName>ppt_w</p:attrName>
                                        </p:attrNameLst>
                                      </p:cBhvr>
                                      <p:tavLst>
                                        <p:tav tm="0">
                                          <p:val>
                                            <p:fltVal val="0"/>
                                          </p:val>
                                        </p:tav>
                                        <p:tav tm="100000">
                                          <p:val>
                                            <p:strVal val="#ppt_w"/>
                                          </p:val>
                                        </p:tav>
                                      </p:tavLst>
                                    </p:anim>
                                    <p:anim calcmode="lin" valueType="num">
                                      <p:cBhvr>
                                        <p:cTn id="60" dur="80" fill="hold"/>
                                        <p:tgtEl>
                                          <p:spTgt spid="1038"/>
                                        </p:tgtEl>
                                        <p:attrNameLst>
                                          <p:attrName>ppt_h</p:attrName>
                                        </p:attrNameLst>
                                      </p:cBhvr>
                                      <p:tavLst>
                                        <p:tav tm="0">
                                          <p:val>
                                            <p:fltVal val="0"/>
                                          </p:val>
                                        </p:tav>
                                        <p:tav tm="100000">
                                          <p:val>
                                            <p:strVal val="#ppt_h"/>
                                          </p:val>
                                        </p:tav>
                                      </p:tavLst>
                                    </p:anim>
                                    <p:animEffect transition="in" filter="fade">
                                      <p:cBhvr>
                                        <p:cTn id="61" dur="80"/>
                                        <p:tgtEl>
                                          <p:spTgt spid="1038"/>
                                        </p:tgtEl>
                                      </p:cBhvr>
                                    </p:animEffect>
                                  </p:childTnLst>
                                </p:cTn>
                              </p:par>
                              <p:par>
                                <p:cTn id="62" presetID="53" presetClass="entr" presetSubtype="16" fill="hold" nodeType="withEffect">
                                  <p:stCondLst>
                                    <p:cond delay="300"/>
                                  </p:stCondLst>
                                  <p:childTnLst>
                                    <p:set>
                                      <p:cBhvr>
                                        <p:cTn id="63" dur="1" fill="hold">
                                          <p:stCondLst>
                                            <p:cond delay="0"/>
                                          </p:stCondLst>
                                        </p:cTn>
                                        <p:tgtEl>
                                          <p:spTgt spid="1044"/>
                                        </p:tgtEl>
                                        <p:attrNameLst>
                                          <p:attrName>style.visibility</p:attrName>
                                        </p:attrNameLst>
                                      </p:cBhvr>
                                      <p:to>
                                        <p:strVal val="visible"/>
                                      </p:to>
                                    </p:set>
                                    <p:anim calcmode="lin" valueType="num">
                                      <p:cBhvr>
                                        <p:cTn id="64" dur="80" fill="hold"/>
                                        <p:tgtEl>
                                          <p:spTgt spid="1044"/>
                                        </p:tgtEl>
                                        <p:attrNameLst>
                                          <p:attrName>ppt_w</p:attrName>
                                        </p:attrNameLst>
                                      </p:cBhvr>
                                      <p:tavLst>
                                        <p:tav tm="0">
                                          <p:val>
                                            <p:fltVal val="0"/>
                                          </p:val>
                                        </p:tav>
                                        <p:tav tm="100000">
                                          <p:val>
                                            <p:strVal val="#ppt_w"/>
                                          </p:val>
                                        </p:tav>
                                      </p:tavLst>
                                    </p:anim>
                                    <p:anim calcmode="lin" valueType="num">
                                      <p:cBhvr>
                                        <p:cTn id="65" dur="80" fill="hold"/>
                                        <p:tgtEl>
                                          <p:spTgt spid="1044"/>
                                        </p:tgtEl>
                                        <p:attrNameLst>
                                          <p:attrName>ppt_h</p:attrName>
                                        </p:attrNameLst>
                                      </p:cBhvr>
                                      <p:tavLst>
                                        <p:tav tm="0">
                                          <p:val>
                                            <p:fltVal val="0"/>
                                          </p:val>
                                        </p:tav>
                                        <p:tav tm="100000">
                                          <p:val>
                                            <p:strVal val="#ppt_h"/>
                                          </p:val>
                                        </p:tav>
                                      </p:tavLst>
                                    </p:anim>
                                    <p:animEffect transition="in" filter="fade">
                                      <p:cBhvr>
                                        <p:cTn id="66" dur="80"/>
                                        <p:tgtEl>
                                          <p:spTgt spid="1044"/>
                                        </p:tgtEl>
                                      </p:cBhvr>
                                    </p:animEffect>
                                  </p:childTnLst>
                                </p:cTn>
                              </p:par>
                              <p:par>
                                <p:cTn id="67" presetID="53" presetClass="entr" presetSubtype="16" fill="hold" nodeType="withEffect">
                                  <p:stCondLst>
                                    <p:cond delay="330"/>
                                  </p:stCondLst>
                                  <p:childTnLst>
                                    <p:set>
                                      <p:cBhvr>
                                        <p:cTn id="68" dur="1" fill="hold">
                                          <p:stCondLst>
                                            <p:cond delay="0"/>
                                          </p:stCondLst>
                                        </p:cTn>
                                        <p:tgtEl>
                                          <p:spTgt spid="1033"/>
                                        </p:tgtEl>
                                        <p:attrNameLst>
                                          <p:attrName>style.visibility</p:attrName>
                                        </p:attrNameLst>
                                      </p:cBhvr>
                                      <p:to>
                                        <p:strVal val="visible"/>
                                      </p:to>
                                    </p:set>
                                    <p:anim calcmode="lin" valueType="num">
                                      <p:cBhvr>
                                        <p:cTn id="69" dur="80" fill="hold"/>
                                        <p:tgtEl>
                                          <p:spTgt spid="1033"/>
                                        </p:tgtEl>
                                        <p:attrNameLst>
                                          <p:attrName>ppt_w</p:attrName>
                                        </p:attrNameLst>
                                      </p:cBhvr>
                                      <p:tavLst>
                                        <p:tav tm="0">
                                          <p:val>
                                            <p:fltVal val="0"/>
                                          </p:val>
                                        </p:tav>
                                        <p:tav tm="100000">
                                          <p:val>
                                            <p:strVal val="#ppt_w"/>
                                          </p:val>
                                        </p:tav>
                                      </p:tavLst>
                                    </p:anim>
                                    <p:anim calcmode="lin" valueType="num">
                                      <p:cBhvr>
                                        <p:cTn id="70" dur="80" fill="hold"/>
                                        <p:tgtEl>
                                          <p:spTgt spid="1033"/>
                                        </p:tgtEl>
                                        <p:attrNameLst>
                                          <p:attrName>ppt_h</p:attrName>
                                        </p:attrNameLst>
                                      </p:cBhvr>
                                      <p:tavLst>
                                        <p:tav tm="0">
                                          <p:val>
                                            <p:fltVal val="0"/>
                                          </p:val>
                                        </p:tav>
                                        <p:tav tm="100000">
                                          <p:val>
                                            <p:strVal val="#ppt_h"/>
                                          </p:val>
                                        </p:tav>
                                      </p:tavLst>
                                    </p:anim>
                                    <p:animEffect transition="in" filter="fade">
                                      <p:cBhvr>
                                        <p:cTn id="71" dur="80"/>
                                        <p:tgtEl>
                                          <p:spTgt spid="1033"/>
                                        </p:tgtEl>
                                      </p:cBhvr>
                                    </p:animEffect>
                                  </p:childTnLst>
                                </p:cTn>
                              </p:par>
                              <p:par>
                                <p:cTn id="72" presetID="53" presetClass="entr" presetSubtype="16" fill="hold" nodeType="withEffect">
                                  <p:stCondLst>
                                    <p:cond delay="360"/>
                                  </p:stCondLst>
                                  <p:childTnLst>
                                    <p:set>
                                      <p:cBhvr>
                                        <p:cTn id="73" dur="1" fill="hold">
                                          <p:stCondLst>
                                            <p:cond delay="0"/>
                                          </p:stCondLst>
                                        </p:cTn>
                                        <p:tgtEl>
                                          <p:spTgt spid="1032"/>
                                        </p:tgtEl>
                                        <p:attrNameLst>
                                          <p:attrName>style.visibility</p:attrName>
                                        </p:attrNameLst>
                                      </p:cBhvr>
                                      <p:to>
                                        <p:strVal val="visible"/>
                                      </p:to>
                                    </p:set>
                                    <p:anim calcmode="lin" valueType="num">
                                      <p:cBhvr>
                                        <p:cTn id="74" dur="80" fill="hold"/>
                                        <p:tgtEl>
                                          <p:spTgt spid="1032"/>
                                        </p:tgtEl>
                                        <p:attrNameLst>
                                          <p:attrName>ppt_w</p:attrName>
                                        </p:attrNameLst>
                                      </p:cBhvr>
                                      <p:tavLst>
                                        <p:tav tm="0">
                                          <p:val>
                                            <p:fltVal val="0"/>
                                          </p:val>
                                        </p:tav>
                                        <p:tav tm="100000">
                                          <p:val>
                                            <p:strVal val="#ppt_w"/>
                                          </p:val>
                                        </p:tav>
                                      </p:tavLst>
                                    </p:anim>
                                    <p:anim calcmode="lin" valueType="num">
                                      <p:cBhvr>
                                        <p:cTn id="75" dur="80" fill="hold"/>
                                        <p:tgtEl>
                                          <p:spTgt spid="1032"/>
                                        </p:tgtEl>
                                        <p:attrNameLst>
                                          <p:attrName>ppt_h</p:attrName>
                                        </p:attrNameLst>
                                      </p:cBhvr>
                                      <p:tavLst>
                                        <p:tav tm="0">
                                          <p:val>
                                            <p:fltVal val="0"/>
                                          </p:val>
                                        </p:tav>
                                        <p:tav tm="100000">
                                          <p:val>
                                            <p:strVal val="#ppt_h"/>
                                          </p:val>
                                        </p:tav>
                                      </p:tavLst>
                                    </p:anim>
                                    <p:animEffect transition="in" filter="fade">
                                      <p:cBhvr>
                                        <p:cTn id="76" dur="80"/>
                                        <p:tgtEl>
                                          <p:spTgt spid="1032"/>
                                        </p:tgtEl>
                                      </p:cBhvr>
                                    </p:animEffect>
                                  </p:childTnLst>
                                </p:cTn>
                              </p:par>
                              <p:par>
                                <p:cTn id="77" presetID="53" presetClass="entr" presetSubtype="16" fill="hold" nodeType="withEffect">
                                  <p:stCondLst>
                                    <p:cond delay="390"/>
                                  </p:stCondLst>
                                  <p:childTnLst>
                                    <p:set>
                                      <p:cBhvr>
                                        <p:cTn id="78" dur="1" fill="hold">
                                          <p:stCondLst>
                                            <p:cond delay="0"/>
                                          </p:stCondLst>
                                        </p:cTn>
                                        <p:tgtEl>
                                          <p:spTgt spid="1027"/>
                                        </p:tgtEl>
                                        <p:attrNameLst>
                                          <p:attrName>style.visibility</p:attrName>
                                        </p:attrNameLst>
                                      </p:cBhvr>
                                      <p:to>
                                        <p:strVal val="visible"/>
                                      </p:to>
                                    </p:set>
                                    <p:anim calcmode="lin" valueType="num">
                                      <p:cBhvr>
                                        <p:cTn id="79" dur="80" fill="hold"/>
                                        <p:tgtEl>
                                          <p:spTgt spid="1027"/>
                                        </p:tgtEl>
                                        <p:attrNameLst>
                                          <p:attrName>ppt_w</p:attrName>
                                        </p:attrNameLst>
                                      </p:cBhvr>
                                      <p:tavLst>
                                        <p:tav tm="0">
                                          <p:val>
                                            <p:fltVal val="0"/>
                                          </p:val>
                                        </p:tav>
                                        <p:tav tm="100000">
                                          <p:val>
                                            <p:strVal val="#ppt_w"/>
                                          </p:val>
                                        </p:tav>
                                      </p:tavLst>
                                    </p:anim>
                                    <p:anim calcmode="lin" valueType="num">
                                      <p:cBhvr>
                                        <p:cTn id="80" dur="80" fill="hold"/>
                                        <p:tgtEl>
                                          <p:spTgt spid="1027"/>
                                        </p:tgtEl>
                                        <p:attrNameLst>
                                          <p:attrName>ppt_h</p:attrName>
                                        </p:attrNameLst>
                                      </p:cBhvr>
                                      <p:tavLst>
                                        <p:tav tm="0">
                                          <p:val>
                                            <p:fltVal val="0"/>
                                          </p:val>
                                        </p:tav>
                                        <p:tav tm="100000">
                                          <p:val>
                                            <p:strVal val="#ppt_h"/>
                                          </p:val>
                                        </p:tav>
                                      </p:tavLst>
                                    </p:anim>
                                    <p:animEffect transition="in" filter="fade">
                                      <p:cBhvr>
                                        <p:cTn id="81" dur="80"/>
                                        <p:tgtEl>
                                          <p:spTgt spid="1027"/>
                                        </p:tgtEl>
                                      </p:cBhvr>
                                    </p:animEffect>
                                  </p:childTnLst>
                                </p:cTn>
                              </p:par>
                              <p:par>
                                <p:cTn id="82" presetID="53" presetClass="entr" presetSubtype="16" fill="hold" nodeType="withEffect">
                                  <p:stCondLst>
                                    <p:cond delay="420"/>
                                  </p:stCondLst>
                                  <p:childTnLst>
                                    <p:set>
                                      <p:cBhvr>
                                        <p:cTn id="83" dur="1" fill="hold">
                                          <p:stCondLst>
                                            <p:cond delay="0"/>
                                          </p:stCondLst>
                                        </p:cTn>
                                        <p:tgtEl>
                                          <p:spTgt spid="1041"/>
                                        </p:tgtEl>
                                        <p:attrNameLst>
                                          <p:attrName>style.visibility</p:attrName>
                                        </p:attrNameLst>
                                      </p:cBhvr>
                                      <p:to>
                                        <p:strVal val="visible"/>
                                      </p:to>
                                    </p:set>
                                    <p:anim calcmode="lin" valueType="num">
                                      <p:cBhvr>
                                        <p:cTn id="84" dur="80" fill="hold"/>
                                        <p:tgtEl>
                                          <p:spTgt spid="1041"/>
                                        </p:tgtEl>
                                        <p:attrNameLst>
                                          <p:attrName>ppt_w</p:attrName>
                                        </p:attrNameLst>
                                      </p:cBhvr>
                                      <p:tavLst>
                                        <p:tav tm="0">
                                          <p:val>
                                            <p:fltVal val="0"/>
                                          </p:val>
                                        </p:tav>
                                        <p:tav tm="100000">
                                          <p:val>
                                            <p:strVal val="#ppt_w"/>
                                          </p:val>
                                        </p:tav>
                                      </p:tavLst>
                                    </p:anim>
                                    <p:anim calcmode="lin" valueType="num">
                                      <p:cBhvr>
                                        <p:cTn id="85" dur="80" fill="hold"/>
                                        <p:tgtEl>
                                          <p:spTgt spid="1041"/>
                                        </p:tgtEl>
                                        <p:attrNameLst>
                                          <p:attrName>ppt_h</p:attrName>
                                        </p:attrNameLst>
                                      </p:cBhvr>
                                      <p:tavLst>
                                        <p:tav tm="0">
                                          <p:val>
                                            <p:fltVal val="0"/>
                                          </p:val>
                                        </p:tav>
                                        <p:tav tm="100000">
                                          <p:val>
                                            <p:strVal val="#ppt_h"/>
                                          </p:val>
                                        </p:tav>
                                      </p:tavLst>
                                    </p:anim>
                                    <p:animEffect transition="in" filter="fade">
                                      <p:cBhvr>
                                        <p:cTn id="86" dur="8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Mar 10)</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Look for problems to solve: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Find at least </a:t>
            </a:r>
            <a:r>
              <a:rPr lang="en-US" sz="2400" b="1" u="sng"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2 problems</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 to share next time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Look around your home, school,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community, etc.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Talk to friends and relatives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Notice things that are challenging</a:t>
            </a:r>
          </a:p>
        </p:txBody>
      </p:sp>
    </p:spTree>
    <p:extLst>
      <p:ext uri="{BB962C8B-B14F-4D97-AF65-F5344CB8AC3E}">
        <p14:creationId xmlns:p14="http://schemas.microsoft.com/office/powerpoint/2010/main" val="3576097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0780"/>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2477"/>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5"/>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Tree>
    <p:extLst>
      <p:ext uri="{BB962C8B-B14F-4D97-AF65-F5344CB8AC3E}">
        <p14:creationId xmlns:p14="http://schemas.microsoft.com/office/powerpoint/2010/main" val="42588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3333">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14:bounceEnd="33333">
                                          <p:cBhvr additive="base">
                                            <p:cTn id="11" dur="300" fill="hold"/>
                                            <p:tgtEl>
                                              <p:spTgt spid="27"/>
                                            </p:tgtEl>
                                            <p:attrNameLst>
                                              <p:attrName>ppt_x</p:attrName>
                                            </p:attrNameLst>
                                          </p:cBhvr>
                                          <p:tavLst>
                                            <p:tav tm="0">
                                              <p:val>
                                                <p:strVal val="0-#ppt_w/2"/>
                                              </p:val>
                                            </p:tav>
                                            <p:tav tm="100000">
                                              <p:val>
                                                <p:strVal val="#ppt_x"/>
                                              </p:val>
                                            </p:tav>
                                          </p:tavLst>
                                        </p:anim>
                                        <p:anim calcmode="lin" valueType="num" p14:bounceEnd="33333">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8571">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8571">
                                          <p:cBhvr additive="base">
                                            <p:cTn id="15" dur="350" fill="hold"/>
                                            <p:tgtEl>
                                              <p:spTgt spid="12"/>
                                            </p:tgtEl>
                                            <p:attrNameLst>
                                              <p:attrName>ppt_x</p:attrName>
                                            </p:attrNameLst>
                                          </p:cBhvr>
                                          <p:tavLst>
                                            <p:tav tm="0">
                                              <p:val>
                                                <p:strVal val="1+#ppt_w/2"/>
                                              </p:val>
                                            </p:tav>
                                            <p:tav tm="100000">
                                              <p:val>
                                                <p:strVal val="#ppt_x"/>
                                              </p:val>
                                            </p:tav>
                                          </p:tavLst>
                                        </p:anim>
                                        <p:anim calcmode="lin" valueType="num" p14:bounceEnd="28571">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8571">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28571">
                                          <p:cBhvr additive="base">
                                            <p:cTn id="19" dur="350" fill="hold"/>
                                            <p:tgtEl>
                                              <p:spTgt spid="23"/>
                                            </p:tgtEl>
                                            <p:attrNameLst>
                                              <p:attrName>ppt_x</p:attrName>
                                            </p:attrNameLst>
                                          </p:cBhvr>
                                          <p:tavLst>
                                            <p:tav tm="0">
                                              <p:val>
                                                <p:strVal val="1+#ppt_w/2"/>
                                              </p:val>
                                            </p:tav>
                                            <p:tav tm="100000">
                                              <p:val>
                                                <p:strVal val="#ppt_x"/>
                                              </p:val>
                                            </p:tav>
                                          </p:tavLst>
                                        </p:anim>
                                        <p:anim calcmode="lin" valueType="num" p14:bounceEnd="28571">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8571">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28571">
                                          <p:cBhvr additive="base">
                                            <p:cTn id="23" dur="350" fill="hold"/>
                                            <p:tgtEl>
                                              <p:spTgt spid="13"/>
                                            </p:tgtEl>
                                            <p:attrNameLst>
                                              <p:attrName>ppt_x</p:attrName>
                                            </p:attrNameLst>
                                          </p:cBhvr>
                                          <p:tavLst>
                                            <p:tav tm="0">
                                              <p:val>
                                                <p:strVal val="0-#ppt_w/2"/>
                                              </p:val>
                                            </p:tav>
                                            <p:tav tm="100000">
                                              <p:val>
                                                <p:strVal val="#ppt_x"/>
                                              </p:val>
                                            </p:tav>
                                          </p:tavLst>
                                        </p:anim>
                                        <p:anim calcmode="lin" valueType="num" p14:bounceEnd="28571">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14:presetBounceEnd="50000">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2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2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300" fill="hold"/>
                                            <p:tgtEl>
                                              <p:spTgt spid="27"/>
                                            </p:tgtEl>
                                            <p:attrNameLst>
                                              <p:attrName>ppt_x</p:attrName>
                                            </p:attrNameLst>
                                          </p:cBhvr>
                                          <p:tavLst>
                                            <p:tav tm="0">
                                              <p:val>
                                                <p:strVal val="0-#ppt_w/2"/>
                                              </p:val>
                                            </p:tav>
                                            <p:tav tm="100000">
                                              <p:val>
                                                <p:strVal val="#ppt_x"/>
                                              </p:val>
                                            </p:tav>
                                          </p:tavLst>
                                        </p:anim>
                                        <p:anim calcmode="lin" valueType="num">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50" fill="hold"/>
                                            <p:tgtEl>
                                              <p:spTgt spid="12"/>
                                            </p:tgtEl>
                                            <p:attrNameLst>
                                              <p:attrName>ppt_x</p:attrName>
                                            </p:attrNameLst>
                                          </p:cBhvr>
                                          <p:tavLst>
                                            <p:tav tm="0">
                                              <p:val>
                                                <p:strVal val="1+#ppt_w/2"/>
                                              </p:val>
                                            </p:tav>
                                            <p:tav tm="100000">
                                              <p:val>
                                                <p:strVal val="#ppt_x"/>
                                              </p:val>
                                            </p:tav>
                                          </p:tavLst>
                                        </p:anim>
                                        <p:anim calcmode="lin" valueType="num">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350" fill="hold"/>
                                            <p:tgtEl>
                                              <p:spTgt spid="23"/>
                                            </p:tgtEl>
                                            <p:attrNameLst>
                                              <p:attrName>ppt_x</p:attrName>
                                            </p:attrNameLst>
                                          </p:cBhvr>
                                          <p:tavLst>
                                            <p:tav tm="0">
                                              <p:val>
                                                <p:strVal val="1+#ppt_w/2"/>
                                              </p:val>
                                            </p:tav>
                                            <p:tav tm="100000">
                                              <p:val>
                                                <p:strVal val="#ppt_x"/>
                                              </p:val>
                                            </p:tav>
                                          </p:tavLst>
                                        </p:anim>
                                        <p:anim calcmode="lin" valueType="num">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50" fill="hold"/>
                                            <p:tgtEl>
                                              <p:spTgt spid="13"/>
                                            </p:tgtEl>
                                            <p:attrNameLst>
                                              <p:attrName>ppt_x</p:attrName>
                                            </p:attrNameLst>
                                          </p:cBhvr>
                                          <p:tavLst>
                                            <p:tav tm="0">
                                              <p:val>
                                                <p:strVal val="0-#ppt_w/2"/>
                                              </p:val>
                                            </p:tav>
                                            <p:tav tm="100000">
                                              <p:val>
                                                <p:strVal val="#ppt_x"/>
                                              </p:val>
                                            </p:tav>
                                          </p:tavLst>
                                        </p:anim>
                                        <p:anim calcmode="lin" valueType="num">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 fill="hold"/>
                                            <p:tgtEl>
                                              <p:spTgt spid="15"/>
                                            </p:tgtEl>
                                            <p:attrNameLst>
                                              <p:attrName>ppt_x</p:attrName>
                                            </p:attrNameLst>
                                          </p:cBhvr>
                                          <p:tavLst>
                                            <p:tav tm="0">
                                              <p:val>
                                                <p:strVal val="#ppt_x"/>
                                              </p:val>
                                            </p:tav>
                                            <p:tav tm="100000">
                                              <p:val>
                                                <p:strVal val="#ppt_x"/>
                                              </p:val>
                                            </p:tav>
                                          </p:tavLst>
                                        </p:anim>
                                        <p:anim calcmode="lin" valueType="num">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 fill="hold"/>
                                            <p:tgtEl>
                                              <p:spTgt spid="2"/>
                                            </p:tgtEl>
                                            <p:attrNameLst>
                                              <p:attrName>ppt_x</p:attrName>
                                            </p:attrNameLst>
                                          </p:cBhvr>
                                          <p:tavLst>
                                            <p:tav tm="0">
                                              <p:val>
                                                <p:strVal val="#ppt_x"/>
                                              </p:val>
                                            </p:tav>
                                            <p:tav tm="100000">
                                              <p:val>
                                                <p:strVal val="#ppt_x"/>
                                              </p:val>
                                            </p:tav>
                                          </p:tavLst>
                                        </p:anim>
                                        <p:anim calcmode="lin" valueType="num">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4"/>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
        <p:nvSpPr>
          <p:cNvPr id="17" name="TextBox 16"/>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04521192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350"/>
                                        <p:tgtEl>
                                          <p:spTgt spid="17"/>
                                        </p:tgtEl>
                                        <p:attrNameLst>
                                          <p:attrName>ppt_x</p:attrName>
                                        </p:attrNameLst>
                                      </p:cBhvr>
                                      <p:tavLst>
                                        <p:tav tm="0">
                                          <p:val>
                                            <p:strVal val="ppt_x"/>
                                          </p:val>
                                        </p:tav>
                                        <p:tav tm="100000">
                                          <p:val>
                                            <p:strVal val="0-ppt_w/2"/>
                                          </p:val>
                                        </p:tav>
                                      </p:tavLst>
                                    </p:anim>
                                    <p:anim calcmode="lin" valueType="num">
                                      <p:cBhvr additive="base">
                                        <p:cTn id="7" dur="350"/>
                                        <p:tgtEl>
                                          <p:spTgt spid="17"/>
                                        </p:tgtEl>
                                        <p:attrNameLst>
                                          <p:attrName>ppt_y</p:attrName>
                                        </p:attrNameLst>
                                      </p:cBhvr>
                                      <p:tavLst>
                                        <p:tav tm="0">
                                          <p:val>
                                            <p:strVal val="ppt_y"/>
                                          </p:val>
                                        </p:tav>
                                        <p:tav tm="100000">
                                          <p:val>
                                            <p:strVal val="ppt_y"/>
                                          </p:val>
                                        </p:tav>
                                      </p:tavLst>
                                    </p:anim>
                                    <p:set>
                                      <p:cBhvr>
                                        <p:cTn id="8" dur="1" fill="hold">
                                          <p:stCondLst>
                                            <p:cond delay="34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27"/>
                                        </p:tgtEl>
                                        <p:attrNameLst>
                                          <p:attrName>ppt_x</p:attrName>
                                        </p:attrNameLst>
                                      </p:cBhvr>
                                      <p:tavLst>
                                        <p:tav tm="0">
                                          <p:val>
                                            <p:strVal val="ppt_x"/>
                                          </p:val>
                                        </p:tav>
                                        <p:tav tm="100000">
                                          <p:val>
                                            <p:strVal val="0-ppt_w/2"/>
                                          </p:val>
                                        </p:tav>
                                      </p:tavLst>
                                    </p:anim>
                                    <p:anim calcmode="lin" valueType="num">
                                      <p:cBhvr additive="base">
                                        <p:cTn id="11" dur="350"/>
                                        <p:tgtEl>
                                          <p:spTgt spid="27"/>
                                        </p:tgtEl>
                                        <p:attrNameLst>
                                          <p:attrName>ppt_y</p:attrName>
                                        </p:attrNameLst>
                                      </p:cBhvr>
                                      <p:tavLst>
                                        <p:tav tm="0">
                                          <p:val>
                                            <p:strVal val="ppt_y"/>
                                          </p:val>
                                        </p:tav>
                                        <p:tav tm="100000">
                                          <p:val>
                                            <p:strVal val="ppt_y"/>
                                          </p:val>
                                        </p:tav>
                                      </p:tavLst>
                                    </p:anim>
                                    <p:set>
                                      <p:cBhvr>
                                        <p:cTn id="12" dur="1" fill="hold">
                                          <p:stCondLst>
                                            <p:cond delay="349"/>
                                          </p:stCondLst>
                                        </p:cTn>
                                        <p:tgtEl>
                                          <p:spTgt spid="27"/>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250"/>
                                        <p:tgtEl>
                                          <p:spTgt spid="12"/>
                                        </p:tgtEl>
                                        <p:attrNameLst>
                                          <p:attrName>ppt_x</p:attrName>
                                        </p:attrNameLst>
                                      </p:cBhvr>
                                      <p:tavLst>
                                        <p:tav tm="0">
                                          <p:val>
                                            <p:strVal val="ppt_x"/>
                                          </p:val>
                                        </p:tav>
                                        <p:tav tm="100000">
                                          <p:val>
                                            <p:strVal val="1+ppt_w/2"/>
                                          </p:val>
                                        </p:tav>
                                      </p:tavLst>
                                    </p:anim>
                                    <p:anim calcmode="lin" valueType="num">
                                      <p:cBhvr additive="base">
                                        <p:cTn id="15" dur="250"/>
                                        <p:tgtEl>
                                          <p:spTgt spid="12"/>
                                        </p:tgtEl>
                                        <p:attrNameLst>
                                          <p:attrName>ppt_y</p:attrName>
                                        </p:attrNameLst>
                                      </p:cBhvr>
                                      <p:tavLst>
                                        <p:tav tm="0">
                                          <p:val>
                                            <p:strVal val="ppt_y"/>
                                          </p:val>
                                        </p:tav>
                                        <p:tav tm="100000">
                                          <p:val>
                                            <p:strVal val="ppt_y"/>
                                          </p:val>
                                        </p:tav>
                                      </p:tavLst>
                                    </p:anim>
                                    <p:set>
                                      <p:cBhvr>
                                        <p:cTn id="16" dur="1" fill="hold">
                                          <p:stCondLst>
                                            <p:cond delay="249"/>
                                          </p:stCondLst>
                                        </p:cTn>
                                        <p:tgtEl>
                                          <p:spTgt spid="12"/>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50"/>
                                        <p:tgtEl>
                                          <p:spTgt spid="23"/>
                                        </p:tgtEl>
                                        <p:attrNameLst>
                                          <p:attrName>ppt_x</p:attrName>
                                        </p:attrNameLst>
                                      </p:cBhvr>
                                      <p:tavLst>
                                        <p:tav tm="0">
                                          <p:val>
                                            <p:strVal val="ppt_x"/>
                                          </p:val>
                                        </p:tav>
                                        <p:tav tm="100000">
                                          <p:val>
                                            <p:strVal val="1+ppt_w/2"/>
                                          </p:val>
                                        </p:tav>
                                      </p:tavLst>
                                    </p:anim>
                                    <p:anim calcmode="lin" valueType="num">
                                      <p:cBhvr additive="base">
                                        <p:cTn id="19" dur="250"/>
                                        <p:tgtEl>
                                          <p:spTgt spid="23"/>
                                        </p:tgtEl>
                                        <p:attrNameLst>
                                          <p:attrName>ppt_y</p:attrName>
                                        </p:attrNameLst>
                                      </p:cBhvr>
                                      <p:tavLst>
                                        <p:tav tm="0">
                                          <p:val>
                                            <p:strVal val="ppt_y"/>
                                          </p:val>
                                        </p:tav>
                                        <p:tav tm="100000">
                                          <p:val>
                                            <p:strVal val="ppt_y"/>
                                          </p:val>
                                        </p:tav>
                                      </p:tavLst>
                                    </p:anim>
                                    <p:set>
                                      <p:cBhvr>
                                        <p:cTn id="20" dur="1" fill="hold">
                                          <p:stCondLst>
                                            <p:cond delay="2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250"/>
                                        <p:tgtEl>
                                          <p:spTgt spid="13"/>
                                        </p:tgtEl>
                                        <p:attrNameLst>
                                          <p:attrName>ppt_x</p:attrName>
                                        </p:attrNameLst>
                                      </p:cBhvr>
                                      <p:tavLst>
                                        <p:tav tm="0">
                                          <p:val>
                                            <p:strVal val="ppt_x"/>
                                          </p:val>
                                        </p:tav>
                                        <p:tav tm="100000">
                                          <p:val>
                                            <p:strVal val="0-ppt_w/2"/>
                                          </p:val>
                                        </p:tav>
                                      </p:tavLst>
                                    </p:anim>
                                    <p:anim calcmode="lin" valueType="num">
                                      <p:cBhvr additive="base">
                                        <p:cTn id="23" dur="250"/>
                                        <p:tgtEl>
                                          <p:spTgt spid="13"/>
                                        </p:tgtEl>
                                        <p:attrNameLst>
                                          <p:attrName>ppt_y</p:attrName>
                                        </p:attrNameLst>
                                      </p:cBhvr>
                                      <p:tavLst>
                                        <p:tav tm="0">
                                          <p:val>
                                            <p:strVal val="ppt_y"/>
                                          </p:val>
                                        </p:tav>
                                        <p:tav tm="100000">
                                          <p:val>
                                            <p:strVal val="ppt_y"/>
                                          </p:val>
                                        </p:tav>
                                      </p:tavLst>
                                    </p:anim>
                                    <p:set>
                                      <p:cBhvr>
                                        <p:cTn id="24" dur="1" fill="hold">
                                          <p:stCondLst>
                                            <p:cond delay="249"/>
                                          </p:stCondLst>
                                        </p:cTn>
                                        <p:tgtEl>
                                          <p:spTgt spid="1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
                                        <p:tgtEl>
                                          <p:spTgt spid="15"/>
                                        </p:tgtEl>
                                        <p:attrNameLst>
                                          <p:attrName>ppt_x</p:attrName>
                                        </p:attrNameLst>
                                      </p:cBhvr>
                                      <p:tavLst>
                                        <p:tav tm="0">
                                          <p:val>
                                            <p:strVal val="ppt_x"/>
                                          </p:val>
                                        </p:tav>
                                        <p:tav tm="100000">
                                          <p:val>
                                            <p:strVal val="ppt_x"/>
                                          </p:val>
                                        </p:tav>
                                      </p:tavLst>
                                    </p:anim>
                                    <p:anim calcmode="lin" valueType="num">
                                      <p:cBhvr additive="base">
                                        <p:cTn id="27" dur="200"/>
                                        <p:tgtEl>
                                          <p:spTgt spid="15"/>
                                        </p:tgtEl>
                                        <p:attrNameLst>
                                          <p:attrName>ppt_y</p:attrName>
                                        </p:attrNameLst>
                                      </p:cBhvr>
                                      <p:tavLst>
                                        <p:tav tm="0">
                                          <p:val>
                                            <p:strVal val="ppt_y"/>
                                          </p:val>
                                        </p:tav>
                                        <p:tav tm="100000">
                                          <p:val>
                                            <p:strVal val="1+ppt_h/2"/>
                                          </p:val>
                                        </p:tav>
                                      </p:tavLst>
                                    </p:anim>
                                    <p:set>
                                      <p:cBhvr>
                                        <p:cTn id="28" dur="1" fill="hold">
                                          <p:stCondLst>
                                            <p:cond delay="199"/>
                                          </p:stCondLst>
                                        </p:cTn>
                                        <p:tgtEl>
                                          <p:spTgt spid="1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
                                        <p:tgtEl>
                                          <p:spTgt spid="2"/>
                                        </p:tgtEl>
                                        <p:attrNameLst>
                                          <p:attrName>ppt_x</p:attrName>
                                        </p:attrNameLst>
                                      </p:cBhvr>
                                      <p:tavLst>
                                        <p:tav tm="0">
                                          <p:val>
                                            <p:strVal val="ppt_x"/>
                                          </p:val>
                                        </p:tav>
                                        <p:tav tm="100000">
                                          <p:val>
                                            <p:strVal val="ppt_x"/>
                                          </p:val>
                                        </p:tav>
                                      </p:tavLst>
                                    </p:anim>
                                    <p:anim calcmode="lin" valueType="num">
                                      <p:cBhvr additive="base">
                                        <p:cTn id="31" dur="200"/>
                                        <p:tgtEl>
                                          <p:spTgt spid="2"/>
                                        </p:tgtEl>
                                        <p:attrNameLst>
                                          <p:attrName>ppt_y</p:attrName>
                                        </p:attrNameLst>
                                      </p:cBhvr>
                                      <p:tavLst>
                                        <p:tav tm="0">
                                          <p:val>
                                            <p:strVal val="ppt_y"/>
                                          </p:val>
                                        </p:tav>
                                        <p:tav tm="100000">
                                          <p:val>
                                            <p:strVal val="1+ppt_h/2"/>
                                          </p:val>
                                        </p:tav>
                                      </p:tavLst>
                                    </p:anim>
                                    <p:set>
                                      <p:cBhvr>
                                        <p:cTn id="32" dur="1" fill="hold">
                                          <p:stCondLst>
                                            <p:cond delay="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214" y="1657350"/>
            <a:ext cx="5924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How would you describe 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76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8571">
                                          <p:cBhvr additive="base">
                                            <p:cTn id="7" dur="350" fill="hold"/>
                                            <p:tgtEl>
                                              <p:spTgt spid="6"/>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8571">
                                          <p:cBhvr additive="base">
                                            <p:cTn id="11" dur="350" fill="hold"/>
                                            <p:tgtEl>
                                              <p:spTgt spid="8"/>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8571">
                                          <p:cBhvr additive="base">
                                            <p:cTn id="15" dur="350" fill="hold"/>
                                            <p:tgtEl>
                                              <p:spTgt spid="7"/>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28571">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8571">
                                          <p:cBhvr additive="base">
                                            <p:cTn id="19" dur="350" fill="hold"/>
                                            <p:tgtEl>
                                              <p:spTgt spid="5"/>
                                            </p:tgtEl>
                                            <p:attrNameLst>
                                              <p:attrName>ppt_x</p:attrName>
                                            </p:attrNameLst>
                                          </p:cBhvr>
                                          <p:tavLst>
                                            <p:tav tm="0">
                                              <p:val>
                                                <p:strVal val="#ppt_x"/>
                                              </p:val>
                                            </p:tav>
                                            <p:tav tm="100000">
                                              <p:val>
                                                <p:strVal val="#ppt_x"/>
                                              </p:val>
                                            </p:tav>
                                          </p:tavLst>
                                        </p:anim>
                                        <p:anim calcmode="lin" valueType="num" p14:bounceEnd="28571">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fill="hold"/>
                                            <p:tgtEl>
                                              <p:spTgt spid="6"/>
                                            </p:tgtEl>
                                            <p:attrNameLst>
                                              <p:attrName>ppt_x</p:attrName>
                                            </p:attrNameLst>
                                          </p:cBhvr>
                                          <p:tavLst>
                                            <p:tav tm="0">
                                              <p:val>
                                                <p:strVal val="#ppt_x"/>
                                              </p:val>
                                            </p:tav>
                                            <p:tav tm="100000">
                                              <p:val>
                                                <p:strVal val="#ppt_x"/>
                                              </p:val>
                                            </p:tav>
                                          </p:tavLst>
                                        </p:anim>
                                        <p:anim calcmode="lin" valueType="num">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50" fill="hold"/>
                                            <p:tgtEl>
                                              <p:spTgt spid="8"/>
                                            </p:tgtEl>
                                            <p:attrNameLst>
                                              <p:attrName>ppt_x</p:attrName>
                                            </p:attrNameLst>
                                          </p:cBhvr>
                                          <p:tavLst>
                                            <p:tav tm="0">
                                              <p:val>
                                                <p:strVal val="1+#ppt_w/2"/>
                                              </p:val>
                                            </p:tav>
                                            <p:tav tm="100000">
                                              <p:val>
                                                <p:strVal val="#ppt_x"/>
                                              </p:val>
                                            </p:tav>
                                          </p:tavLst>
                                        </p:anim>
                                        <p:anim calcmode="lin" valueType="num">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50" fill="hold"/>
                                            <p:tgtEl>
                                              <p:spTgt spid="7"/>
                                            </p:tgtEl>
                                            <p:attrNameLst>
                                              <p:attrName>ppt_x</p:attrName>
                                            </p:attrNameLst>
                                          </p:cBhvr>
                                          <p:tavLst>
                                            <p:tav tm="0">
                                              <p:val>
                                                <p:strVal val="0-#ppt_w/2"/>
                                              </p:val>
                                            </p:tav>
                                            <p:tav tm="100000">
                                              <p:val>
                                                <p:strVal val="#ppt_x"/>
                                              </p:val>
                                            </p:tav>
                                          </p:tavLst>
                                        </p:anim>
                                        <p:anim calcmode="lin" valueType="num">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ppt_x"/>
                                              </p:val>
                                            </p:tav>
                                            <p:tav tm="100000">
                                              <p:val>
                                                <p:strVal val="#ppt_x"/>
                                              </p:val>
                                            </p:tav>
                                          </p:tavLst>
                                        </p:anim>
                                        <p:anim calcmode="lin" valueType="num">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2214" y="1657350"/>
            <a:ext cx="7448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 you think you could become </a:t>
            </a:r>
            <a:b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9983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But Inventors Are Old</a:t>
            </a:r>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6" descr="D:\Michael Bryson\Pictures\Invention Challenge\Inventors\Nicola_Tes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27160"/>
            <a:ext cx="2175682" cy="29163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0" y="1823891"/>
            <a:ext cx="2768025" cy="331956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D:\Michael Bryson\Pictures\Invention Challenge\Inventors\Alexander_Graham_Bell.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629"/>
          <a:stretch/>
        </p:blipFill>
        <p:spPr bwMode="auto">
          <a:xfrm>
            <a:off x="6813868" y="2133600"/>
            <a:ext cx="233013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 descr="D:\Michael Bryson\Pictures\Invention Challenge\Inventors\Thomas_Edis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49"/>
          <a:stretch/>
        </p:blipFill>
        <p:spPr bwMode="auto">
          <a:xfrm>
            <a:off x="1516556" y="1981201"/>
            <a:ext cx="3969844" cy="316229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rot="763211">
            <a:off x="6006458" y="1159286"/>
            <a:ext cx="3161488" cy="923330"/>
          </a:xfrm>
          <a:prstGeom prst="rect">
            <a:avLst/>
          </a:prstGeom>
          <a:noFill/>
        </p:spPr>
        <p:txBody>
          <a:bodyPr wrap="square" rtlCol="0">
            <a:spAutoFit/>
          </a:bodyPr>
          <a:lstStyle/>
          <a:p>
            <a:pPr algn="ctr"/>
            <a:r>
              <a:rPr lang="en-US" sz="5400" b="1" dirty="0" smtClean="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rPr>
              <a:t>Right?</a:t>
            </a:r>
            <a:endParaRPr lang="en-US" sz="5400" b="1" dirty="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0153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4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500"/>
                                  </p:stCondLst>
                                  <p:childTnLst>
                                    <p:set>
                                      <p:cBhvr>
                                        <p:cTn id="15"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970" r="60824" b="7048"/>
          <a:stretch/>
        </p:blipFill>
        <p:spPr bwMode="auto">
          <a:xfrm>
            <a:off x="6992300" y="4136660"/>
            <a:ext cx="1313500" cy="100761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557544">
            <a:off x="5941433" y="544978"/>
            <a:ext cx="2124543" cy="297725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84326" y="2343150"/>
            <a:ext cx="1835674" cy="1662498"/>
          </a:xfrm>
          <a:prstGeom prst="rect">
            <a:avLst/>
          </a:prstGeom>
        </p:spPr>
      </p:pic>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558" r="60410" b="2061"/>
          <a:stretch/>
        </p:blipFill>
        <p:spPr bwMode="auto">
          <a:xfrm>
            <a:off x="1644409" y="3934956"/>
            <a:ext cx="1327391" cy="120931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a:xfrm>
            <a:off x="2819400" y="2114550"/>
            <a:ext cx="1219200" cy="1187480"/>
            <a:chOff x="1904741" y="666750"/>
            <a:chExt cx="5867659" cy="5714999"/>
          </a:xfrm>
        </p:grpSpPr>
        <p:sp>
          <p:nvSpPr>
            <p:cNvPr id="4" name="Rectangle 3"/>
            <p:cNvSpPr/>
            <p:nvPr/>
          </p:nvSpPr>
          <p:spPr>
            <a:xfrm>
              <a:off x="1904741" y="666750"/>
              <a:ext cx="5867659" cy="5714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036" y="952499"/>
              <a:ext cx="5435069" cy="5143500"/>
            </a:xfrm>
            <a:prstGeom prst="rect">
              <a:avLst/>
            </a:prstGeom>
          </p:spPr>
        </p:pic>
      </p:gr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3200400" y="654069"/>
            <a:ext cx="3352800" cy="44902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90" t="74118" r="-14466" b="3900"/>
          <a:stretch/>
        </p:blipFill>
        <p:spPr bwMode="auto">
          <a:xfrm>
            <a:off x="6154100" y="4136660"/>
            <a:ext cx="1313500" cy="1007614"/>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00" b="10511"/>
          <a:stretch/>
        </p:blipFill>
        <p:spPr bwMode="auto">
          <a:xfrm>
            <a:off x="0" y="1472436"/>
            <a:ext cx="2590800" cy="367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Michael Bryson\Pictures\Invention Challenge\Inventors\Louis_Braille.png"/>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16218"/>
          <a:stretch/>
        </p:blipFill>
        <p:spPr bwMode="auto">
          <a:xfrm>
            <a:off x="1295400" y="2589841"/>
            <a:ext cx="3048000" cy="25536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5635" y="4038361"/>
            <a:ext cx="824965" cy="819389"/>
            <a:chOff x="323608" y="3105150"/>
            <a:chExt cx="824965"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11</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1" name="Group 20"/>
          <p:cNvGrpSpPr/>
          <p:nvPr/>
        </p:nvGrpSpPr>
        <p:grpSpPr>
          <a:xfrm>
            <a:off x="3429000" y="4171950"/>
            <a:ext cx="824965" cy="819389"/>
            <a:chOff x="323608" y="3105150"/>
            <a:chExt cx="824965" cy="819389"/>
          </a:xfrm>
        </p:grpSpPr>
        <p:sp>
          <p:nvSpPr>
            <p:cNvPr id="24" name="Oval 2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6" name="Group 25"/>
          <p:cNvGrpSpPr/>
          <p:nvPr/>
        </p:nvGrpSpPr>
        <p:grpSpPr>
          <a:xfrm>
            <a:off x="4337824" y="2185833"/>
            <a:ext cx="824965" cy="819389"/>
            <a:chOff x="323608" y="3105150"/>
            <a:chExt cx="824965" cy="819389"/>
          </a:xfrm>
        </p:grpSpPr>
        <p:sp>
          <p:nvSpPr>
            <p:cNvPr id="27" name="Oval 2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35" name="TextBox 34"/>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315201" y="1810294"/>
            <a:ext cx="1905000" cy="127063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rot="3677804">
            <a:off x="1149376" y="1682962"/>
            <a:ext cx="1435412" cy="865075"/>
          </a:xfrm>
          <a:prstGeom prst="rect">
            <a:avLst/>
          </a:prstGeom>
        </p:spPr>
      </p:pic>
      <p:pic>
        <p:nvPicPr>
          <p:cNvPr id="12"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433" t="2016" r="8613" b="12770"/>
          <a:stretch/>
        </p:blipFill>
        <p:spPr bwMode="auto">
          <a:xfrm>
            <a:off x="5791200" y="2810531"/>
            <a:ext cx="3352800" cy="233374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10200" y="3276361"/>
            <a:ext cx="824965" cy="819389"/>
            <a:chOff x="323608" y="3105150"/>
            <a:chExt cx="824965" cy="819389"/>
          </a:xfrm>
        </p:grpSpPr>
        <p:sp>
          <p:nvSpPr>
            <p:cNvPr id="38" name="Oval 3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14</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32" name="Group 31"/>
          <p:cNvGrpSpPr/>
          <p:nvPr/>
        </p:nvGrpSpPr>
        <p:grpSpPr>
          <a:xfrm>
            <a:off x="8080769" y="3333750"/>
            <a:ext cx="819391" cy="819389"/>
            <a:chOff x="323607" y="3105150"/>
            <a:chExt cx="819391" cy="819389"/>
          </a:xfrm>
        </p:grpSpPr>
        <p:sp>
          <p:nvSpPr>
            <p:cNvPr id="33" name="Oval 32"/>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cxnSp>
        <p:nvCxnSpPr>
          <p:cNvPr id="8" name="Straight Arrow Connector 7"/>
          <p:cNvCxnSpPr/>
          <p:nvPr/>
        </p:nvCxnSpPr>
        <p:spPr>
          <a:xfrm flipH="1" flipV="1">
            <a:off x="5909069" y="1809750"/>
            <a:ext cx="796531" cy="1991"/>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 fill="hold"/>
                                        <p:tgtEl>
                                          <p:spTgt spid="14"/>
                                        </p:tgtEl>
                                        <p:attrNameLst>
                                          <p:attrName>ppt_w</p:attrName>
                                        </p:attrNameLst>
                                      </p:cBhvr>
                                      <p:tavLst>
                                        <p:tav tm="0">
                                          <p:val>
                                            <p:fltVal val="0"/>
                                          </p:val>
                                        </p:tav>
                                        <p:tav tm="100000">
                                          <p:val>
                                            <p:strVal val="#ppt_w"/>
                                          </p:val>
                                        </p:tav>
                                      </p:tavLst>
                                    </p:anim>
                                    <p:anim calcmode="lin" valueType="num">
                                      <p:cBhvr>
                                        <p:cTn id="8" dur="150" fill="hold"/>
                                        <p:tgtEl>
                                          <p:spTgt spid="14"/>
                                        </p:tgtEl>
                                        <p:attrNameLst>
                                          <p:attrName>ppt_h</p:attrName>
                                        </p:attrNameLst>
                                      </p:cBhvr>
                                      <p:tavLst>
                                        <p:tav tm="0">
                                          <p:val>
                                            <p:fltVal val="0"/>
                                          </p:val>
                                        </p:tav>
                                        <p:tav tm="100000">
                                          <p:val>
                                            <p:strVal val="#ppt_h"/>
                                          </p:val>
                                        </p:tav>
                                      </p:tavLst>
                                    </p:anim>
                                    <p:animEffect transition="in" filter="fade">
                                      <p:cBhvr>
                                        <p:cTn id="9" dur="1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 fill="hold"/>
                                        <p:tgtEl>
                                          <p:spTgt spid="2"/>
                                        </p:tgtEl>
                                        <p:attrNameLst>
                                          <p:attrName>ppt_w</p:attrName>
                                        </p:attrNameLst>
                                      </p:cBhvr>
                                      <p:tavLst>
                                        <p:tav tm="0">
                                          <p:val>
                                            <p:fltVal val="0"/>
                                          </p:val>
                                        </p:tav>
                                        <p:tav tm="100000">
                                          <p:val>
                                            <p:strVal val="#ppt_w"/>
                                          </p:val>
                                        </p:tav>
                                      </p:tavLst>
                                    </p:anim>
                                    <p:anim calcmode="lin" valueType="num">
                                      <p:cBhvr>
                                        <p:cTn id="13" dur="150" fill="hold"/>
                                        <p:tgtEl>
                                          <p:spTgt spid="2"/>
                                        </p:tgtEl>
                                        <p:attrNameLst>
                                          <p:attrName>ppt_h</p:attrName>
                                        </p:attrNameLst>
                                      </p:cBhvr>
                                      <p:tavLst>
                                        <p:tav tm="0">
                                          <p:val>
                                            <p:fltVal val="0"/>
                                          </p:val>
                                        </p:tav>
                                        <p:tav tm="100000">
                                          <p:val>
                                            <p:strVal val="#ppt_h"/>
                                          </p:val>
                                        </p:tav>
                                      </p:tavLst>
                                    </p:anim>
                                    <p:animEffect transition="in" filter="fade">
                                      <p:cBhvr>
                                        <p:cTn id="14" dur="1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 fill="hold"/>
                                        <p:tgtEl>
                                          <p:spTgt spid="21"/>
                                        </p:tgtEl>
                                        <p:attrNameLst>
                                          <p:attrName>ppt_w</p:attrName>
                                        </p:attrNameLst>
                                      </p:cBhvr>
                                      <p:tavLst>
                                        <p:tav tm="0">
                                          <p:val>
                                            <p:fltVal val="0"/>
                                          </p:val>
                                        </p:tav>
                                        <p:tav tm="100000">
                                          <p:val>
                                            <p:strVal val="#ppt_w"/>
                                          </p:val>
                                        </p:tav>
                                      </p:tavLst>
                                    </p:anim>
                                    <p:anim calcmode="lin" valueType="num">
                                      <p:cBhvr>
                                        <p:cTn id="20" dur="150" fill="hold"/>
                                        <p:tgtEl>
                                          <p:spTgt spid="21"/>
                                        </p:tgtEl>
                                        <p:attrNameLst>
                                          <p:attrName>ppt_h</p:attrName>
                                        </p:attrNameLst>
                                      </p:cBhvr>
                                      <p:tavLst>
                                        <p:tav tm="0">
                                          <p:val>
                                            <p:fltVal val="0"/>
                                          </p:val>
                                        </p:tav>
                                        <p:tav tm="100000">
                                          <p:val>
                                            <p:strVal val="#ppt_h"/>
                                          </p:val>
                                        </p:tav>
                                      </p:tavLst>
                                    </p:anim>
                                    <p:animEffect transition="in" filter="fade">
                                      <p:cBhvr>
                                        <p:cTn id="21" dur="15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 fill="hold"/>
                                        <p:tgtEl>
                                          <p:spTgt spid="5"/>
                                        </p:tgtEl>
                                        <p:attrNameLst>
                                          <p:attrName>ppt_w</p:attrName>
                                        </p:attrNameLst>
                                      </p:cBhvr>
                                      <p:tavLst>
                                        <p:tav tm="0">
                                          <p:val>
                                            <p:fltVal val="0"/>
                                          </p:val>
                                        </p:tav>
                                        <p:tav tm="100000">
                                          <p:val>
                                            <p:strVal val="#ppt_w"/>
                                          </p:val>
                                        </p:tav>
                                      </p:tavLst>
                                    </p:anim>
                                    <p:anim calcmode="lin" valueType="num">
                                      <p:cBhvr>
                                        <p:cTn id="25" dur="150" fill="hold"/>
                                        <p:tgtEl>
                                          <p:spTgt spid="5"/>
                                        </p:tgtEl>
                                        <p:attrNameLst>
                                          <p:attrName>ppt_h</p:attrName>
                                        </p:attrNameLst>
                                      </p:cBhvr>
                                      <p:tavLst>
                                        <p:tav tm="0">
                                          <p:val>
                                            <p:fltVal val="0"/>
                                          </p:val>
                                        </p:tav>
                                        <p:tav tm="100000">
                                          <p:val>
                                            <p:strVal val="#ppt_h"/>
                                          </p:val>
                                        </p:tav>
                                      </p:tavLst>
                                    </p:anim>
                                    <p:animEffect transition="in" filter="fade">
                                      <p:cBhvr>
                                        <p:cTn id="26" dur="1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 fill="hold"/>
                                        <p:tgtEl>
                                          <p:spTgt spid="26"/>
                                        </p:tgtEl>
                                        <p:attrNameLst>
                                          <p:attrName>ppt_w</p:attrName>
                                        </p:attrNameLst>
                                      </p:cBhvr>
                                      <p:tavLst>
                                        <p:tav tm="0">
                                          <p:val>
                                            <p:fltVal val="0"/>
                                          </p:val>
                                        </p:tav>
                                        <p:tav tm="100000">
                                          <p:val>
                                            <p:strVal val="#ppt_w"/>
                                          </p:val>
                                        </p:tav>
                                      </p:tavLst>
                                    </p:anim>
                                    <p:anim calcmode="lin" valueType="num">
                                      <p:cBhvr>
                                        <p:cTn id="32" dur="150" fill="hold"/>
                                        <p:tgtEl>
                                          <p:spTgt spid="26"/>
                                        </p:tgtEl>
                                        <p:attrNameLst>
                                          <p:attrName>ppt_h</p:attrName>
                                        </p:attrNameLst>
                                      </p:cBhvr>
                                      <p:tavLst>
                                        <p:tav tm="0">
                                          <p:val>
                                            <p:fltVal val="0"/>
                                          </p:val>
                                        </p:tav>
                                        <p:tav tm="100000">
                                          <p:val>
                                            <p:strVal val="#ppt_h"/>
                                          </p:val>
                                        </p:tav>
                                      </p:tavLst>
                                    </p:anim>
                                    <p:animEffect transition="in" filter="fade">
                                      <p:cBhvr>
                                        <p:cTn id="33" dur="150"/>
                                        <p:tgtEl>
                                          <p:spTgt spid="26"/>
                                        </p:tgtEl>
                                      </p:cBhvr>
                                    </p:animEffect>
                                  </p:childTnLst>
                                </p:cTn>
                              </p:par>
                              <p:par>
                                <p:cTn id="34" presetID="1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
                                        <p:tgtEl>
                                          <p:spTgt spid="8"/>
                                        </p:tgtEl>
                                        <p:attrNameLst>
                                          <p:attrName>ppt_x</p:attrName>
                                        </p:attrNameLst>
                                      </p:cBhvr>
                                      <p:tavLst>
                                        <p:tav tm="0">
                                          <p:val>
                                            <p:strVal val="#ppt_x+#ppt_w*1.125000"/>
                                          </p:val>
                                        </p:tav>
                                        <p:tav tm="100000">
                                          <p:val>
                                            <p:strVal val="#ppt_x"/>
                                          </p:val>
                                        </p:tav>
                                      </p:tavLst>
                                    </p:anim>
                                    <p:animEffect transition="in" filter="wipe(left)">
                                      <p:cBhvr>
                                        <p:cTn id="37" dur="1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50" fill="hold"/>
                                        <p:tgtEl>
                                          <p:spTgt spid="31"/>
                                        </p:tgtEl>
                                        <p:attrNameLst>
                                          <p:attrName>ppt_w</p:attrName>
                                        </p:attrNameLst>
                                      </p:cBhvr>
                                      <p:tavLst>
                                        <p:tav tm="0">
                                          <p:val>
                                            <p:fltVal val="0"/>
                                          </p:val>
                                        </p:tav>
                                        <p:tav tm="100000">
                                          <p:val>
                                            <p:strVal val="#ppt_w"/>
                                          </p:val>
                                        </p:tav>
                                      </p:tavLst>
                                    </p:anim>
                                    <p:anim calcmode="lin" valueType="num">
                                      <p:cBhvr>
                                        <p:cTn id="43" dur="150" fill="hold"/>
                                        <p:tgtEl>
                                          <p:spTgt spid="31"/>
                                        </p:tgtEl>
                                        <p:attrNameLst>
                                          <p:attrName>ppt_h</p:attrName>
                                        </p:attrNameLst>
                                      </p:cBhvr>
                                      <p:tavLst>
                                        <p:tav tm="0">
                                          <p:val>
                                            <p:fltVal val="0"/>
                                          </p:val>
                                        </p:tav>
                                        <p:tav tm="100000">
                                          <p:val>
                                            <p:strVal val="#ppt_h"/>
                                          </p:val>
                                        </p:tav>
                                      </p:tavLst>
                                    </p:anim>
                                    <p:animEffect transition="in" filter="fade">
                                      <p:cBhvr>
                                        <p:cTn id="44" dur="150"/>
                                        <p:tgtEl>
                                          <p:spTgt spid="31"/>
                                        </p:tgtEl>
                                      </p:cBhvr>
                                    </p:animEffec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
                                        <p:tgtEl>
                                          <p:spTgt spid="9"/>
                                        </p:tgtEl>
                                      </p:cBhvr>
                                    </p:animEffect>
                                    <p:anim calcmode="lin" valueType="num">
                                      <p:cBhvr>
                                        <p:cTn id="48" dur="150" fill="hold"/>
                                        <p:tgtEl>
                                          <p:spTgt spid="9"/>
                                        </p:tgtEl>
                                        <p:attrNameLst>
                                          <p:attrName>ppt_x</p:attrName>
                                        </p:attrNameLst>
                                      </p:cBhvr>
                                      <p:tavLst>
                                        <p:tav tm="0">
                                          <p:val>
                                            <p:strVal val="#ppt_x"/>
                                          </p:val>
                                        </p:tav>
                                        <p:tav tm="100000">
                                          <p:val>
                                            <p:strVal val="#ppt_x"/>
                                          </p:val>
                                        </p:tav>
                                      </p:tavLst>
                                    </p:anim>
                                    <p:anim calcmode="lin" valueType="num">
                                      <p:cBhvr>
                                        <p:cTn id="49" dur="150" fill="hold"/>
                                        <p:tgtEl>
                                          <p:spTgt spid="9"/>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
                                        <p:tgtEl>
                                          <p:spTgt spid="8"/>
                                        </p:tgtEl>
                                      </p:cBhvr>
                                    </p:animEffect>
                                    <p:set>
                                      <p:cBhvr>
                                        <p:cTn id="52" dur="1" fill="hold">
                                          <p:stCondLst>
                                            <p:cond delay="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50" fill="hold"/>
                                        <p:tgtEl>
                                          <p:spTgt spid="32"/>
                                        </p:tgtEl>
                                        <p:attrNameLst>
                                          <p:attrName>ppt_w</p:attrName>
                                        </p:attrNameLst>
                                      </p:cBhvr>
                                      <p:tavLst>
                                        <p:tav tm="0">
                                          <p:val>
                                            <p:fltVal val="0"/>
                                          </p:val>
                                        </p:tav>
                                        <p:tav tm="100000">
                                          <p:val>
                                            <p:strVal val="#ppt_w"/>
                                          </p:val>
                                        </p:tav>
                                      </p:tavLst>
                                    </p:anim>
                                    <p:anim calcmode="lin" valueType="num">
                                      <p:cBhvr>
                                        <p:cTn id="58" dur="150" fill="hold"/>
                                        <p:tgtEl>
                                          <p:spTgt spid="32"/>
                                        </p:tgtEl>
                                        <p:attrNameLst>
                                          <p:attrName>ppt_h</p:attrName>
                                        </p:attrNameLst>
                                      </p:cBhvr>
                                      <p:tavLst>
                                        <p:tav tm="0">
                                          <p:val>
                                            <p:fltVal val="0"/>
                                          </p:val>
                                        </p:tav>
                                        <p:tav tm="100000">
                                          <p:val>
                                            <p:strVal val="#ppt_h"/>
                                          </p:val>
                                        </p:tav>
                                      </p:tavLst>
                                    </p:anim>
                                    <p:animEffect transition="in" filter="fade">
                                      <p:cBhvr>
                                        <p:cTn id="59" dur="150"/>
                                        <p:tgtEl>
                                          <p:spTgt spid="32"/>
                                        </p:tgtEl>
                                      </p:cBhvr>
                                    </p:animEffect>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50"/>
                                        <p:tgtEl>
                                          <p:spTgt spid="6"/>
                                        </p:tgtEl>
                                      </p:cBhvr>
                                    </p:animEffect>
                                    <p:anim calcmode="lin" valueType="num">
                                      <p:cBhvr>
                                        <p:cTn id="63" dur="150" fill="hold"/>
                                        <p:tgtEl>
                                          <p:spTgt spid="6"/>
                                        </p:tgtEl>
                                        <p:attrNameLst>
                                          <p:attrName>ppt_x</p:attrName>
                                        </p:attrNameLst>
                                      </p:cBhvr>
                                      <p:tavLst>
                                        <p:tav tm="0">
                                          <p:val>
                                            <p:strVal val="#ppt_x"/>
                                          </p:val>
                                        </p:tav>
                                        <p:tav tm="100000">
                                          <p:val>
                                            <p:strVal val="#ppt_x"/>
                                          </p:val>
                                        </p:tav>
                                      </p:tavLst>
                                    </p:anim>
                                    <p:anim calcmode="lin" valueType="num">
                                      <p:cBhvr>
                                        <p:cTn id="64"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63" name="Group 62"/>
          <p:cNvGrpSpPr/>
          <p:nvPr/>
        </p:nvGrpSpPr>
        <p:grpSpPr>
          <a:xfrm>
            <a:off x="323606" y="3134289"/>
            <a:ext cx="819391" cy="819389"/>
            <a:chOff x="323607" y="3105150"/>
            <a:chExt cx="819391" cy="819389"/>
          </a:xfrm>
        </p:grpSpPr>
        <p:sp>
          <p:nvSpPr>
            <p:cNvPr id="64" name="Oval 6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6" name="Group 65"/>
          <p:cNvGrpSpPr/>
          <p:nvPr/>
        </p:nvGrpSpPr>
        <p:grpSpPr>
          <a:xfrm>
            <a:off x="2858455" y="4164334"/>
            <a:ext cx="819391" cy="819389"/>
            <a:chOff x="323607" y="3105150"/>
            <a:chExt cx="819391" cy="819389"/>
          </a:xfrm>
        </p:grpSpPr>
        <p:sp>
          <p:nvSpPr>
            <p:cNvPr id="67" name="Oval 6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9" name="Group 68"/>
          <p:cNvGrpSpPr/>
          <p:nvPr/>
        </p:nvGrpSpPr>
        <p:grpSpPr>
          <a:xfrm>
            <a:off x="2685809" y="1523761"/>
            <a:ext cx="819391" cy="819389"/>
            <a:chOff x="323608" y="3105150"/>
            <a:chExt cx="819391" cy="819389"/>
          </a:xfrm>
        </p:grpSpPr>
        <p:sp>
          <p:nvSpPr>
            <p:cNvPr id="70" name="Oval 6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75" name="Group 74"/>
          <p:cNvGrpSpPr/>
          <p:nvPr/>
        </p:nvGrpSpPr>
        <p:grpSpPr>
          <a:xfrm>
            <a:off x="6874933" y="4075070"/>
            <a:ext cx="819391" cy="819389"/>
            <a:chOff x="323608" y="3105150"/>
            <a:chExt cx="819391" cy="819389"/>
          </a:xfrm>
        </p:grpSpPr>
        <p:sp>
          <p:nvSpPr>
            <p:cNvPr id="77" name="Oval 7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87" name="Group 86"/>
          <p:cNvGrpSpPr/>
          <p:nvPr/>
        </p:nvGrpSpPr>
        <p:grpSpPr>
          <a:xfrm>
            <a:off x="7638809" y="2653750"/>
            <a:ext cx="819391" cy="819389"/>
            <a:chOff x="323607" y="3105150"/>
            <a:chExt cx="819391" cy="819389"/>
          </a:xfrm>
        </p:grpSpPr>
        <p:sp>
          <p:nvSpPr>
            <p:cNvPr id="90" name="Oval 8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6" name="TextBox 25"/>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97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50" fill="hold"/>
                                        <p:tgtEl>
                                          <p:spTgt spid="63"/>
                                        </p:tgtEl>
                                        <p:attrNameLst>
                                          <p:attrName>ppt_w</p:attrName>
                                        </p:attrNameLst>
                                      </p:cBhvr>
                                      <p:tavLst>
                                        <p:tav tm="0">
                                          <p:val>
                                            <p:fltVal val="0"/>
                                          </p:val>
                                        </p:tav>
                                        <p:tav tm="100000">
                                          <p:val>
                                            <p:strVal val="#ppt_w"/>
                                          </p:val>
                                        </p:tav>
                                      </p:tavLst>
                                    </p:anim>
                                    <p:anim calcmode="lin" valueType="num">
                                      <p:cBhvr>
                                        <p:cTn id="8" dur="150" fill="hold"/>
                                        <p:tgtEl>
                                          <p:spTgt spid="63"/>
                                        </p:tgtEl>
                                        <p:attrNameLst>
                                          <p:attrName>ppt_h</p:attrName>
                                        </p:attrNameLst>
                                      </p:cBhvr>
                                      <p:tavLst>
                                        <p:tav tm="0">
                                          <p:val>
                                            <p:fltVal val="0"/>
                                          </p:val>
                                        </p:tav>
                                        <p:tav tm="100000">
                                          <p:val>
                                            <p:strVal val="#ppt_h"/>
                                          </p:val>
                                        </p:tav>
                                      </p:tavLst>
                                    </p:anim>
                                    <p:animEffect transition="in" filter="fade">
                                      <p:cBhvr>
                                        <p:cTn id="9" dur="15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50" fill="hold"/>
                                        <p:tgtEl>
                                          <p:spTgt spid="66"/>
                                        </p:tgtEl>
                                        <p:attrNameLst>
                                          <p:attrName>ppt_w</p:attrName>
                                        </p:attrNameLst>
                                      </p:cBhvr>
                                      <p:tavLst>
                                        <p:tav tm="0">
                                          <p:val>
                                            <p:fltVal val="0"/>
                                          </p:val>
                                        </p:tav>
                                        <p:tav tm="100000">
                                          <p:val>
                                            <p:strVal val="#ppt_w"/>
                                          </p:val>
                                        </p:tav>
                                      </p:tavLst>
                                    </p:anim>
                                    <p:anim calcmode="lin" valueType="num">
                                      <p:cBhvr>
                                        <p:cTn id="15" dur="150" fill="hold"/>
                                        <p:tgtEl>
                                          <p:spTgt spid="66"/>
                                        </p:tgtEl>
                                        <p:attrNameLst>
                                          <p:attrName>ppt_h</p:attrName>
                                        </p:attrNameLst>
                                      </p:cBhvr>
                                      <p:tavLst>
                                        <p:tav tm="0">
                                          <p:val>
                                            <p:fltVal val="0"/>
                                          </p:val>
                                        </p:tav>
                                        <p:tav tm="100000">
                                          <p:val>
                                            <p:strVal val="#ppt_h"/>
                                          </p:val>
                                        </p:tav>
                                      </p:tavLst>
                                    </p:anim>
                                    <p:animEffect transition="in" filter="fade">
                                      <p:cBhvr>
                                        <p:cTn id="16" dur="15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150" fill="hold"/>
                                        <p:tgtEl>
                                          <p:spTgt spid="69"/>
                                        </p:tgtEl>
                                        <p:attrNameLst>
                                          <p:attrName>ppt_w</p:attrName>
                                        </p:attrNameLst>
                                      </p:cBhvr>
                                      <p:tavLst>
                                        <p:tav tm="0">
                                          <p:val>
                                            <p:fltVal val="0"/>
                                          </p:val>
                                        </p:tav>
                                        <p:tav tm="100000">
                                          <p:val>
                                            <p:strVal val="#ppt_w"/>
                                          </p:val>
                                        </p:tav>
                                      </p:tavLst>
                                    </p:anim>
                                    <p:anim calcmode="lin" valueType="num">
                                      <p:cBhvr>
                                        <p:cTn id="22" dur="150" fill="hold"/>
                                        <p:tgtEl>
                                          <p:spTgt spid="69"/>
                                        </p:tgtEl>
                                        <p:attrNameLst>
                                          <p:attrName>ppt_h</p:attrName>
                                        </p:attrNameLst>
                                      </p:cBhvr>
                                      <p:tavLst>
                                        <p:tav tm="0">
                                          <p:val>
                                            <p:fltVal val="0"/>
                                          </p:val>
                                        </p:tav>
                                        <p:tav tm="100000">
                                          <p:val>
                                            <p:strVal val="#ppt_h"/>
                                          </p:val>
                                        </p:tav>
                                      </p:tavLst>
                                    </p:anim>
                                    <p:animEffect transition="in" filter="fade">
                                      <p:cBhvr>
                                        <p:cTn id="23" dur="15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50" fill="hold"/>
                                        <p:tgtEl>
                                          <p:spTgt spid="75"/>
                                        </p:tgtEl>
                                        <p:attrNameLst>
                                          <p:attrName>ppt_w</p:attrName>
                                        </p:attrNameLst>
                                      </p:cBhvr>
                                      <p:tavLst>
                                        <p:tav tm="0">
                                          <p:val>
                                            <p:fltVal val="0"/>
                                          </p:val>
                                        </p:tav>
                                        <p:tav tm="100000">
                                          <p:val>
                                            <p:strVal val="#ppt_w"/>
                                          </p:val>
                                        </p:tav>
                                      </p:tavLst>
                                    </p:anim>
                                    <p:anim calcmode="lin" valueType="num">
                                      <p:cBhvr>
                                        <p:cTn id="29" dur="150" fill="hold"/>
                                        <p:tgtEl>
                                          <p:spTgt spid="75"/>
                                        </p:tgtEl>
                                        <p:attrNameLst>
                                          <p:attrName>ppt_h</p:attrName>
                                        </p:attrNameLst>
                                      </p:cBhvr>
                                      <p:tavLst>
                                        <p:tav tm="0">
                                          <p:val>
                                            <p:fltVal val="0"/>
                                          </p:val>
                                        </p:tav>
                                        <p:tav tm="100000">
                                          <p:val>
                                            <p:strVal val="#ppt_h"/>
                                          </p:val>
                                        </p:tav>
                                      </p:tavLst>
                                    </p:anim>
                                    <p:animEffect transition="in" filter="fade">
                                      <p:cBhvr>
                                        <p:cTn id="30" dur="1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150" fill="hold"/>
                                        <p:tgtEl>
                                          <p:spTgt spid="87"/>
                                        </p:tgtEl>
                                        <p:attrNameLst>
                                          <p:attrName>ppt_w</p:attrName>
                                        </p:attrNameLst>
                                      </p:cBhvr>
                                      <p:tavLst>
                                        <p:tav tm="0">
                                          <p:val>
                                            <p:fltVal val="0"/>
                                          </p:val>
                                        </p:tav>
                                        <p:tav tm="100000">
                                          <p:val>
                                            <p:strVal val="#ppt_w"/>
                                          </p:val>
                                        </p:tav>
                                      </p:tavLst>
                                    </p:anim>
                                    <p:anim calcmode="lin" valueType="num">
                                      <p:cBhvr>
                                        <p:cTn id="36" dur="150" fill="hold"/>
                                        <p:tgtEl>
                                          <p:spTgt spid="87"/>
                                        </p:tgtEl>
                                        <p:attrNameLst>
                                          <p:attrName>ppt_h</p:attrName>
                                        </p:attrNameLst>
                                      </p:cBhvr>
                                      <p:tavLst>
                                        <p:tav tm="0">
                                          <p:val>
                                            <p:fltVal val="0"/>
                                          </p:val>
                                        </p:tav>
                                        <p:tav tm="100000">
                                          <p:val>
                                            <p:strVal val="#ppt_h"/>
                                          </p:val>
                                        </p:tav>
                                      </p:tavLst>
                                    </p:anim>
                                    <p:animEffect transition="in" filter="fade">
                                      <p:cBhvr>
                                        <p:cTn id="37"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19488</TotalTime>
  <Words>566</Words>
  <Application>Microsoft Office PowerPoint</Application>
  <PresentationFormat>On-screen Show (16:9)</PresentationFormat>
  <Paragraphs>152</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IBM Plex Sans Light</vt:lpstr>
      <vt:lpstr>Wingdings</vt:lpstr>
      <vt:lpstr>Yu Gothic Light</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Who Are Inventors?</dc:title>
  <dc:creator>Michael Bryson</dc:creator>
  <cp:lastModifiedBy>Michael Bryson</cp:lastModifiedBy>
  <cp:revision>364</cp:revision>
  <dcterms:created xsi:type="dcterms:W3CDTF">2021-03-25T22:51:27Z</dcterms:created>
  <dcterms:modified xsi:type="dcterms:W3CDTF">2022-01-21T19:58:31Z</dcterms:modified>
</cp:coreProperties>
</file>