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0"/>
  </p:notesMasterIdLst>
  <p:sldIdLst>
    <p:sldId id="377" r:id="rId2"/>
    <p:sldId id="378" r:id="rId3"/>
    <p:sldId id="326" r:id="rId4"/>
    <p:sldId id="327" r:id="rId5"/>
    <p:sldId id="381" r:id="rId6"/>
    <p:sldId id="325" r:id="rId7"/>
    <p:sldId id="379" r:id="rId8"/>
    <p:sldId id="380" r:id="rId9"/>
  </p:sldIdLst>
  <p:sldSz cx="9144000" cy="5143500" type="screen16x9"/>
  <p:notesSz cx="6858000" cy="9144000"/>
  <p:embeddedFontLst>
    <p:embeddedFont>
      <p:font typeface="Arial Black" panose="020B0A04020102020204" pitchFamily="34" charset="0"/>
      <p:bold r:id="rId11"/>
    </p:embeddedFont>
    <p:embeddedFont>
      <p:font typeface="IBM Plex Sans Light" panose="020B0403050203000203" pitchFamily="34" charset="0"/>
      <p:regular r:id="rId12"/>
      <p:italic r:id="rId13"/>
    </p:embeddedFont>
    <p:embeddedFont>
      <p:font typeface="Yu Gothic Light" panose="020B0300000000000000" pitchFamily="34" charset="-128"/>
      <p:regular r:id="rId14"/>
    </p:embeddedFont>
    <p:embeddedFont>
      <p:font typeface="Calibri" panose="020F0502020204030204" pitchFamily="34" charset="0"/>
      <p:regular r:id="rId15"/>
      <p:bold r:id="rId16"/>
      <p:italic r:id="rId17"/>
      <p:boldItalic r:id="rId18"/>
    </p:embeddedFont>
    <p:embeddedFont>
      <p:font typeface="Comic Sans MS" panose="030F0702030302020204" pitchFamily="66"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53AF"/>
    <a:srgbClr val="425890"/>
    <a:srgbClr val="394C7B"/>
    <a:srgbClr val="354773"/>
    <a:srgbClr val="556FB1"/>
    <a:srgbClr val="A2B0D2"/>
    <a:srgbClr val="C1CAE1"/>
    <a:srgbClr val="B3BEDB"/>
    <a:srgbClr val="A4B2D4"/>
    <a:srgbClr val="8FA0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883" autoAdjust="0"/>
  </p:normalViewPr>
  <p:slideViewPr>
    <p:cSldViewPr>
      <p:cViewPr>
        <p:scale>
          <a:sx n="100" d="100"/>
          <a:sy n="100" d="100"/>
        </p:scale>
        <p:origin x="-1860" y="-204"/>
      </p:cViewPr>
      <p:guideLst>
        <p:guide orient="horz" pos="1620"/>
        <p:guide pos="2880"/>
      </p:guideLst>
    </p:cSldViewPr>
  </p:slideViewPr>
  <p:notesTextViewPr>
    <p:cViewPr>
      <p:scale>
        <a:sx n="125" d="100"/>
        <a:sy n="125" d="100"/>
      </p:scale>
      <p:origin x="0" y="558"/>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presProps" Target="presProp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7713F2-73D9-45A4-AB8D-6B864CEEA986}" type="datetimeFigureOut">
              <a:rPr lang="en-US" smtClean="0"/>
              <a:t>1/21/2022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8FEF5D-6376-4721-9522-84001B95F62D}" type="slidenum">
              <a:rPr lang="en-US" smtClean="0"/>
              <a:t>‹#›</a:t>
            </a:fld>
            <a:endParaRPr lang="en-US"/>
          </a:p>
        </p:txBody>
      </p:sp>
    </p:spTree>
    <p:extLst>
      <p:ext uri="{BB962C8B-B14F-4D97-AF65-F5344CB8AC3E}">
        <p14:creationId xmlns:p14="http://schemas.microsoft.com/office/powerpoint/2010/main" val="209567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Invention Project</a:t>
            </a:r>
          </a:p>
          <a:p>
            <a:endParaRPr lang="en-US" baseline="0" dirty="0" smtClean="0"/>
          </a:p>
          <a:p>
            <a:r>
              <a:rPr lang="en-US" baseline="0" dirty="0" smtClean="0"/>
              <a:t>PowerPoint Lesson Slides</a:t>
            </a:r>
          </a:p>
          <a:p>
            <a:r>
              <a:rPr lang="en-US" baseline="0" dirty="0" smtClean="0"/>
              <a:t>Created by Michael Bryson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www.andrews.edu/go/invent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Andrews University STEM Division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January 2022</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a:t>
            </a:r>
            <a:br>
              <a:rPr lang="en-US" baseline="0" dirty="0" smtClean="0"/>
            </a:br>
            <a:r>
              <a:rPr lang="en-US" baseline="0" dirty="0" smtClean="0"/>
              <a:t>Some slides in the PowerPoint have text or images that appear out of place until full-screen playback. This is because some elements are animated and will not appear in the right place until the slide is played. There are also some animated transitions that require an extra slide to animate properly.</a:t>
            </a:r>
          </a:p>
        </p:txBody>
      </p:sp>
      <p:sp>
        <p:nvSpPr>
          <p:cNvPr id="4" name="Slide Number Placeholder 3"/>
          <p:cNvSpPr>
            <a:spLocks noGrp="1"/>
          </p:cNvSpPr>
          <p:nvPr>
            <p:ph type="sldNum" sz="quarter" idx="10"/>
          </p:nvPr>
        </p:nvSpPr>
        <p:spPr/>
        <p:txBody>
          <a:bodyPr/>
          <a:lstStyle/>
          <a:p>
            <a:fld id="{028FEF5D-6376-4721-9522-84001B95F62D}" type="slidenum">
              <a:rPr lang="en-US" smtClean="0"/>
              <a:t>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Lesson 2: Real-World Problems</a:t>
            </a:r>
          </a:p>
        </p:txBody>
      </p:sp>
      <p:sp>
        <p:nvSpPr>
          <p:cNvPr id="4" name="Slide Number Placeholder 3"/>
          <p:cNvSpPr>
            <a:spLocks noGrp="1"/>
          </p:cNvSpPr>
          <p:nvPr>
            <p:ph type="sldNum" sz="quarter" idx="10"/>
          </p:nvPr>
        </p:nvSpPr>
        <p:spPr/>
        <p:txBody>
          <a:bodyPr/>
          <a:lstStyle/>
          <a:p>
            <a:fld id="{028FEF5D-6376-4721-9522-84001B95F62D}" type="slidenum">
              <a:rPr lang="en-US" smtClean="0"/>
              <a:t>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 Step: Find a Problem</a:t>
            </a:r>
          </a:p>
          <a:p>
            <a:endParaRPr lang="en-US" baseline="0" dirty="0" smtClean="0"/>
          </a:p>
          <a:p>
            <a:r>
              <a:rPr lang="en-US" baseline="0" dirty="0" smtClean="0"/>
              <a:t>How do I find a problem? They are everywhere!</a:t>
            </a:r>
          </a:p>
          <a:p>
            <a:endParaRPr lang="en-US" baseline="0" dirty="0" smtClean="0"/>
          </a:p>
          <a:p>
            <a:r>
              <a:rPr lang="en-US" baseline="0" dirty="0" smtClean="0"/>
              <a:t>In-class assignment (next slide)</a:t>
            </a:r>
          </a:p>
          <a:p>
            <a:endParaRPr lang="en-US" baseline="0" dirty="0" smtClean="0"/>
          </a:p>
          <a:p>
            <a:r>
              <a:rPr lang="en-US" baseline="0" dirty="0" smtClean="0"/>
              <a:t>Invention Categories handout available on our website: (Project Resources section in Teacher Resources)</a:t>
            </a:r>
          </a:p>
          <a:p>
            <a:r>
              <a:rPr lang="en-US" baseline="0" dirty="0" smtClean="0"/>
              <a:t>https://www.andrews.edu/cas/stem/invent/downloads/invention-categories_9-12.pdf</a:t>
            </a:r>
          </a:p>
        </p:txBody>
      </p:sp>
      <p:sp>
        <p:nvSpPr>
          <p:cNvPr id="4" name="Slide Number Placeholder 3"/>
          <p:cNvSpPr>
            <a:spLocks noGrp="1"/>
          </p:cNvSpPr>
          <p:nvPr>
            <p:ph type="sldNum" sz="quarter" idx="10"/>
          </p:nvPr>
        </p:nvSpPr>
        <p:spPr/>
        <p:txBody>
          <a:bodyPr/>
          <a:lstStyle/>
          <a:p>
            <a:fld id="{028FEF5D-6376-4721-9522-84001B95F62D}" type="slidenum">
              <a:rPr lang="en-US" smtClean="0"/>
              <a:t>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Assignment: (due by end of class)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Each team should choose a problem today (or next time at the latest), because the remaining steps require significant time. It is good to choose a problem everyone cares about, but learning the process is more important.</a:t>
            </a:r>
          </a:p>
          <a:p>
            <a:endParaRPr lang="en-US" baseline="0" dirty="0" smtClean="0"/>
          </a:p>
          <a:p>
            <a:pPr marL="171450" indent="-171450">
              <a:buFont typeface="Arial" panose="020B0604020202020204" pitchFamily="34" charset="0"/>
              <a:buChar char="•"/>
            </a:pPr>
            <a:r>
              <a:rPr lang="en-US" baseline="0" dirty="0" smtClean="0"/>
              <a:t>Start with onscreen invention categories (previous slide)</a:t>
            </a:r>
          </a:p>
          <a:p>
            <a:pPr marL="171450" indent="-171450">
              <a:buFont typeface="Arial" panose="020B0604020202020204" pitchFamily="34" charset="0"/>
              <a:buChar char="•"/>
            </a:pPr>
            <a:r>
              <a:rPr lang="en-US" baseline="0" dirty="0" smtClean="0"/>
              <a:t>Read the “Find a Problem” section in the Logbook (pg. 7)</a:t>
            </a:r>
          </a:p>
          <a:p>
            <a:pPr marL="171450" indent="-171450">
              <a:buFont typeface="Arial" panose="020B0604020202020204" pitchFamily="34" charset="0"/>
              <a:buChar char="•"/>
            </a:pPr>
            <a:r>
              <a:rPr lang="en-US" baseline="0" dirty="0" smtClean="0"/>
              <a:t>Team discussion</a:t>
            </a:r>
          </a:p>
          <a:p>
            <a:pPr marL="171450" indent="-171450">
              <a:buFont typeface="Arial" panose="020B0604020202020204" pitchFamily="34" charset="0"/>
              <a:buChar char="•"/>
            </a:pPr>
            <a:r>
              <a:rPr lang="en-US" baseline="0" dirty="0" smtClean="0"/>
              <a:t>Ask around the school</a:t>
            </a:r>
          </a:p>
          <a:p>
            <a:pPr marL="171450" indent="-171450">
              <a:buFont typeface="Arial" panose="020B0604020202020204" pitchFamily="34" charset="0"/>
              <a:buChar char="•"/>
            </a:pPr>
            <a:r>
              <a:rPr lang="en-US" baseline="0" dirty="0" smtClean="0"/>
              <a:t>Search online</a:t>
            </a:r>
          </a:p>
          <a:p>
            <a:pPr marL="171450" indent="-171450">
              <a:buFont typeface="Arial" panose="020B0604020202020204" pitchFamily="34" charset="0"/>
              <a:buChar char="•"/>
            </a:pPr>
            <a:r>
              <a:rPr lang="en-US" baseline="0" dirty="0" smtClean="0"/>
              <a:t>Etc.</a:t>
            </a:r>
          </a:p>
          <a:p>
            <a:pPr marL="0" indent="0">
              <a:buFont typeface="Arial" panose="020B0604020202020204" pitchFamily="34" charset="0"/>
              <a:buNone/>
            </a:pPr>
            <a:endParaRPr lang="en-US" baseline="0" dirty="0" smtClean="0"/>
          </a:p>
          <a:p>
            <a:r>
              <a:rPr lang="en-US" baseline="0" dirty="0" smtClean="0"/>
              <a:t>Read the Logbook for more information (pg. 7).</a:t>
            </a:r>
          </a:p>
        </p:txBody>
      </p:sp>
      <p:sp>
        <p:nvSpPr>
          <p:cNvPr id="4" name="Slide Number Placeholder 3"/>
          <p:cNvSpPr>
            <a:spLocks noGrp="1"/>
          </p:cNvSpPr>
          <p:nvPr>
            <p:ph type="sldNum" sz="quarter" idx="10"/>
          </p:nvPr>
        </p:nvSpPr>
        <p:spPr/>
        <p:txBody>
          <a:bodyPr/>
          <a:lstStyle/>
          <a:p>
            <a:fld id="{028FEF5D-6376-4721-9522-84001B95F62D}" type="slidenum">
              <a:rPr lang="en-US" smtClean="0"/>
              <a:t>6</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(opening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7</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(closing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8</a:t>
            </a:fld>
            <a:endParaRPr lang="en-US"/>
          </a:p>
        </p:txBody>
      </p:sp>
    </p:spTree>
    <p:extLst>
      <p:ext uri="{BB962C8B-B14F-4D97-AF65-F5344CB8AC3E}">
        <p14:creationId xmlns:p14="http://schemas.microsoft.com/office/powerpoint/2010/main" val="411241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561933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60150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84263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3598426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7848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602740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B43A6B-DCF3-4258-9AA1-E5D70629B395}"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032676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B43A6B-DCF3-4258-9AA1-E5D70629B395}"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40046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43A6B-DCF3-4258-9AA1-E5D70629B395}"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1201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60831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92581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9B43A6B-DCF3-4258-9AA1-E5D70629B395}" type="datetimeFigureOut">
              <a:rPr lang="en-US" smtClean="0"/>
              <a:t>1/21/2022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3B08F2E-7C85-4894-800C-55878C6C9153}" type="slidenum">
              <a:rPr lang="en-US" smtClean="0"/>
              <a:t>‹#›</a:t>
            </a:fld>
            <a:endParaRPr lang="en-US"/>
          </a:p>
        </p:txBody>
      </p:sp>
    </p:spTree>
    <p:extLst>
      <p:ext uri="{BB962C8B-B14F-4D97-AF65-F5344CB8AC3E}">
        <p14:creationId xmlns:p14="http://schemas.microsoft.com/office/powerpoint/2010/main" val="2044498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92513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6667">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6667">
                                          <p:cBhvr additive="base">
                                            <p:cTn id="7" dur="250" fill="hold"/>
                                            <p:tgtEl>
                                              <p:spTgt spid="26"/>
                                            </p:tgtEl>
                                            <p:attrNameLst>
                                              <p:attrName>ppt_x</p:attrName>
                                            </p:attrNameLst>
                                          </p:cBhvr>
                                          <p:tavLst>
                                            <p:tav tm="0">
                                              <p:val>
                                                <p:strVal val="0-#ppt_w/2"/>
                                              </p:val>
                                            </p:tav>
                                            <p:tav tm="100000">
                                              <p:val>
                                                <p:strVal val="#ppt_x"/>
                                              </p:val>
                                            </p:tav>
                                          </p:tavLst>
                                        </p:anim>
                                        <p:anim calcmode="lin" valueType="num" p14:bounceEnd="66667">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0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20000">
                                          <p:cBhvr additive="base">
                                            <p:cTn id="11"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20000">
                                          <p:cBhvr additive="base">
                                            <p:cTn id="15"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20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20000">
                                          <p:cBhvr additive="base">
                                            <p:cTn id="19"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14:presetBounceEnd="20000">
                                      <p:stCondLst>
                                        <p:cond delay="0"/>
                                      </p:stCondLst>
                                      <p:childTnLst>
                                        <p:animRot by="64800000" p14:bounceEnd="20000">
                                          <p:cBhvr>
                                            <p:cTn id="22" dur="400" fill="hold"/>
                                            <p:tgtEl>
                                              <p:spTgt spid="22"/>
                                            </p:tgtEl>
                                            <p:attrNameLst>
                                              <p:attrName>r</p:attrName>
                                            </p:attrNameLst>
                                          </p:cBhvr>
                                        </p:animRot>
                                      </p:childTnLst>
                                    </p:cTn>
                                  </p:par>
                                  <p:par>
                                    <p:cTn id="23" presetID="2" presetClass="entr" presetSubtype="8" fill="hold" nodeType="withEffect" p14:presetBounceEnd="20000">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14:bounceEnd="20000">
                                          <p:cBhvr additive="base">
                                            <p:cTn id="25"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14:presetBounceEnd="20000">
                                      <p:stCondLst>
                                        <p:cond delay="30"/>
                                      </p:stCondLst>
                                      <p:childTnLst>
                                        <p:animRot by="54000000" p14:bounceEnd="20000">
                                          <p:cBhvr>
                                            <p:cTn id="28" dur="400" fill="hold"/>
                                            <p:tgtEl>
                                              <p:spTgt spid="21"/>
                                            </p:tgtEl>
                                            <p:attrNameLst>
                                              <p:attrName>r</p:attrName>
                                            </p:attrNameLst>
                                          </p:cBhvr>
                                        </p:animRot>
                                      </p:childTnLst>
                                    </p:cTn>
                                  </p:par>
                                  <p:par>
                                    <p:cTn id="29" presetID="2" presetClass="entr" presetSubtype="8" fill="hold" nodeType="withEffect" p14:presetBounceEnd="20000">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14:bounceEnd="20000">
                                          <p:cBhvr additive="base">
                                            <p:cTn id="31"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14:presetBounceEnd="20000">
                                      <p:stCondLst>
                                        <p:cond delay="60"/>
                                      </p:stCondLst>
                                      <p:childTnLst>
                                        <p:animRot by="48600000" p14:bounceEnd="20000">
                                          <p:cBhvr>
                                            <p:cTn id="34" dur="400" fill="hold"/>
                                            <p:tgtEl>
                                              <p:spTgt spid="20"/>
                                            </p:tgtEl>
                                            <p:attrNameLst>
                                              <p:attrName>r</p:attrName>
                                            </p:attrNameLst>
                                          </p:cBhvr>
                                        </p:animRot>
                                      </p:childTnLst>
                                    </p:cTn>
                                  </p:par>
                                  <p:par>
                                    <p:cTn id="35" presetID="2" presetClass="entr" presetSubtype="8" fill="hold" nodeType="withEffect" p14:presetBounceEnd="20000">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14:bounceEnd="20000">
                                          <p:cBhvr additive="base">
                                            <p:cTn id="37"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14:presetBounceEnd="20000">
                                      <p:stCondLst>
                                        <p:cond delay="90"/>
                                      </p:stCondLst>
                                      <p:childTnLst>
                                        <p:animRot by="37800000" p14:bounceEnd="20000">
                                          <p:cBhvr>
                                            <p:cTn id="40" dur="400" fill="hold"/>
                                            <p:tgtEl>
                                              <p:spTgt spid="19"/>
                                            </p:tgtEl>
                                            <p:attrNameLst>
                                              <p:attrName>r</p:attrName>
                                            </p:attrNameLst>
                                          </p:cBhvr>
                                        </p:animRot>
                                      </p:childTnLst>
                                    </p:cTn>
                                  </p:par>
                                  <p:par>
                                    <p:cTn id="41" presetID="2" presetClass="entr" presetSubtype="8" fill="hold" nodeType="withEffect" p14:presetBounceEnd="20000">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14:bounceEnd="20000">
                                          <p:cBhvr additive="base">
                                            <p:cTn id="43"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14:presetBounceEnd="20000">
                                      <p:stCondLst>
                                        <p:cond delay="120"/>
                                      </p:stCondLst>
                                      <p:childTnLst>
                                        <p:animRot by="32400000" p14:bounceEnd="20000">
                                          <p:cBhvr>
                                            <p:cTn id="46" dur="400" fill="hold"/>
                                            <p:tgtEl>
                                              <p:spTgt spid="18"/>
                                            </p:tgtEl>
                                            <p:attrNameLst>
                                              <p:attrName>r</p:attrName>
                                            </p:attrNameLst>
                                          </p:cBhvr>
                                        </p:animRot>
                                      </p:childTnLst>
                                    </p:cTn>
                                  </p:par>
                                  <p:par>
                                    <p:cTn id="47" presetID="2" presetClass="entr" presetSubtype="8" fill="hold" nodeType="withEffect" p14:presetBounceEnd="20000">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14:bounceEnd="20000">
                                          <p:cBhvr additive="base">
                                            <p:cTn id="49"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14:presetBounceEnd="20000">
                                      <p:stCondLst>
                                        <p:cond delay="150"/>
                                      </p:stCondLst>
                                      <p:childTnLst>
                                        <p:animRot by="21600000" p14:bounceEnd="20000">
                                          <p:cBhvr>
                                            <p:cTn id="52" dur="400" fill="hold"/>
                                            <p:tgtEl>
                                              <p:spTgt spid="17"/>
                                            </p:tgtEl>
                                            <p:attrNameLst>
                                              <p:attrName>r</p:attrName>
                                            </p:attrNameLst>
                                          </p:cBhvr>
                                        </p:animRot>
                                      </p:childTnLst>
                                    </p:cTn>
                                  </p:par>
                                  <p:par>
                                    <p:cTn id="53" presetID="2" presetClass="entr" presetSubtype="8" fill="hold" nodeType="withEffect" p14:presetBounceEnd="20000">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14:bounceEnd="20000">
                                          <p:cBhvr additive="base">
                                            <p:cTn id="55"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14:presetBounceEnd="20000">
                                      <p:stCondLst>
                                        <p:cond delay="180"/>
                                      </p:stCondLst>
                                      <p:childTnLst>
                                        <p:animRot by="10800000" p14:bounceEnd="2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350" fill="hold"/>
                                            <p:tgtEl>
                                              <p:spTgt spid="25"/>
                                            </p:tgtEl>
                                            <p:attrNameLst>
                                              <p:attrName>ppt_x</p:attrName>
                                            </p:attrNameLst>
                                          </p:cBhvr>
                                          <p:tavLst>
                                            <p:tav tm="0">
                                              <p:val>
                                                <p:strVal val="1+#ppt_w/2"/>
                                              </p:val>
                                            </p:tav>
                                            <p:tav tm="100000">
                                              <p:val>
                                                <p:strVal val="#ppt_x"/>
                                              </p:val>
                                            </p:tav>
                                          </p:tavLst>
                                        </p:anim>
                                        <p:anim calcmode="lin" valueType="num">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50" fill="hold"/>
                                            <p:tgtEl>
                                              <p:spTgt spid="4"/>
                                            </p:tgtEl>
                                            <p:attrNameLst>
                                              <p:attrName>ppt_x</p:attrName>
                                            </p:attrNameLst>
                                          </p:cBhvr>
                                          <p:tavLst>
                                            <p:tav tm="0">
                                              <p:val>
                                                <p:strVal val="0-#ppt_w/2"/>
                                              </p:val>
                                            </p:tav>
                                            <p:tav tm="100000">
                                              <p:val>
                                                <p:strVal val="#ppt_x"/>
                                              </p:val>
                                            </p:tav>
                                          </p:tavLst>
                                        </p:anim>
                                        <p:anim calcmode="lin" valueType="num">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400" fill="hold"/>
                                            <p:tgtEl>
                                              <p:spTgt spid="22"/>
                                            </p:tgtEl>
                                            <p:attrNameLst>
                                              <p:attrName>ppt_x</p:attrName>
                                            </p:attrNameLst>
                                          </p:cBhvr>
                                          <p:tavLst>
                                            <p:tav tm="0">
                                              <p:val>
                                                <p:strVal val="0-#ppt_w/2"/>
                                              </p:val>
                                            </p:tav>
                                            <p:tav tm="100000">
                                              <p:val>
                                                <p:strVal val="#ppt_x"/>
                                              </p:val>
                                            </p:tav>
                                          </p:tavLst>
                                        </p:anim>
                                        <p:anim calcmode="lin" valueType="num">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stCondLst>
                                        <p:cond delay="0"/>
                                      </p:stCondLst>
                                      <p:childTnLst>
                                        <p:animRot by="64800000">
                                          <p:cBhvr>
                                            <p:cTn id="22" dur="400" fill="hold"/>
                                            <p:tgtEl>
                                              <p:spTgt spid="22"/>
                                            </p:tgtEl>
                                            <p:attrNameLst>
                                              <p:attrName>r</p:attrName>
                                            </p:attrNameLst>
                                          </p:cBhvr>
                                        </p:animRot>
                                      </p:childTnLst>
                                    </p:cTn>
                                  </p:par>
                                  <p:par>
                                    <p:cTn id="23" presetID="2" presetClass="entr" presetSubtype="8" fill="hold" nodeType="withEffect">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400" fill="hold"/>
                                            <p:tgtEl>
                                              <p:spTgt spid="21"/>
                                            </p:tgtEl>
                                            <p:attrNameLst>
                                              <p:attrName>ppt_x</p:attrName>
                                            </p:attrNameLst>
                                          </p:cBhvr>
                                          <p:tavLst>
                                            <p:tav tm="0">
                                              <p:val>
                                                <p:strVal val="0-#ppt_w/2"/>
                                              </p:val>
                                            </p:tav>
                                            <p:tav tm="100000">
                                              <p:val>
                                                <p:strVal val="#ppt_x"/>
                                              </p:val>
                                            </p:tav>
                                          </p:tavLst>
                                        </p:anim>
                                        <p:anim calcmode="lin" valueType="num">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stCondLst>
                                        <p:cond delay="30"/>
                                      </p:stCondLst>
                                      <p:childTnLst>
                                        <p:animRot by="54000000">
                                          <p:cBhvr>
                                            <p:cTn id="28" dur="400" fill="hold"/>
                                            <p:tgtEl>
                                              <p:spTgt spid="21"/>
                                            </p:tgtEl>
                                            <p:attrNameLst>
                                              <p:attrName>r</p:attrName>
                                            </p:attrNameLst>
                                          </p:cBhvr>
                                        </p:animRot>
                                      </p:childTnLst>
                                    </p:cTn>
                                  </p:par>
                                  <p:par>
                                    <p:cTn id="29" presetID="2" presetClass="entr" presetSubtype="8" fill="hold" nodeType="withEffect">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400" fill="hold"/>
                                            <p:tgtEl>
                                              <p:spTgt spid="20"/>
                                            </p:tgtEl>
                                            <p:attrNameLst>
                                              <p:attrName>ppt_x</p:attrName>
                                            </p:attrNameLst>
                                          </p:cBhvr>
                                          <p:tavLst>
                                            <p:tav tm="0">
                                              <p:val>
                                                <p:strVal val="0-#ppt_w/2"/>
                                              </p:val>
                                            </p:tav>
                                            <p:tav tm="100000">
                                              <p:val>
                                                <p:strVal val="#ppt_x"/>
                                              </p:val>
                                            </p:tav>
                                          </p:tavLst>
                                        </p:anim>
                                        <p:anim calcmode="lin" valueType="num">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stCondLst>
                                        <p:cond delay="60"/>
                                      </p:stCondLst>
                                      <p:childTnLst>
                                        <p:animRot by="48600000">
                                          <p:cBhvr>
                                            <p:cTn id="34" dur="400" fill="hold"/>
                                            <p:tgtEl>
                                              <p:spTgt spid="20"/>
                                            </p:tgtEl>
                                            <p:attrNameLst>
                                              <p:attrName>r</p:attrName>
                                            </p:attrNameLst>
                                          </p:cBhvr>
                                        </p:animRot>
                                      </p:childTnLst>
                                    </p:cTn>
                                  </p:par>
                                  <p:par>
                                    <p:cTn id="35" presetID="2" presetClass="entr" presetSubtype="8" fill="hold" nodeType="withEffect">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400" fill="hold"/>
                                            <p:tgtEl>
                                              <p:spTgt spid="19"/>
                                            </p:tgtEl>
                                            <p:attrNameLst>
                                              <p:attrName>ppt_x</p:attrName>
                                            </p:attrNameLst>
                                          </p:cBhvr>
                                          <p:tavLst>
                                            <p:tav tm="0">
                                              <p:val>
                                                <p:strVal val="0-#ppt_w/2"/>
                                              </p:val>
                                            </p:tav>
                                            <p:tav tm="100000">
                                              <p:val>
                                                <p:strVal val="#ppt_x"/>
                                              </p:val>
                                            </p:tav>
                                          </p:tavLst>
                                        </p:anim>
                                        <p:anim calcmode="lin" valueType="num">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stCondLst>
                                        <p:cond delay="90"/>
                                      </p:stCondLst>
                                      <p:childTnLst>
                                        <p:animRot by="37800000">
                                          <p:cBhvr>
                                            <p:cTn id="40" dur="400" fill="hold"/>
                                            <p:tgtEl>
                                              <p:spTgt spid="19"/>
                                            </p:tgtEl>
                                            <p:attrNameLst>
                                              <p:attrName>r</p:attrName>
                                            </p:attrNameLst>
                                          </p:cBhvr>
                                        </p:animRot>
                                      </p:childTnLst>
                                    </p:cTn>
                                  </p:par>
                                  <p:par>
                                    <p:cTn id="41" presetID="2" presetClass="entr" presetSubtype="8" fill="hold" nodeType="withEffect">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400" fill="hold"/>
                                            <p:tgtEl>
                                              <p:spTgt spid="18"/>
                                            </p:tgtEl>
                                            <p:attrNameLst>
                                              <p:attrName>ppt_x</p:attrName>
                                            </p:attrNameLst>
                                          </p:cBhvr>
                                          <p:tavLst>
                                            <p:tav tm="0">
                                              <p:val>
                                                <p:strVal val="0-#ppt_w/2"/>
                                              </p:val>
                                            </p:tav>
                                            <p:tav tm="100000">
                                              <p:val>
                                                <p:strVal val="#ppt_x"/>
                                              </p:val>
                                            </p:tav>
                                          </p:tavLst>
                                        </p:anim>
                                        <p:anim calcmode="lin" valueType="num">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stCondLst>
                                        <p:cond delay="120"/>
                                      </p:stCondLst>
                                      <p:childTnLst>
                                        <p:animRot by="32400000">
                                          <p:cBhvr>
                                            <p:cTn id="46" dur="400" fill="hold"/>
                                            <p:tgtEl>
                                              <p:spTgt spid="18"/>
                                            </p:tgtEl>
                                            <p:attrNameLst>
                                              <p:attrName>r</p:attrName>
                                            </p:attrNameLst>
                                          </p:cBhvr>
                                        </p:animRot>
                                      </p:childTnLst>
                                    </p:cTn>
                                  </p:par>
                                  <p:par>
                                    <p:cTn id="47" presetID="2" presetClass="entr" presetSubtype="8" fill="hold" nodeType="withEffect">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400" fill="hold"/>
                                            <p:tgtEl>
                                              <p:spTgt spid="17"/>
                                            </p:tgtEl>
                                            <p:attrNameLst>
                                              <p:attrName>ppt_x</p:attrName>
                                            </p:attrNameLst>
                                          </p:cBhvr>
                                          <p:tavLst>
                                            <p:tav tm="0">
                                              <p:val>
                                                <p:strVal val="0-#ppt_w/2"/>
                                              </p:val>
                                            </p:tav>
                                            <p:tav tm="100000">
                                              <p:val>
                                                <p:strVal val="#ppt_x"/>
                                              </p:val>
                                            </p:tav>
                                          </p:tavLst>
                                        </p:anim>
                                        <p:anim calcmode="lin" valueType="num">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stCondLst>
                                        <p:cond delay="150"/>
                                      </p:stCondLst>
                                      <p:childTnLst>
                                        <p:animRot by="21600000">
                                          <p:cBhvr>
                                            <p:cTn id="52" dur="400" fill="hold"/>
                                            <p:tgtEl>
                                              <p:spTgt spid="17"/>
                                            </p:tgtEl>
                                            <p:attrNameLst>
                                              <p:attrName>r</p:attrName>
                                            </p:attrNameLst>
                                          </p:cBhvr>
                                        </p:animRot>
                                      </p:childTnLst>
                                    </p:cTn>
                                  </p:par>
                                  <p:par>
                                    <p:cTn id="53" presetID="2" presetClass="entr" presetSubtype="8" fill="hold" nodeType="withEffect">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400" fill="hold"/>
                                            <p:tgtEl>
                                              <p:spTgt spid="16"/>
                                            </p:tgtEl>
                                            <p:attrNameLst>
                                              <p:attrName>ppt_x</p:attrName>
                                            </p:attrNameLst>
                                          </p:cBhvr>
                                          <p:tavLst>
                                            <p:tav tm="0">
                                              <p:val>
                                                <p:strVal val="0-#ppt_w/2"/>
                                              </p:val>
                                            </p:tav>
                                            <p:tav tm="100000">
                                              <p:val>
                                                <p:strVal val="#ppt_x"/>
                                              </p:val>
                                            </p:tav>
                                          </p:tavLst>
                                        </p:anim>
                                        <p:anim calcmode="lin" valueType="num">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stCondLst>
                                        <p:cond delay="180"/>
                                      </p:stCondLst>
                                      <p:childTnLst>
                                        <p:animRot by="1080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530631"/>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8240" y="2509754"/>
            <a:ext cx="4288418" cy="1052596"/>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Problems</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25" name="TextBox 24"/>
          <p:cNvSpPr txBox="1"/>
          <p:nvPr/>
        </p:nvSpPr>
        <p:spPr>
          <a:xfrm>
            <a:off x="609600" y="1805666"/>
            <a:ext cx="4642104" cy="892552"/>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Real-World</a:t>
            </a:r>
            <a:endParaRPr lang="en-US" sz="5200" dirty="0">
              <a:solidFill>
                <a:schemeClr val="bg1"/>
              </a:solidFill>
              <a:latin typeface="IBM Plex Sans Light" panose="020B0403050203000203"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1" y="4171949"/>
            <a:ext cx="914400" cy="97155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4055"/>
          <a:stretch/>
        </p:blipFill>
        <p:spPr>
          <a:xfrm>
            <a:off x="7188820" y="1347845"/>
            <a:ext cx="781477" cy="379565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4068" y="438150"/>
            <a:ext cx="979932" cy="4705350"/>
          </a:xfrm>
          <a:prstGeom prst="rect">
            <a:avLst/>
          </a:prstGeom>
        </p:spPr>
      </p:pic>
      <p:grpSp>
        <p:nvGrpSpPr>
          <p:cNvPr id="12" name="Group 11"/>
          <p:cNvGrpSpPr>
            <a:grpSpLocks noChangeAspect="1"/>
          </p:cNvGrpSpPr>
          <p:nvPr/>
        </p:nvGrpSpPr>
        <p:grpSpPr>
          <a:xfrm>
            <a:off x="0" y="3887286"/>
            <a:ext cx="5181600" cy="1256213"/>
            <a:chOff x="-7521798" y="742950"/>
            <a:chExt cx="21215796" cy="5143500"/>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0" y="742950"/>
              <a:ext cx="5692998" cy="5143500"/>
            </a:xfrm>
            <a:prstGeom prst="rect">
              <a:avLst/>
            </a:prstGeom>
          </p:spPr>
        </p:pic>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568798" y="742950"/>
              <a:ext cx="5692998" cy="5143500"/>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1798" y="742950"/>
              <a:ext cx="5692998" cy="5143500"/>
            </a:xfrm>
            <a:prstGeom prst="rect">
              <a:avLst/>
            </a:prstGeom>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01000" y="742950"/>
              <a:ext cx="5692998" cy="5143500"/>
            </a:xfrm>
            <a:prstGeom prst="rect">
              <a:avLst/>
            </a:prstGeom>
          </p:spPr>
        </p:pic>
      </p:grpSp>
      <p:pic>
        <p:nvPicPr>
          <p:cNvPr id="51" name="Picture 50"/>
          <p:cNvPicPr>
            <a:picLocks noChangeAspect="1"/>
          </p:cNvPicPr>
          <p:nvPr/>
        </p:nvPicPr>
        <p:blipFill rotWithShape="1">
          <a:blip r:embed="rId4" cstate="print">
            <a:extLst>
              <a:ext uri="{28A0092B-C50C-407E-A947-70E740481C1C}">
                <a14:useLocalDpi xmlns:a14="http://schemas.microsoft.com/office/drawing/2010/main" val="0"/>
              </a:ext>
            </a:extLst>
          </a:blip>
          <a:srcRect t="22205"/>
          <a:stretch/>
        </p:blipFill>
        <p:spPr>
          <a:xfrm>
            <a:off x="6289772" y="3208020"/>
            <a:ext cx="705277" cy="193548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2590" y="276340"/>
            <a:ext cx="2143010" cy="2143010"/>
          </a:xfrm>
          <a:prstGeom prst="rect">
            <a:avLst/>
          </a:prstGeom>
        </p:spPr>
      </p:pic>
    </p:spTree>
    <p:extLst>
      <p:ext uri="{BB962C8B-B14F-4D97-AF65-F5344CB8AC3E}">
        <p14:creationId xmlns:p14="http://schemas.microsoft.com/office/powerpoint/2010/main" val="113930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ppt_x"/>
                                          </p:val>
                                        </p:tav>
                                        <p:tav tm="100000">
                                          <p:val>
                                            <p:strVal val="#ppt_x"/>
                                          </p:val>
                                        </p:tav>
                                      </p:tavLst>
                                    </p:anim>
                                    <p:anim calcmode="lin" valueType="num">
                                      <p:cBhvr additive="base">
                                        <p:cTn id="24" dur="500" fill="hold"/>
                                        <p:tgtEl>
                                          <p:spTgt spid="5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anim calcmode="lin" valueType="num">
                                      <p:cBhvr>
                                        <p:cTn id="36" dur="500" fill="hold"/>
                                        <p:tgtEl>
                                          <p:spTgt spid="13"/>
                                        </p:tgtEl>
                                        <p:attrNameLst>
                                          <p:attrName>ppt_x</p:attrName>
                                        </p:attrNameLst>
                                      </p:cBhvr>
                                      <p:tavLst>
                                        <p:tav tm="0">
                                          <p:val>
                                            <p:strVal val="#ppt_x"/>
                                          </p:val>
                                        </p:tav>
                                        <p:tav tm="100000">
                                          <p:val>
                                            <p:strVal val="#ppt_x"/>
                                          </p:val>
                                        </p:tav>
                                      </p:tavLst>
                                    </p:anim>
                                    <p:anim calcmode="lin" valueType="num">
                                      <p:cBhvr>
                                        <p:cTn id="3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8240" y="2509754"/>
            <a:ext cx="4288418" cy="1052596"/>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Problems</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25" name="TextBox 24"/>
          <p:cNvSpPr txBox="1"/>
          <p:nvPr/>
        </p:nvSpPr>
        <p:spPr>
          <a:xfrm>
            <a:off x="609600" y="1805666"/>
            <a:ext cx="4642104" cy="892552"/>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Real-World</a:t>
            </a:r>
            <a:endParaRPr lang="en-US" sz="5200" dirty="0">
              <a:solidFill>
                <a:schemeClr val="bg1"/>
              </a:solidFill>
              <a:latin typeface="IBM Plex Sans Light" panose="020B0403050203000203"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1" y="4171949"/>
            <a:ext cx="914400" cy="9715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4068" y="438150"/>
            <a:ext cx="979932" cy="4705350"/>
          </a:xfrm>
          <a:prstGeom prst="rect">
            <a:avLst/>
          </a:prstGeom>
        </p:spPr>
      </p:pic>
      <p:grpSp>
        <p:nvGrpSpPr>
          <p:cNvPr id="12" name="Group 11"/>
          <p:cNvGrpSpPr>
            <a:grpSpLocks noChangeAspect="1"/>
          </p:cNvGrpSpPr>
          <p:nvPr/>
        </p:nvGrpSpPr>
        <p:grpSpPr>
          <a:xfrm>
            <a:off x="0" y="3887286"/>
            <a:ext cx="5181600" cy="1256213"/>
            <a:chOff x="-7521798" y="742950"/>
            <a:chExt cx="21215796" cy="514350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742950"/>
              <a:ext cx="5692998" cy="5143500"/>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568798" y="742950"/>
              <a:ext cx="5692998" cy="5143500"/>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1798" y="742950"/>
              <a:ext cx="5692998" cy="5143500"/>
            </a:xfrm>
            <a:prstGeom prst="rect">
              <a:avLst/>
            </a:prstGeom>
          </p:spPr>
        </p:pic>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01000" y="742950"/>
              <a:ext cx="5692998" cy="5143500"/>
            </a:xfrm>
            <a:prstGeom prst="rect">
              <a:avLst/>
            </a:prstGeom>
          </p:spPr>
        </p:pic>
      </p:grpSp>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t="22205"/>
          <a:stretch/>
        </p:blipFill>
        <p:spPr>
          <a:xfrm>
            <a:off x="6289772" y="3208020"/>
            <a:ext cx="705277" cy="193548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2590" y="276340"/>
            <a:ext cx="2143010" cy="2143010"/>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4055"/>
          <a:stretch/>
        </p:blipFill>
        <p:spPr>
          <a:xfrm>
            <a:off x="7188820" y="1347845"/>
            <a:ext cx="781477" cy="3795654"/>
          </a:xfrm>
          <a:prstGeom prst="rect">
            <a:avLst/>
          </a:prstGeom>
        </p:spPr>
      </p:pic>
    </p:spTree>
    <p:extLst>
      <p:ext uri="{BB962C8B-B14F-4D97-AF65-F5344CB8AC3E}">
        <p14:creationId xmlns:p14="http://schemas.microsoft.com/office/powerpoint/2010/main" val="1541759480"/>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withEffect">
                                  <p:stCondLst>
                                    <p:cond delay="0"/>
                                  </p:stCondLst>
                                  <p:childTnLst>
                                    <p:anim calcmode="lin" valueType="num">
                                      <p:cBhvr additive="base">
                                        <p:cTn id="6" dur="500"/>
                                        <p:tgtEl>
                                          <p:spTgt spid="25"/>
                                        </p:tgtEl>
                                        <p:attrNameLst>
                                          <p:attrName>ppt_x</p:attrName>
                                        </p:attrNameLst>
                                      </p:cBhvr>
                                      <p:tavLst>
                                        <p:tav tm="0">
                                          <p:val>
                                            <p:strVal val="ppt_x"/>
                                          </p:val>
                                        </p:tav>
                                        <p:tav tm="100000">
                                          <p:val>
                                            <p:strVal val="0-ppt_w/2"/>
                                          </p:val>
                                        </p:tav>
                                      </p:tavLst>
                                    </p:anim>
                                    <p:anim calcmode="lin" valueType="num">
                                      <p:cBhvr additive="base">
                                        <p:cTn id="7" dur="500"/>
                                        <p:tgtEl>
                                          <p:spTgt spid="25"/>
                                        </p:tgtEl>
                                        <p:attrNameLst>
                                          <p:attrName>ppt_y</p:attrName>
                                        </p:attrNameLst>
                                      </p:cBhvr>
                                      <p:tavLst>
                                        <p:tav tm="0">
                                          <p:val>
                                            <p:strVal val="ppt_y"/>
                                          </p:val>
                                        </p:tav>
                                        <p:tav tm="100000">
                                          <p:val>
                                            <p:strVal val="ppt_y"/>
                                          </p:val>
                                        </p:tav>
                                      </p:tavLst>
                                    </p:anim>
                                    <p:set>
                                      <p:cBhvr>
                                        <p:cTn id="8" dur="1" fill="hold">
                                          <p:stCondLst>
                                            <p:cond delay="49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0-ppt_w/2"/>
                                          </p:val>
                                        </p:tav>
                                      </p:tavLst>
                                    </p:anim>
                                    <p:anim calcmode="lin" valueType="num">
                                      <p:cBhvr additive="base">
                                        <p:cTn id="11" dur="500"/>
                                        <p:tgtEl>
                                          <p:spTgt spid="4"/>
                                        </p:tgtEl>
                                        <p:attrNameLst>
                                          <p:attrName>ppt_y</p:attrName>
                                        </p:attrNameLst>
                                      </p:cBhvr>
                                      <p:tavLst>
                                        <p:tav tm="0">
                                          <p:val>
                                            <p:strVal val="ppt_y"/>
                                          </p:val>
                                        </p:tav>
                                        <p:tav tm="100000">
                                          <p:val>
                                            <p:strVal val="ppt_y"/>
                                          </p:val>
                                        </p:tav>
                                      </p:tavLst>
                                    </p:anim>
                                    <p:set>
                                      <p:cBhvr>
                                        <p:cTn id="12" dur="1" fill="hold">
                                          <p:stCondLst>
                                            <p:cond delay="499"/>
                                          </p:stCondLst>
                                        </p:cTn>
                                        <p:tgtEl>
                                          <p:spTgt spid="4"/>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2"/>
                                        </p:tgtEl>
                                        <p:attrNameLst>
                                          <p:attrName>ppt_x</p:attrName>
                                        </p:attrNameLst>
                                      </p:cBhvr>
                                      <p:tavLst>
                                        <p:tav tm="0">
                                          <p:val>
                                            <p:strVal val="ppt_x"/>
                                          </p:val>
                                        </p:tav>
                                        <p:tav tm="100000">
                                          <p:val>
                                            <p:strVal val="ppt_x"/>
                                          </p:val>
                                        </p:tav>
                                      </p:tavLst>
                                    </p:anim>
                                    <p:anim calcmode="lin" valueType="num">
                                      <p:cBhvr additive="base">
                                        <p:cTn id="15" dur="500"/>
                                        <p:tgtEl>
                                          <p:spTgt spid="12"/>
                                        </p:tgtEl>
                                        <p:attrNameLst>
                                          <p:attrName>ppt_y</p:attrName>
                                        </p:attrNameLst>
                                      </p:cBhvr>
                                      <p:tavLst>
                                        <p:tav tm="0">
                                          <p:val>
                                            <p:strVal val="ppt_y"/>
                                          </p:val>
                                        </p:tav>
                                        <p:tav tm="100000">
                                          <p:val>
                                            <p:strVal val="1+ppt_h/2"/>
                                          </p:val>
                                        </p:tav>
                                      </p:tavLst>
                                    </p:anim>
                                    <p:set>
                                      <p:cBhvr>
                                        <p:cTn id="16" dur="1" fill="hold">
                                          <p:stCondLst>
                                            <p:cond delay="499"/>
                                          </p:stCondLst>
                                        </p:cTn>
                                        <p:tgtEl>
                                          <p:spTgt spid="12"/>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51"/>
                                        </p:tgtEl>
                                        <p:attrNameLst>
                                          <p:attrName>ppt_x</p:attrName>
                                        </p:attrNameLst>
                                      </p:cBhvr>
                                      <p:tavLst>
                                        <p:tav tm="0">
                                          <p:val>
                                            <p:strVal val="ppt_x"/>
                                          </p:val>
                                        </p:tav>
                                        <p:tav tm="100000">
                                          <p:val>
                                            <p:strVal val="ppt_x"/>
                                          </p:val>
                                        </p:tav>
                                      </p:tavLst>
                                    </p:anim>
                                    <p:anim calcmode="lin" valueType="num">
                                      <p:cBhvr additive="base">
                                        <p:cTn id="23" dur="500"/>
                                        <p:tgtEl>
                                          <p:spTgt spid="51"/>
                                        </p:tgtEl>
                                        <p:attrNameLst>
                                          <p:attrName>ppt_y</p:attrName>
                                        </p:attrNameLst>
                                      </p:cBhvr>
                                      <p:tavLst>
                                        <p:tav tm="0">
                                          <p:val>
                                            <p:strVal val="ppt_y"/>
                                          </p:val>
                                        </p:tav>
                                        <p:tav tm="100000">
                                          <p:val>
                                            <p:strVal val="1+ppt_h/2"/>
                                          </p:val>
                                        </p:tav>
                                      </p:tavLst>
                                    </p:anim>
                                    <p:set>
                                      <p:cBhvr>
                                        <p:cTn id="24" dur="1" fill="hold">
                                          <p:stCondLst>
                                            <p:cond delay="499"/>
                                          </p:stCondLst>
                                        </p:cTn>
                                        <p:tgtEl>
                                          <p:spTgt spid="51"/>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500"/>
                                        <p:tgtEl>
                                          <p:spTgt spid="14"/>
                                        </p:tgtEl>
                                        <p:attrNameLst>
                                          <p:attrName>ppt_x</p:attrName>
                                        </p:attrNameLst>
                                      </p:cBhvr>
                                      <p:tavLst>
                                        <p:tav tm="0">
                                          <p:val>
                                            <p:strVal val="ppt_x"/>
                                          </p:val>
                                        </p:tav>
                                        <p:tav tm="100000">
                                          <p:val>
                                            <p:strVal val="ppt_x"/>
                                          </p:val>
                                        </p:tav>
                                      </p:tavLst>
                                    </p:anim>
                                    <p:anim calcmode="lin" valueType="num">
                                      <p:cBhvr additive="base">
                                        <p:cTn id="27" dur="500"/>
                                        <p:tgtEl>
                                          <p:spTgt spid="14"/>
                                        </p:tgtEl>
                                        <p:attrNameLst>
                                          <p:attrName>ppt_y</p:attrName>
                                        </p:attrNameLst>
                                      </p:cBhvr>
                                      <p:tavLst>
                                        <p:tav tm="0">
                                          <p:val>
                                            <p:strVal val="ppt_y"/>
                                          </p:val>
                                        </p:tav>
                                        <p:tav tm="100000">
                                          <p:val>
                                            <p:strVal val="1+ppt_h/2"/>
                                          </p:val>
                                        </p:tav>
                                      </p:tavLst>
                                    </p:anim>
                                    <p:set>
                                      <p:cBhvr>
                                        <p:cTn id="28" dur="1" fill="hold">
                                          <p:stCondLst>
                                            <p:cond delay="499"/>
                                          </p:stCondLst>
                                        </p:cTn>
                                        <p:tgtEl>
                                          <p:spTgt spid="14"/>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par>
                                <p:cTn id="33" presetID="47" presetClass="exit" presetSubtype="0" fill="hold" nodeType="withEffect">
                                  <p:stCondLst>
                                    <p:cond delay="0"/>
                                  </p:stCondLst>
                                  <p:childTnLst>
                                    <p:animEffect transition="out" filter="fade">
                                      <p:cBhvr>
                                        <p:cTn id="34" dur="500"/>
                                        <p:tgtEl>
                                          <p:spTgt spid="13"/>
                                        </p:tgtEl>
                                      </p:cBhvr>
                                    </p:animEffect>
                                    <p:anim calcmode="lin" valueType="num">
                                      <p:cBhvr>
                                        <p:cTn id="35" dur="500"/>
                                        <p:tgtEl>
                                          <p:spTgt spid="13"/>
                                        </p:tgtEl>
                                        <p:attrNameLst>
                                          <p:attrName>ppt_x</p:attrName>
                                        </p:attrNameLst>
                                      </p:cBhvr>
                                      <p:tavLst>
                                        <p:tav tm="0">
                                          <p:val>
                                            <p:strVal val="ppt_x"/>
                                          </p:val>
                                        </p:tav>
                                        <p:tav tm="100000">
                                          <p:val>
                                            <p:strVal val="ppt_x"/>
                                          </p:val>
                                        </p:tav>
                                      </p:tavLst>
                                    </p:anim>
                                    <p:anim calcmode="lin" valueType="num">
                                      <p:cBhvr>
                                        <p:cTn id="36" dur="500"/>
                                        <p:tgtEl>
                                          <p:spTgt spid="13"/>
                                        </p:tgtEl>
                                        <p:attrNameLst>
                                          <p:attrName>ppt_y</p:attrName>
                                        </p:attrNameLst>
                                      </p:cBhvr>
                                      <p:tavLst>
                                        <p:tav tm="0">
                                          <p:val>
                                            <p:strVal val="ppt_y"/>
                                          </p:val>
                                        </p:tav>
                                        <p:tav tm="100000">
                                          <p:val>
                                            <p:strVal val="ppt_y-.1"/>
                                          </p:val>
                                        </p:tav>
                                      </p:tavLst>
                                    </p:anim>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0618" y="4126490"/>
            <a:ext cx="578859" cy="578860"/>
          </a:xfrm>
          <a:prstGeom prst="rect">
            <a:avLst/>
          </a:prstGeom>
          <a:effectLst>
            <a:outerShdw blurRad="63500" sx="102000" sy="102000" algn="ctr" rotWithShape="0">
              <a:prstClr val="black">
                <a:alpha val="40000"/>
              </a:prstClr>
            </a:outerShdw>
          </a:effectLst>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3063" y="2345109"/>
            <a:ext cx="841108" cy="841108"/>
          </a:xfrm>
          <a:prstGeom prst="rect">
            <a:avLst/>
          </a:prstGeom>
          <a:effectLst>
            <a:outerShdw blurRad="63500" sx="102000" sy="102000" algn="ctr" rotWithShape="0">
              <a:prstClr val="black">
                <a:alpha val="40000"/>
              </a:prstClr>
            </a:outerShdw>
          </a:effectLst>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0498" y="1831812"/>
            <a:ext cx="578859" cy="578860"/>
          </a:xfrm>
          <a:prstGeom prst="rect">
            <a:avLst/>
          </a:prstGeom>
          <a:effectLst>
            <a:outerShdw blurRad="63500" sx="102000" sy="102000" algn="ctr" rotWithShape="0">
              <a:prstClr val="black">
                <a:alpha val="40000"/>
              </a:prstClr>
            </a:outerShdw>
          </a:effectLst>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4031" y="3413091"/>
            <a:ext cx="1037795" cy="1037795"/>
          </a:xfrm>
          <a:prstGeom prst="rect">
            <a:avLst/>
          </a:prstGeom>
          <a:effectLst>
            <a:outerShdw blurRad="63500" sx="102000" sy="102000" algn="ctr" rotWithShape="0">
              <a:prstClr val="black">
                <a:alpha val="40000"/>
              </a:prstClr>
            </a:outerShdw>
          </a:effectLst>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8625" y="3853041"/>
            <a:ext cx="578859" cy="578860"/>
          </a:xfrm>
          <a:prstGeom prst="rect">
            <a:avLst/>
          </a:prstGeom>
          <a:effectLst>
            <a:outerShdw blurRad="63500" sx="102000" sy="102000" algn="ctr" rotWithShape="0">
              <a:prstClr val="black">
                <a:alpha val="40000"/>
              </a:prstClr>
            </a:outerShdw>
          </a:effectLst>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0" y="2225185"/>
            <a:ext cx="841108" cy="841108"/>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2979" y="2054762"/>
            <a:ext cx="1948388" cy="1948389"/>
          </a:xfrm>
          <a:prstGeom prst="rect">
            <a:avLst/>
          </a:prstGeom>
          <a:effectLst>
            <a:outerShdw blurRad="63500" sx="102000" sy="102000" algn="ctr" rotWithShape="0">
              <a:prstClr val="black">
                <a:alpha val="40000"/>
              </a:prstClr>
            </a:outerShdw>
          </a:effectLst>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7561" y="3525230"/>
            <a:ext cx="841108" cy="841108"/>
          </a:xfrm>
          <a:prstGeom prst="rect">
            <a:avLst/>
          </a:prstGeom>
          <a:effectLst>
            <a:outerShdw blurRad="63500" sx="102000" sy="102000" algn="ctr" rotWithShape="0">
              <a:prstClr val="black">
                <a:alpha val="40000"/>
              </a:prstClr>
            </a:outerShdw>
          </a:effectLst>
        </p:spPr>
      </p:pic>
      <p:cxnSp>
        <p:nvCxnSpPr>
          <p:cNvPr id="37" name="Straight Connector 36"/>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Start with a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46" name="Straight Connector 45"/>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Household"/>
          <p:cNvSpPr txBox="1"/>
          <p:nvPr/>
        </p:nvSpPr>
        <p:spPr>
          <a:xfrm>
            <a:off x="4988916" y="1657350"/>
            <a:ext cx="2250084" cy="53101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3200" b="1" kern="1200" dirty="0">
                <a:solidFill>
                  <a:schemeClr val="bg1"/>
                </a:solidFill>
                <a:effectLst/>
                <a:ea typeface="Calibri"/>
                <a:cs typeface="Times New Roman"/>
              </a:rPr>
              <a:t>Household</a:t>
            </a:r>
            <a:endParaRPr lang="en-US" sz="1050" dirty="0">
              <a:solidFill>
                <a:schemeClr val="bg1"/>
              </a:solidFill>
              <a:effectLst/>
              <a:latin typeface="Times New Roman"/>
              <a:ea typeface="Times New Roman"/>
            </a:endParaRPr>
          </a:p>
        </p:txBody>
      </p:sp>
      <p:sp>
        <p:nvSpPr>
          <p:cNvPr id="16" name="Education"/>
          <p:cNvSpPr txBox="1"/>
          <p:nvPr/>
        </p:nvSpPr>
        <p:spPr>
          <a:xfrm>
            <a:off x="1828800" y="1504950"/>
            <a:ext cx="1447800"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400" kern="1200" dirty="0">
                <a:solidFill>
                  <a:schemeClr val="bg1"/>
                </a:solidFill>
                <a:effectLst/>
                <a:ea typeface="Calibri"/>
                <a:cs typeface="Times New Roman"/>
              </a:rPr>
              <a:t>Education</a:t>
            </a:r>
            <a:endParaRPr lang="en-US" sz="1050" dirty="0">
              <a:solidFill>
                <a:schemeClr val="bg1"/>
              </a:solidFill>
              <a:effectLst/>
              <a:latin typeface="Times New Roman"/>
              <a:ea typeface="Times New Roman"/>
            </a:endParaRPr>
          </a:p>
        </p:txBody>
      </p:sp>
      <p:sp>
        <p:nvSpPr>
          <p:cNvPr id="17" name="Society"/>
          <p:cNvSpPr txBox="1"/>
          <p:nvPr/>
        </p:nvSpPr>
        <p:spPr>
          <a:xfrm>
            <a:off x="540317" y="2343150"/>
            <a:ext cx="1440883" cy="68604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3200" b="1" kern="1200" dirty="0">
                <a:solidFill>
                  <a:schemeClr val="bg1"/>
                </a:solidFill>
                <a:effectLst/>
                <a:ea typeface="Calibri"/>
                <a:cs typeface="Times New Roman"/>
              </a:rPr>
              <a:t>Society</a:t>
            </a:r>
            <a:endParaRPr lang="en-US" sz="1050" dirty="0">
              <a:solidFill>
                <a:schemeClr val="bg1"/>
              </a:solidFill>
              <a:effectLst/>
              <a:latin typeface="Times New Roman"/>
              <a:ea typeface="Times New Roman"/>
            </a:endParaRPr>
          </a:p>
        </p:txBody>
      </p:sp>
      <p:sp>
        <p:nvSpPr>
          <p:cNvPr id="18" name="Community"/>
          <p:cNvSpPr txBox="1"/>
          <p:nvPr/>
        </p:nvSpPr>
        <p:spPr>
          <a:xfrm>
            <a:off x="1219200" y="1962150"/>
            <a:ext cx="1600200"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Community</a:t>
            </a:r>
            <a:endParaRPr lang="en-US" sz="1050" dirty="0">
              <a:solidFill>
                <a:schemeClr val="bg1"/>
              </a:solidFill>
              <a:effectLst/>
              <a:latin typeface="Times New Roman"/>
              <a:ea typeface="Times New Roman"/>
            </a:endParaRPr>
          </a:p>
        </p:txBody>
      </p:sp>
      <p:sp>
        <p:nvSpPr>
          <p:cNvPr id="19" name="Safety"/>
          <p:cNvSpPr txBox="1"/>
          <p:nvPr/>
        </p:nvSpPr>
        <p:spPr>
          <a:xfrm rot="16200000">
            <a:off x="2709753" y="2309703"/>
            <a:ext cx="924238" cy="51425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kern="1200" dirty="0">
                <a:solidFill>
                  <a:schemeClr val="bg1"/>
                </a:solidFill>
                <a:effectLst/>
                <a:ea typeface="Calibri"/>
                <a:cs typeface="Times New Roman"/>
              </a:rPr>
              <a:t>Safety</a:t>
            </a:r>
            <a:endParaRPr lang="en-US" sz="1050" dirty="0">
              <a:solidFill>
                <a:schemeClr val="bg1"/>
              </a:solidFill>
              <a:effectLst/>
              <a:latin typeface="Times New Roman"/>
              <a:ea typeface="Times New Roman"/>
            </a:endParaRPr>
          </a:p>
        </p:txBody>
      </p:sp>
      <p:sp>
        <p:nvSpPr>
          <p:cNvPr id="20" name="Energy"/>
          <p:cNvSpPr txBox="1"/>
          <p:nvPr/>
        </p:nvSpPr>
        <p:spPr>
          <a:xfrm>
            <a:off x="1981200" y="2571750"/>
            <a:ext cx="904911" cy="4192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Energy</a:t>
            </a:r>
            <a:endParaRPr lang="en-US" sz="1100" dirty="0">
              <a:solidFill>
                <a:schemeClr val="bg1"/>
              </a:solidFill>
              <a:effectLst/>
              <a:latin typeface="Times New Roman"/>
              <a:ea typeface="Times New Roman"/>
            </a:endParaRPr>
          </a:p>
        </p:txBody>
      </p:sp>
      <p:sp>
        <p:nvSpPr>
          <p:cNvPr id="21" name="Care"/>
          <p:cNvSpPr txBox="1"/>
          <p:nvPr/>
        </p:nvSpPr>
        <p:spPr>
          <a:xfrm>
            <a:off x="990600" y="3314645"/>
            <a:ext cx="685800" cy="4001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2000" b="1" kern="1200" dirty="0">
                <a:solidFill>
                  <a:schemeClr val="bg1"/>
                </a:solidFill>
                <a:effectLst/>
                <a:ea typeface="Calibri"/>
                <a:cs typeface="Times New Roman"/>
              </a:rPr>
              <a:t>Care</a:t>
            </a:r>
            <a:endParaRPr lang="en-US" sz="1050" dirty="0">
              <a:solidFill>
                <a:schemeClr val="bg1"/>
              </a:solidFill>
              <a:effectLst/>
              <a:latin typeface="Times New Roman"/>
              <a:ea typeface="Times New Roman"/>
            </a:endParaRPr>
          </a:p>
        </p:txBody>
      </p:sp>
      <p:sp>
        <p:nvSpPr>
          <p:cNvPr id="22" name="Service"/>
          <p:cNvSpPr txBox="1"/>
          <p:nvPr/>
        </p:nvSpPr>
        <p:spPr>
          <a:xfrm>
            <a:off x="1217072" y="3856969"/>
            <a:ext cx="1183228" cy="44822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Service</a:t>
            </a:r>
            <a:endParaRPr lang="en-US" sz="1050" dirty="0">
              <a:solidFill>
                <a:schemeClr val="bg1"/>
              </a:solidFill>
              <a:effectLst/>
              <a:latin typeface="Times New Roman"/>
              <a:ea typeface="Times New Roman"/>
            </a:endParaRPr>
          </a:p>
        </p:txBody>
      </p:sp>
      <p:sp>
        <p:nvSpPr>
          <p:cNvPr id="23" name="Business"/>
          <p:cNvSpPr txBox="1"/>
          <p:nvPr/>
        </p:nvSpPr>
        <p:spPr>
          <a:xfrm>
            <a:off x="457200" y="4171950"/>
            <a:ext cx="1752493" cy="5525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3200" b="1" kern="1200" dirty="0">
                <a:solidFill>
                  <a:schemeClr val="bg1"/>
                </a:solidFill>
                <a:effectLst/>
                <a:ea typeface="Calibri"/>
                <a:cs typeface="Times New Roman"/>
              </a:rPr>
              <a:t>Business</a:t>
            </a:r>
            <a:endParaRPr lang="en-US" sz="1050" dirty="0">
              <a:solidFill>
                <a:schemeClr val="bg1"/>
              </a:solidFill>
              <a:effectLst/>
              <a:latin typeface="Times New Roman"/>
              <a:ea typeface="Times New Roman"/>
            </a:endParaRPr>
          </a:p>
        </p:txBody>
      </p:sp>
      <p:sp>
        <p:nvSpPr>
          <p:cNvPr id="24" name="Finances"/>
          <p:cNvSpPr txBox="1"/>
          <p:nvPr/>
        </p:nvSpPr>
        <p:spPr>
          <a:xfrm rot="16200000">
            <a:off x="118872" y="3341346"/>
            <a:ext cx="1209546" cy="45166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Finances</a:t>
            </a:r>
            <a:endParaRPr lang="en-US" sz="1050" dirty="0">
              <a:solidFill>
                <a:schemeClr val="bg1"/>
              </a:solidFill>
              <a:effectLst/>
              <a:latin typeface="Times New Roman"/>
              <a:ea typeface="Times New Roman"/>
            </a:endParaRPr>
          </a:p>
        </p:txBody>
      </p:sp>
      <p:sp>
        <p:nvSpPr>
          <p:cNvPr id="25" name="Workplace"/>
          <p:cNvSpPr txBox="1"/>
          <p:nvPr/>
        </p:nvSpPr>
        <p:spPr>
          <a:xfrm>
            <a:off x="2288074" y="4324350"/>
            <a:ext cx="1407572" cy="42348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kern="1200" dirty="0">
                <a:solidFill>
                  <a:schemeClr val="bg1"/>
                </a:solidFill>
                <a:effectLst/>
                <a:ea typeface="Calibri"/>
                <a:cs typeface="Times New Roman"/>
              </a:rPr>
              <a:t>Workplace</a:t>
            </a:r>
            <a:endParaRPr lang="en-US" sz="1050" dirty="0">
              <a:solidFill>
                <a:schemeClr val="bg1"/>
              </a:solidFill>
              <a:effectLst/>
              <a:latin typeface="Times New Roman"/>
              <a:ea typeface="Times New Roman"/>
            </a:endParaRPr>
          </a:p>
        </p:txBody>
      </p:sp>
      <p:sp>
        <p:nvSpPr>
          <p:cNvPr id="31" name="Technology"/>
          <p:cNvSpPr txBox="1"/>
          <p:nvPr/>
        </p:nvSpPr>
        <p:spPr>
          <a:xfrm>
            <a:off x="5105400" y="3714509"/>
            <a:ext cx="2286000" cy="68604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3200" b="1" kern="1200" dirty="0">
                <a:solidFill>
                  <a:schemeClr val="bg1"/>
                </a:solidFill>
                <a:effectLst/>
                <a:ea typeface="Calibri"/>
                <a:cs typeface="Times New Roman"/>
              </a:rPr>
              <a:t>Technology</a:t>
            </a:r>
            <a:endParaRPr lang="en-US" sz="1050" dirty="0">
              <a:solidFill>
                <a:schemeClr val="bg1"/>
              </a:solidFill>
              <a:effectLst/>
              <a:latin typeface="Times New Roman"/>
              <a:ea typeface="Times New Roman"/>
            </a:endParaRPr>
          </a:p>
        </p:txBody>
      </p:sp>
      <p:sp>
        <p:nvSpPr>
          <p:cNvPr id="34" name="Construction"/>
          <p:cNvSpPr txBox="1"/>
          <p:nvPr/>
        </p:nvSpPr>
        <p:spPr>
          <a:xfrm>
            <a:off x="5919121" y="4400550"/>
            <a:ext cx="1548479" cy="4763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kern="1200" dirty="0">
                <a:solidFill>
                  <a:schemeClr val="bg1"/>
                </a:solidFill>
                <a:effectLst/>
                <a:ea typeface="Calibri"/>
                <a:cs typeface="Times New Roman"/>
              </a:rPr>
              <a:t>Construction</a:t>
            </a:r>
            <a:endParaRPr lang="en-US" sz="1050" dirty="0">
              <a:solidFill>
                <a:schemeClr val="bg1"/>
              </a:solidFill>
              <a:effectLst/>
              <a:latin typeface="Times New Roman"/>
              <a:ea typeface="Times New Roman"/>
            </a:endParaRPr>
          </a:p>
        </p:txBody>
      </p:sp>
      <p:sp>
        <p:nvSpPr>
          <p:cNvPr id="35" name="Manufacturing"/>
          <p:cNvSpPr txBox="1"/>
          <p:nvPr/>
        </p:nvSpPr>
        <p:spPr>
          <a:xfrm rot="16200000">
            <a:off x="6834233" y="3690983"/>
            <a:ext cx="1828800" cy="50473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kern="1200" dirty="0">
                <a:solidFill>
                  <a:schemeClr val="bg1"/>
                </a:solidFill>
                <a:effectLst/>
                <a:ea typeface="Calibri"/>
                <a:cs typeface="Times New Roman"/>
              </a:rPr>
              <a:t>Manufacturing</a:t>
            </a:r>
            <a:endParaRPr lang="en-US" sz="1050" dirty="0">
              <a:solidFill>
                <a:schemeClr val="bg1"/>
              </a:solidFill>
              <a:effectLst/>
              <a:latin typeface="Times New Roman"/>
              <a:ea typeface="Times New Roman"/>
            </a:endParaRPr>
          </a:p>
        </p:txBody>
      </p:sp>
      <p:sp>
        <p:nvSpPr>
          <p:cNvPr id="36" name="Science"/>
          <p:cNvSpPr txBox="1"/>
          <p:nvPr/>
        </p:nvSpPr>
        <p:spPr>
          <a:xfrm>
            <a:off x="457200" y="1352737"/>
            <a:ext cx="1143000" cy="38081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Science</a:t>
            </a:r>
            <a:endParaRPr lang="en-US" sz="1050" dirty="0">
              <a:solidFill>
                <a:schemeClr val="bg1"/>
              </a:solidFill>
              <a:effectLst/>
              <a:latin typeface="Times New Roman"/>
              <a:ea typeface="Times New Roman"/>
            </a:endParaRPr>
          </a:p>
        </p:txBody>
      </p:sp>
      <p:sp>
        <p:nvSpPr>
          <p:cNvPr id="38" name="Engineering"/>
          <p:cNvSpPr txBox="1"/>
          <p:nvPr/>
        </p:nvSpPr>
        <p:spPr>
          <a:xfrm>
            <a:off x="5943600" y="3333750"/>
            <a:ext cx="1440913"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kern="1200" dirty="0">
                <a:solidFill>
                  <a:schemeClr val="bg1"/>
                </a:solidFill>
                <a:effectLst/>
                <a:ea typeface="Calibri"/>
                <a:cs typeface="Times New Roman"/>
              </a:rPr>
              <a:t>Engineering</a:t>
            </a:r>
            <a:endParaRPr lang="en-US" sz="1050" dirty="0">
              <a:solidFill>
                <a:schemeClr val="bg1"/>
              </a:solidFill>
              <a:effectLst/>
              <a:latin typeface="Times New Roman"/>
              <a:ea typeface="Times New Roman"/>
            </a:endParaRPr>
          </a:p>
        </p:txBody>
      </p:sp>
      <p:sp>
        <p:nvSpPr>
          <p:cNvPr id="39" name="Math"/>
          <p:cNvSpPr txBox="1"/>
          <p:nvPr/>
        </p:nvSpPr>
        <p:spPr>
          <a:xfrm rot="5400000">
            <a:off x="603175" y="1879525"/>
            <a:ext cx="851050" cy="3810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Math</a:t>
            </a:r>
            <a:endParaRPr lang="en-US" sz="1050" dirty="0">
              <a:solidFill>
                <a:schemeClr val="bg1"/>
              </a:solidFill>
              <a:effectLst/>
              <a:latin typeface="Times New Roman"/>
              <a:ea typeface="Times New Roman"/>
            </a:endParaRPr>
          </a:p>
        </p:txBody>
      </p:sp>
      <p:sp>
        <p:nvSpPr>
          <p:cNvPr id="40" name="Health"/>
          <p:cNvSpPr txBox="1"/>
          <p:nvPr/>
        </p:nvSpPr>
        <p:spPr>
          <a:xfrm rot="5400000">
            <a:off x="2962324" y="1571677"/>
            <a:ext cx="990601" cy="55234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Health</a:t>
            </a:r>
            <a:endParaRPr lang="en-US" sz="1050" dirty="0">
              <a:solidFill>
                <a:schemeClr val="bg1"/>
              </a:solidFill>
              <a:effectLst/>
              <a:latin typeface="Times New Roman"/>
              <a:ea typeface="Times New Roman"/>
            </a:endParaRPr>
          </a:p>
        </p:txBody>
      </p:sp>
      <p:sp>
        <p:nvSpPr>
          <p:cNvPr id="41" name="Clothing"/>
          <p:cNvSpPr txBox="1"/>
          <p:nvPr/>
        </p:nvSpPr>
        <p:spPr>
          <a:xfrm>
            <a:off x="5486400" y="2203600"/>
            <a:ext cx="1219200" cy="4291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kern="1200" dirty="0">
                <a:solidFill>
                  <a:schemeClr val="bg1"/>
                </a:solidFill>
                <a:effectLst/>
                <a:ea typeface="Calibri"/>
                <a:cs typeface="Times New Roman"/>
              </a:rPr>
              <a:t>Clothing</a:t>
            </a:r>
            <a:endParaRPr lang="en-US" sz="1050" dirty="0">
              <a:solidFill>
                <a:schemeClr val="bg1"/>
              </a:solidFill>
              <a:effectLst/>
              <a:latin typeface="Times New Roman"/>
              <a:ea typeface="Times New Roman"/>
            </a:endParaRPr>
          </a:p>
        </p:txBody>
      </p:sp>
      <p:sp>
        <p:nvSpPr>
          <p:cNvPr id="42" name="Environment"/>
          <p:cNvSpPr txBox="1"/>
          <p:nvPr/>
        </p:nvSpPr>
        <p:spPr>
          <a:xfrm>
            <a:off x="1619283" y="3028950"/>
            <a:ext cx="1733303" cy="3810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kern="1200" dirty="0">
                <a:solidFill>
                  <a:schemeClr val="bg1"/>
                </a:solidFill>
                <a:effectLst/>
                <a:ea typeface="Calibri"/>
                <a:cs typeface="Times New Roman"/>
              </a:rPr>
              <a:t>Environment</a:t>
            </a:r>
            <a:endParaRPr lang="en-US" sz="1050" dirty="0">
              <a:solidFill>
                <a:schemeClr val="bg1"/>
              </a:solidFill>
              <a:effectLst/>
              <a:latin typeface="Times New Roman"/>
              <a:ea typeface="Times New Roman"/>
            </a:endParaRPr>
          </a:p>
          <a:p>
            <a:pPr marL="0" marR="0">
              <a:lnSpc>
                <a:spcPct val="115000"/>
              </a:lnSpc>
              <a:spcBef>
                <a:spcPts val="0"/>
              </a:spcBef>
              <a:spcAft>
                <a:spcPts val="1000"/>
              </a:spcAft>
            </a:pPr>
            <a:r>
              <a:rPr lang="en-US" b="1" kern="1200" dirty="0">
                <a:solidFill>
                  <a:schemeClr val="bg1"/>
                </a:solidFill>
                <a:effectLst/>
                <a:ea typeface="Calibri"/>
                <a:cs typeface="Times New Roman"/>
              </a:rPr>
              <a:t> </a:t>
            </a:r>
            <a:endParaRPr lang="en-US" sz="1050" dirty="0">
              <a:solidFill>
                <a:schemeClr val="bg1"/>
              </a:solidFill>
              <a:effectLst/>
              <a:latin typeface="Times New Roman"/>
              <a:ea typeface="Times New Roman"/>
            </a:endParaRPr>
          </a:p>
        </p:txBody>
      </p:sp>
      <p:sp>
        <p:nvSpPr>
          <p:cNvPr id="43" name="Communication"/>
          <p:cNvSpPr txBox="1"/>
          <p:nvPr/>
        </p:nvSpPr>
        <p:spPr>
          <a:xfrm>
            <a:off x="3777607" y="4248150"/>
            <a:ext cx="2013593" cy="4763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Communication</a:t>
            </a:r>
            <a:endParaRPr lang="en-US" sz="1050" dirty="0">
              <a:solidFill>
                <a:schemeClr val="bg1"/>
              </a:solidFill>
              <a:effectLst/>
              <a:latin typeface="Times New Roman"/>
              <a:ea typeface="Times New Roman"/>
            </a:endParaRPr>
          </a:p>
          <a:p>
            <a:pPr marL="0" marR="0">
              <a:lnSpc>
                <a:spcPct val="115000"/>
              </a:lnSpc>
              <a:spcBef>
                <a:spcPts val="0"/>
              </a:spcBef>
              <a:spcAft>
                <a:spcPts val="1000"/>
              </a:spcAft>
            </a:pPr>
            <a:r>
              <a:rPr lang="en-US" b="1" kern="1200" dirty="0">
                <a:solidFill>
                  <a:schemeClr val="bg1"/>
                </a:solidFill>
                <a:effectLst/>
                <a:ea typeface="Calibri"/>
                <a:cs typeface="Times New Roman"/>
              </a:rPr>
              <a:t> </a:t>
            </a:r>
            <a:endParaRPr lang="en-US" sz="1050" dirty="0">
              <a:solidFill>
                <a:schemeClr val="bg1"/>
              </a:solidFill>
              <a:effectLst/>
              <a:latin typeface="Times New Roman"/>
              <a:ea typeface="Times New Roman"/>
            </a:endParaRPr>
          </a:p>
        </p:txBody>
      </p:sp>
      <p:sp>
        <p:nvSpPr>
          <p:cNvPr id="44" name="Agriculture &amp; Farming"/>
          <p:cNvSpPr txBox="1"/>
          <p:nvPr/>
        </p:nvSpPr>
        <p:spPr>
          <a:xfrm>
            <a:off x="5638800" y="2625335"/>
            <a:ext cx="1600200" cy="7846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b="1" kern="1200" dirty="0" smtClean="0">
                <a:solidFill>
                  <a:schemeClr val="bg1"/>
                </a:solidFill>
                <a:effectLst/>
                <a:ea typeface="Calibri"/>
                <a:cs typeface="Times New Roman"/>
              </a:rPr>
              <a:t>Agriculture</a:t>
            </a:r>
            <a:br>
              <a:rPr lang="en-US" b="1" kern="1200" dirty="0" smtClean="0">
                <a:solidFill>
                  <a:schemeClr val="bg1"/>
                </a:solidFill>
                <a:effectLst/>
                <a:ea typeface="Calibri"/>
                <a:cs typeface="Times New Roman"/>
              </a:rPr>
            </a:br>
            <a:r>
              <a:rPr lang="en-US" b="1" kern="1200" dirty="0" smtClean="0">
                <a:solidFill>
                  <a:schemeClr val="bg1"/>
                </a:solidFill>
                <a:effectLst/>
                <a:ea typeface="Calibri"/>
                <a:cs typeface="Times New Roman"/>
              </a:rPr>
              <a:t>&amp; </a:t>
            </a:r>
            <a:r>
              <a:rPr lang="en-US" b="1" kern="1200" dirty="0">
                <a:solidFill>
                  <a:schemeClr val="bg1"/>
                </a:solidFill>
                <a:effectLst/>
                <a:ea typeface="Calibri"/>
                <a:cs typeface="Times New Roman"/>
              </a:rPr>
              <a:t>Farming</a:t>
            </a:r>
            <a:endParaRPr lang="en-US" sz="1050" dirty="0">
              <a:solidFill>
                <a:schemeClr val="bg1"/>
              </a:solidFill>
              <a:effectLst/>
              <a:latin typeface="Times New Roman"/>
              <a:ea typeface="Times New Roman"/>
            </a:endParaRPr>
          </a:p>
          <a:p>
            <a:pPr marL="0" marR="0">
              <a:lnSpc>
                <a:spcPct val="115000"/>
              </a:lnSpc>
              <a:spcBef>
                <a:spcPts val="0"/>
              </a:spcBef>
              <a:spcAft>
                <a:spcPts val="1000"/>
              </a:spcAft>
            </a:pPr>
            <a:r>
              <a:rPr lang="en-US" b="1" kern="1200" dirty="0">
                <a:solidFill>
                  <a:schemeClr val="bg1"/>
                </a:solidFill>
                <a:effectLst/>
                <a:ea typeface="Calibri"/>
                <a:cs typeface="Times New Roman"/>
              </a:rPr>
              <a:t> </a:t>
            </a:r>
            <a:endParaRPr lang="en-US" sz="1050" dirty="0">
              <a:solidFill>
                <a:schemeClr val="bg1"/>
              </a:solidFill>
              <a:effectLst/>
              <a:latin typeface="Times New Roman"/>
              <a:ea typeface="Times New Roman"/>
            </a:endParaRPr>
          </a:p>
        </p:txBody>
      </p:sp>
      <p:sp>
        <p:nvSpPr>
          <p:cNvPr id="47" name="Food"/>
          <p:cNvSpPr txBox="1"/>
          <p:nvPr/>
        </p:nvSpPr>
        <p:spPr>
          <a:xfrm>
            <a:off x="7083397" y="2571750"/>
            <a:ext cx="917603" cy="54858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400" b="1" kern="1200" dirty="0">
                <a:solidFill>
                  <a:schemeClr val="bg1"/>
                </a:solidFill>
                <a:effectLst/>
                <a:ea typeface="Calibri"/>
                <a:cs typeface="Times New Roman"/>
              </a:rPr>
              <a:t>Food</a:t>
            </a:r>
            <a:endParaRPr lang="en-US" sz="1050" dirty="0">
              <a:solidFill>
                <a:schemeClr val="bg1"/>
              </a:solidFill>
              <a:effectLst/>
              <a:latin typeface="Times New Roman"/>
              <a:ea typeface="Times New Roman"/>
            </a:endParaRPr>
          </a:p>
        </p:txBody>
      </p:sp>
      <p:sp>
        <p:nvSpPr>
          <p:cNvPr id="48" name="Transportation"/>
          <p:cNvSpPr txBox="1"/>
          <p:nvPr/>
        </p:nvSpPr>
        <p:spPr>
          <a:xfrm>
            <a:off x="1676400" y="3486150"/>
            <a:ext cx="2019354" cy="46617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Transportation</a:t>
            </a:r>
            <a:endParaRPr lang="en-US" sz="1050" dirty="0">
              <a:solidFill>
                <a:schemeClr val="bg1"/>
              </a:solidFill>
              <a:effectLst/>
              <a:latin typeface="Times New Roman"/>
              <a:ea typeface="Times New Roman"/>
            </a:endParaRPr>
          </a:p>
        </p:txBody>
      </p:sp>
      <p:sp>
        <p:nvSpPr>
          <p:cNvPr id="49" name="Art"/>
          <p:cNvSpPr txBox="1"/>
          <p:nvPr/>
        </p:nvSpPr>
        <p:spPr>
          <a:xfrm rot="5400000">
            <a:off x="7065169" y="1983584"/>
            <a:ext cx="728664" cy="5334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800" kern="1200" dirty="0">
                <a:solidFill>
                  <a:schemeClr val="bg1"/>
                </a:solidFill>
                <a:effectLst/>
                <a:ea typeface="Calibri"/>
                <a:cs typeface="Times New Roman"/>
              </a:rPr>
              <a:t>Art</a:t>
            </a:r>
            <a:endParaRPr lang="en-US" sz="1050" dirty="0">
              <a:solidFill>
                <a:schemeClr val="bg1"/>
              </a:solidFill>
              <a:effectLst/>
              <a:latin typeface="Times New Roman"/>
              <a:ea typeface="Times New Roman"/>
            </a:endParaRPr>
          </a:p>
        </p:txBody>
      </p:sp>
      <p:sp>
        <p:nvSpPr>
          <p:cNvPr id="50" name="Media"/>
          <p:cNvSpPr txBox="1"/>
          <p:nvPr/>
        </p:nvSpPr>
        <p:spPr>
          <a:xfrm>
            <a:off x="2819400" y="3867150"/>
            <a:ext cx="1104846" cy="50946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400" kern="1200" dirty="0">
                <a:solidFill>
                  <a:schemeClr val="bg1"/>
                </a:solidFill>
                <a:effectLst/>
                <a:ea typeface="Calibri"/>
                <a:cs typeface="Times New Roman"/>
              </a:rPr>
              <a:t>Media</a:t>
            </a:r>
            <a:endParaRPr lang="en-US" sz="1050" dirty="0">
              <a:solidFill>
                <a:schemeClr val="bg1"/>
              </a:solidFill>
              <a:effectLst/>
              <a:latin typeface="Times New Roman"/>
              <a:ea typeface="Times New Roman"/>
            </a:endParaRPr>
          </a:p>
        </p:txBody>
      </p:sp>
      <p:sp>
        <p:nvSpPr>
          <p:cNvPr id="51" name="Recreation &amp; Hobbies"/>
          <p:cNvSpPr txBox="1"/>
          <p:nvPr/>
        </p:nvSpPr>
        <p:spPr>
          <a:xfrm>
            <a:off x="5381506" y="1352550"/>
            <a:ext cx="2543294"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2000" b="1" kern="1200" dirty="0">
                <a:solidFill>
                  <a:schemeClr val="bg1"/>
                </a:solidFill>
                <a:effectLst/>
                <a:ea typeface="Calibri"/>
                <a:cs typeface="Times New Roman"/>
              </a:rPr>
              <a:t>Recreation </a:t>
            </a:r>
            <a:r>
              <a:rPr lang="en-US" sz="2000" b="1" kern="1200" dirty="0" smtClean="0">
                <a:solidFill>
                  <a:schemeClr val="bg1"/>
                </a:solidFill>
                <a:effectLst/>
                <a:ea typeface="Calibri"/>
                <a:cs typeface="Times New Roman"/>
              </a:rPr>
              <a:t>&amp; </a:t>
            </a:r>
            <a:r>
              <a:rPr lang="en-US" sz="2000" b="1" kern="1200" dirty="0">
                <a:solidFill>
                  <a:schemeClr val="bg1"/>
                </a:solidFill>
                <a:effectLst/>
                <a:ea typeface="Calibri"/>
                <a:cs typeface="Times New Roman"/>
              </a:rPr>
              <a:t>Hobbies</a:t>
            </a:r>
            <a:endParaRPr lang="en-US" sz="1050" dirty="0">
              <a:solidFill>
                <a:schemeClr val="bg1"/>
              </a:solidFill>
              <a:effectLst/>
              <a:latin typeface="Times New Roman"/>
              <a:ea typeface="Times New Roman"/>
            </a:endParaRPr>
          </a:p>
        </p:txBody>
      </p:sp>
      <p:sp>
        <p:nvSpPr>
          <p:cNvPr id="52" name="Sports"/>
          <p:cNvSpPr txBox="1"/>
          <p:nvPr/>
        </p:nvSpPr>
        <p:spPr>
          <a:xfrm>
            <a:off x="3962400" y="1428937"/>
            <a:ext cx="1104875" cy="45701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400" kern="1200" dirty="0">
                <a:solidFill>
                  <a:schemeClr val="bg1"/>
                </a:solidFill>
                <a:effectLst/>
                <a:ea typeface="Calibri"/>
                <a:cs typeface="Times New Roman"/>
              </a:rPr>
              <a:t>Sports</a:t>
            </a:r>
            <a:endParaRPr lang="en-US" sz="1050" dirty="0">
              <a:solidFill>
                <a:schemeClr val="bg1"/>
              </a:solidFill>
              <a:effectLst/>
              <a:latin typeface="Times New Roman"/>
              <a:ea typeface="Times New Roman"/>
            </a:endParaRPr>
          </a:p>
        </p:txBody>
      </p:sp>
      <p:grpSp>
        <p:nvGrpSpPr>
          <p:cNvPr id="54" name="Question 1"/>
          <p:cNvGrpSpPr/>
          <p:nvPr/>
        </p:nvGrpSpPr>
        <p:grpSpPr>
          <a:xfrm>
            <a:off x="3043298" y="1657350"/>
            <a:ext cx="5110102" cy="3124200"/>
            <a:chOff x="4338698" y="1504950"/>
            <a:chExt cx="5110102" cy="3124200"/>
          </a:xfrm>
        </p:grpSpPr>
        <p:sp>
          <p:nvSpPr>
            <p:cNvPr id="55" name="Rectangle 54"/>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4338698" y="1504951"/>
              <a:ext cx="2290702" cy="914400"/>
              <a:chOff x="3962400" y="1490663"/>
              <a:chExt cx="2290702" cy="914400"/>
            </a:xfrm>
          </p:grpSpPr>
          <p:sp>
            <p:nvSpPr>
              <p:cNvPr id="57" name="Oval Callout 56"/>
              <p:cNvSpPr/>
              <p:nvPr/>
            </p:nvSpPr>
            <p:spPr>
              <a:xfrm>
                <a:off x="3962400" y="1490663"/>
                <a:ext cx="2290702" cy="914400"/>
              </a:xfrm>
              <a:prstGeom prst="wedgeEllipseCallout">
                <a:avLst>
                  <a:gd name="adj1" fmla="val 42887"/>
                  <a:gd name="adj2" fmla="val 8588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58" name="TextBox 57"/>
              <p:cNvSpPr txBox="1"/>
              <p:nvPr/>
            </p:nvSpPr>
            <p:spPr>
              <a:xfrm>
                <a:off x="4224396" y="1643062"/>
                <a:ext cx="1766710" cy="646331"/>
              </a:xfrm>
              <a:prstGeom prst="rect">
                <a:avLst/>
              </a:prstGeom>
              <a:noFill/>
            </p:spPr>
            <p:txBody>
              <a:bodyPr wrap="square" rtlCol="0">
                <a:spAutoFit/>
              </a:bodyPr>
              <a:lstStyle/>
              <a:p>
                <a:pPr algn="ctr"/>
                <a:r>
                  <a:rPr lang="en-US" dirty="0" smtClean="0">
                    <a:latin typeface="Comic Sans MS" panose="030F0702030302020204" pitchFamily="66" charset="0"/>
                  </a:rPr>
                  <a:t>How do I find a problem?</a:t>
                </a:r>
                <a:endParaRPr lang="en-US" dirty="0">
                  <a:latin typeface="Comic Sans MS" panose="030F0702030302020204" pitchFamily="66" charset="0"/>
                </a:endParaRPr>
              </a:p>
            </p:txBody>
          </p:sp>
        </p:grpSp>
      </p:grpSp>
      <p:pic>
        <p:nvPicPr>
          <p:cNvPr id="59"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flipH="1">
            <a:off x="4856689" y="1643062"/>
            <a:ext cx="4363511" cy="8624888"/>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821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28571">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28571">
                                          <p:cBhvr additive="base">
                                            <p:cTn id="7" dur="350" fill="hold"/>
                                            <p:tgtEl>
                                              <p:spTgt spid="37"/>
                                            </p:tgtEl>
                                            <p:attrNameLst>
                                              <p:attrName>ppt_x</p:attrName>
                                            </p:attrNameLst>
                                          </p:cBhvr>
                                          <p:tavLst>
                                            <p:tav tm="0">
                                              <p:val>
                                                <p:strVal val="#ppt_x"/>
                                              </p:val>
                                            </p:tav>
                                            <p:tav tm="100000">
                                              <p:val>
                                                <p:strVal val="#ppt_x"/>
                                              </p:val>
                                            </p:tav>
                                          </p:tavLst>
                                        </p:anim>
                                        <p:anim calcmode="lin" valueType="num" p14:bounceEnd="28571">
                                          <p:cBhvr additive="base">
                                            <p:cTn id="8" dur="35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28571">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14:bounceEnd="28571">
                                          <p:cBhvr additive="base">
                                            <p:cTn id="11" dur="350" fill="hold"/>
                                            <p:tgtEl>
                                              <p:spTgt spid="46"/>
                                            </p:tgtEl>
                                            <p:attrNameLst>
                                              <p:attrName>ppt_x</p:attrName>
                                            </p:attrNameLst>
                                          </p:cBhvr>
                                          <p:tavLst>
                                            <p:tav tm="0">
                                              <p:val>
                                                <p:strVal val="1+#ppt_w/2"/>
                                              </p:val>
                                            </p:tav>
                                            <p:tav tm="100000">
                                              <p:val>
                                                <p:strVal val="#ppt_x"/>
                                              </p:val>
                                            </p:tav>
                                          </p:tavLst>
                                        </p:anim>
                                        <p:anim calcmode="lin" valueType="num" p14:bounceEnd="28571">
                                          <p:cBhvr additive="base">
                                            <p:cTn id="12" dur="350" fill="hold"/>
                                            <p:tgtEl>
                                              <p:spTgt spid="4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8571">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14:bounceEnd="28571">
                                          <p:cBhvr additive="base">
                                            <p:cTn id="15" dur="350" fill="hold"/>
                                            <p:tgtEl>
                                              <p:spTgt spid="45"/>
                                            </p:tgtEl>
                                            <p:attrNameLst>
                                              <p:attrName>ppt_x</p:attrName>
                                            </p:attrNameLst>
                                          </p:cBhvr>
                                          <p:tavLst>
                                            <p:tav tm="0">
                                              <p:val>
                                                <p:strVal val="0-#ppt_w/2"/>
                                              </p:val>
                                            </p:tav>
                                            <p:tav tm="100000">
                                              <p:val>
                                                <p:strVal val="#ppt_x"/>
                                              </p:val>
                                            </p:tav>
                                          </p:tavLst>
                                        </p:anim>
                                        <p:anim calcmode="lin" valueType="num" p14:bounceEnd="28571">
                                          <p:cBhvr additive="base">
                                            <p:cTn id="16" dur="350" fill="hold"/>
                                            <p:tgtEl>
                                              <p:spTgt spid="45"/>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 fill="hold"/>
                                            <p:tgtEl>
                                              <p:spTgt spid="2"/>
                                            </p:tgtEl>
                                            <p:attrNameLst>
                                              <p:attrName>ppt_w</p:attrName>
                                            </p:attrNameLst>
                                          </p:cBhvr>
                                          <p:tavLst>
                                            <p:tav tm="0">
                                              <p:val>
                                                <p:fltVal val="0"/>
                                              </p:val>
                                            </p:tav>
                                            <p:tav tm="100000">
                                              <p:val>
                                                <p:strVal val="#ppt_w"/>
                                              </p:val>
                                            </p:tav>
                                          </p:tavLst>
                                        </p:anim>
                                        <p:anim calcmode="lin" valueType="num">
                                          <p:cBhvr>
                                            <p:cTn id="20" dur="100" fill="hold"/>
                                            <p:tgtEl>
                                              <p:spTgt spid="2"/>
                                            </p:tgtEl>
                                            <p:attrNameLst>
                                              <p:attrName>ppt_h</p:attrName>
                                            </p:attrNameLst>
                                          </p:cBhvr>
                                          <p:tavLst>
                                            <p:tav tm="0">
                                              <p:val>
                                                <p:fltVal val="0"/>
                                              </p:val>
                                            </p:tav>
                                            <p:tav tm="100000">
                                              <p:val>
                                                <p:strVal val="#ppt_h"/>
                                              </p:val>
                                            </p:tav>
                                          </p:tavLst>
                                        </p:anim>
                                        <p:animEffect transition="in" filter="fade">
                                          <p:cBhvr>
                                            <p:cTn id="21" dur="100"/>
                                            <p:tgtEl>
                                              <p:spTgt spid="2"/>
                                            </p:tgtEl>
                                          </p:cBhvr>
                                        </p:animEffect>
                                      </p:childTnLst>
                                    </p:cTn>
                                  </p:par>
                                  <p:par>
                                    <p:cTn id="22" presetID="53" presetClass="entr" presetSubtype="16" fill="hold" nodeType="withEffect">
                                      <p:stCondLst>
                                        <p:cond delay="60"/>
                                      </p:stCondLst>
                                      <p:childTnLst>
                                        <p:set>
                                          <p:cBhvr>
                                            <p:cTn id="23" dur="1" fill="hold">
                                              <p:stCondLst>
                                                <p:cond delay="0"/>
                                              </p:stCondLst>
                                            </p:cTn>
                                            <p:tgtEl>
                                              <p:spTgt spid="26"/>
                                            </p:tgtEl>
                                            <p:attrNameLst>
                                              <p:attrName>style.visibility</p:attrName>
                                            </p:attrNameLst>
                                          </p:cBhvr>
                                          <p:to>
                                            <p:strVal val="visible"/>
                                          </p:to>
                                        </p:set>
                                        <p:anim calcmode="lin" valueType="num">
                                          <p:cBhvr>
                                            <p:cTn id="24" dur="100" fill="hold"/>
                                            <p:tgtEl>
                                              <p:spTgt spid="26"/>
                                            </p:tgtEl>
                                            <p:attrNameLst>
                                              <p:attrName>ppt_w</p:attrName>
                                            </p:attrNameLst>
                                          </p:cBhvr>
                                          <p:tavLst>
                                            <p:tav tm="0">
                                              <p:val>
                                                <p:fltVal val="0"/>
                                              </p:val>
                                            </p:tav>
                                            <p:tav tm="100000">
                                              <p:val>
                                                <p:strVal val="#ppt_w"/>
                                              </p:val>
                                            </p:tav>
                                          </p:tavLst>
                                        </p:anim>
                                        <p:anim calcmode="lin" valueType="num">
                                          <p:cBhvr>
                                            <p:cTn id="25" dur="100" fill="hold"/>
                                            <p:tgtEl>
                                              <p:spTgt spid="26"/>
                                            </p:tgtEl>
                                            <p:attrNameLst>
                                              <p:attrName>ppt_h</p:attrName>
                                            </p:attrNameLst>
                                          </p:cBhvr>
                                          <p:tavLst>
                                            <p:tav tm="0">
                                              <p:val>
                                                <p:fltVal val="0"/>
                                              </p:val>
                                            </p:tav>
                                            <p:tav tm="100000">
                                              <p:val>
                                                <p:strVal val="#ppt_h"/>
                                              </p:val>
                                            </p:tav>
                                          </p:tavLst>
                                        </p:anim>
                                        <p:animEffect transition="in" filter="fade">
                                          <p:cBhvr>
                                            <p:cTn id="26" dur="100"/>
                                            <p:tgtEl>
                                              <p:spTgt spid="26"/>
                                            </p:tgtEl>
                                          </p:cBhvr>
                                        </p:animEffect>
                                      </p:childTnLst>
                                    </p:cTn>
                                  </p:par>
                                  <p:par>
                                    <p:cTn id="27" presetID="53" presetClass="entr" presetSubtype="16" fill="hold" nodeType="withEffect">
                                      <p:stCondLst>
                                        <p:cond delay="90"/>
                                      </p:stCondLst>
                                      <p:childTnLst>
                                        <p:set>
                                          <p:cBhvr>
                                            <p:cTn id="28" dur="1" fill="hold">
                                              <p:stCondLst>
                                                <p:cond delay="0"/>
                                              </p:stCondLst>
                                            </p:cTn>
                                            <p:tgtEl>
                                              <p:spTgt spid="32"/>
                                            </p:tgtEl>
                                            <p:attrNameLst>
                                              <p:attrName>style.visibility</p:attrName>
                                            </p:attrNameLst>
                                          </p:cBhvr>
                                          <p:to>
                                            <p:strVal val="visible"/>
                                          </p:to>
                                        </p:set>
                                        <p:anim calcmode="lin" valueType="num">
                                          <p:cBhvr>
                                            <p:cTn id="29" dur="100" fill="hold"/>
                                            <p:tgtEl>
                                              <p:spTgt spid="32"/>
                                            </p:tgtEl>
                                            <p:attrNameLst>
                                              <p:attrName>ppt_w</p:attrName>
                                            </p:attrNameLst>
                                          </p:cBhvr>
                                          <p:tavLst>
                                            <p:tav tm="0">
                                              <p:val>
                                                <p:fltVal val="0"/>
                                              </p:val>
                                            </p:tav>
                                            <p:tav tm="100000">
                                              <p:val>
                                                <p:strVal val="#ppt_w"/>
                                              </p:val>
                                            </p:tav>
                                          </p:tavLst>
                                        </p:anim>
                                        <p:anim calcmode="lin" valueType="num">
                                          <p:cBhvr>
                                            <p:cTn id="30" dur="100" fill="hold"/>
                                            <p:tgtEl>
                                              <p:spTgt spid="32"/>
                                            </p:tgtEl>
                                            <p:attrNameLst>
                                              <p:attrName>ppt_h</p:attrName>
                                            </p:attrNameLst>
                                          </p:cBhvr>
                                          <p:tavLst>
                                            <p:tav tm="0">
                                              <p:val>
                                                <p:fltVal val="0"/>
                                              </p:val>
                                            </p:tav>
                                            <p:tav tm="100000">
                                              <p:val>
                                                <p:strVal val="#ppt_h"/>
                                              </p:val>
                                            </p:tav>
                                          </p:tavLst>
                                        </p:anim>
                                        <p:animEffect transition="in" filter="fade">
                                          <p:cBhvr>
                                            <p:cTn id="31" dur="100"/>
                                            <p:tgtEl>
                                              <p:spTgt spid="32"/>
                                            </p:tgtEl>
                                          </p:cBhvr>
                                        </p:animEffect>
                                      </p:childTnLst>
                                    </p:cTn>
                                  </p:par>
                                  <p:par>
                                    <p:cTn id="32" presetID="53" presetClass="entr" presetSubtype="16" fill="hold" nodeType="withEffect">
                                      <p:stCondLst>
                                        <p:cond delay="120"/>
                                      </p:stCondLst>
                                      <p:childTnLst>
                                        <p:set>
                                          <p:cBhvr>
                                            <p:cTn id="33" dur="1" fill="hold">
                                              <p:stCondLst>
                                                <p:cond delay="0"/>
                                              </p:stCondLst>
                                            </p:cTn>
                                            <p:tgtEl>
                                              <p:spTgt spid="30"/>
                                            </p:tgtEl>
                                            <p:attrNameLst>
                                              <p:attrName>style.visibility</p:attrName>
                                            </p:attrNameLst>
                                          </p:cBhvr>
                                          <p:to>
                                            <p:strVal val="visible"/>
                                          </p:to>
                                        </p:set>
                                        <p:anim calcmode="lin" valueType="num">
                                          <p:cBhvr>
                                            <p:cTn id="34" dur="100" fill="hold"/>
                                            <p:tgtEl>
                                              <p:spTgt spid="30"/>
                                            </p:tgtEl>
                                            <p:attrNameLst>
                                              <p:attrName>ppt_w</p:attrName>
                                            </p:attrNameLst>
                                          </p:cBhvr>
                                          <p:tavLst>
                                            <p:tav tm="0">
                                              <p:val>
                                                <p:fltVal val="0"/>
                                              </p:val>
                                            </p:tav>
                                            <p:tav tm="100000">
                                              <p:val>
                                                <p:strVal val="#ppt_w"/>
                                              </p:val>
                                            </p:tav>
                                          </p:tavLst>
                                        </p:anim>
                                        <p:anim calcmode="lin" valueType="num">
                                          <p:cBhvr>
                                            <p:cTn id="35" dur="100" fill="hold"/>
                                            <p:tgtEl>
                                              <p:spTgt spid="30"/>
                                            </p:tgtEl>
                                            <p:attrNameLst>
                                              <p:attrName>ppt_h</p:attrName>
                                            </p:attrNameLst>
                                          </p:cBhvr>
                                          <p:tavLst>
                                            <p:tav tm="0">
                                              <p:val>
                                                <p:fltVal val="0"/>
                                              </p:val>
                                            </p:tav>
                                            <p:tav tm="100000">
                                              <p:val>
                                                <p:strVal val="#ppt_h"/>
                                              </p:val>
                                            </p:tav>
                                          </p:tavLst>
                                        </p:anim>
                                        <p:animEffect transition="in" filter="fade">
                                          <p:cBhvr>
                                            <p:cTn id="36" dur="100"/>
                                            <p:tgtEl>
                                              <p:spTgt spid="30"/>
                                            </p:tgtEl>
                                          </p:cBhvr>
                                        </p:animEffect>
                                      </p:childTnLst>
                                    </p:cTn>
                                  </p:par>
                                  <p:par>
                                    <p:cTn id="37" presetID="53" presetClass="entr" presetSubtype="16" fill="hold" nodeType="withEffect">
                                      <p:stCondLst>
                                        <p:cond delay="150"/>
                                      </p:stCondLst>
                                      <p:childTnLst>
                                        <p:set>
                                          <p:cBhvr>
                                            <p:cTn id="38" dur="1" fill="hold">
                                              <p:stCondLst>
                                                <p:cond delay="0"/>
                                              </p:stCondLst>
                                            </p:cTn>
                                            <p:tgtEl>
                                              <p:spTgt spid="27"/>
                                            </p:tgtEl>
                                            <p:attrNameLst>
                                              <p:attrName>style.visibility</p:attrName>
                                            </p:attrNameLst>
                                          </p:cBhvr>
                                          <p:to>
                                            <p:strVal val="visible"/>
                                          </p:to>
                                        </p:set>
                                        <p:anim calcmode="lin" valueType="num">
                                          <p:cBhvr>
                                            <p:cTn id="39" dur="100" fill="hold"/>
                                            <p:tgtEl>
                                              <p:spTgt spid="27"/>
                                            </p:tgtEl>
                                            <p:attrNameLst>
                                              <p:attrName>ppt_w</p:attrName>
                                            </p:attrNameLst>
                                          </p:cBhvr>
                                          <p:tavLst>
                                            <p:tav tm="0">
                                              <p:val>
                                                <p:fltVal val="0"/>
                                              </p:val>
                                            </p:tav>
                                            <p:tav tm="100000">
                                              <p:val>
                                                <p:strVal val="#ppt_w"/>
                                              </p:val>
                                            </p:tav>
                                          </p:tavLst>
                                        </p:anim>
                                        <p:anim calcmode="lin" valueType="num">
                                          <p:cBhvr>
                                            <p:cTn id="40" dur="100" fill="hold"/>
                                            <p:tgtEl>
                                              <p:spTgt spid="27"/>
                                            </p:tgtEl>
                                            <p:attrNameLst>
                                              <p:attrName>ppt_h</p:attrName>
                                            </p:attrNameLst>
                                          </p:cBhvr>
                                          <p:tavLst>
                                            <p:tav tm="0">
                                              <p:val>
                                                <p:fltVal val="0"/>
                                              </p:val>
                                            </p:tav>
                                            <p:tav tm="100000">
                                              <p:val>
                                                <p:strVal val="#ppt_h"/>
                                              </p:val>
                                            </p:tav>
                                          </p:tavLst>
                                        </p:anim>
                                        <p:animEffect transition="in" filter="fade">
                                          <p:cBhvr>
                                            <p:cTn id="41" dur="100"/>
                                            <p:tgtEl>
                                              <p:spTgt spid="27"/>
                                            </p:tgtEl>
                                          </p:cBhvr>
                                        </p:animEffect>
                                      </p:childTnLst>
                                    </p:cTn>
                                  </p:par>
                                  <p:par>
                                    <p:cTn id="42" presetID="53" presetClass="entr" presetSubtype="16" fill="hold" nodeType="withEffect">
                                      <p:stCondLst>
                                        <p:cond delay="180"/>
                                      </p:stCondLst>
                                      <p:childTnLst>
                                        <p:set>
                                          <p:cBhvr>
                                            <p:cTn id="43" dur="1" fill="hold">
                                              <p:stCondLst>
                                                <p:cond delay="0"/>
                                              </p:stCondLst>
                                            </p:cTn>
                                            <p:tgtEl>
                                              <p:spTgt spid="33"/>
                                            </p:tgtEl>
                                            <p:attrNameLst>
                                              <p:attrName>style.visibility</p:attrName>
                                            </p:attrNameLst>
                                          </p:cBhvr>
                                          <p:to>
                                            <p:strVal val="visible"/>
                                          </p:to>
                                        </p:set>
                                        <p:anim calcmode="lin" valueType="num">
                                          <p:cBhvr>
                                            <p:cTn id="44" dur="100" fill="hold"/>
                                            <p:tgtEl>
                                              <p:spTgt spid="33"/>
                                            </p:tgtEl>
                                            <p:attrNameLst>
                                              <p:attrName>ppt_w</p:attrName>
                                            </p:attrNameLst>
                                          </p:cBhvr>
                                          <p:tavLst>
                                            <p:tav tm="0">
                                              <p:val>
                                                <p:fltVal val="0"/>
                                              </p:val>
                                            </p:tav>
                                            <p:tav tm="100000">
                                              <p:val>
                                                <p:strVal val="#ppt_w"/>
                                              </p:val>
                                            </p:tav>
                                          </p:tavLst>
                                        </p:anim>
                                        <p:anim calcmode="lin" valueType="num">
                                          <p:cBhvr>
                                            <p:cTn id="45" dur="100" fill="hold"/>
                                            <p:tgtEl>
                                              <p:spTgt spid="33"/>
                                            </p:tgtEl>
                                            <p:attrNameLst>
                                              <p:attrName>ppt_h</p:attrName>
                                            </p:attrNameLst>
                                          </p:cBhvr>
                                          <p:tavLst>
                                            <p:tav tm="0">
                                              <p:val>
                                                <p:fltVal val="0"/>
                                              </p:val>
                                            </p:tav>
                                            <p:tav tm="100000">
                                              <p:val>
                                                <p:strVal val="#ppt_h"/>
                                              </p:val>
                                            </p:tav>
                                          </p:tavLst>
                                        </p:anim>
                                        <p:animEffect transition="in" filter="fade">
                                          <p:cBhvr>
                                            <p:cTn id="46" dur="100"/>
                                            <p:tgtEl>
                                              <p:spTgt spid="33"/>
                                            </p:tgtEl>
                                          </p:cBhvr>
                                        </p:animEffect>
                                      </p:childTnLst>
                                    </p:cTn>
                                  </p:par>
                                  <p:par>
                                    <p:cTn id="47" presetID="53" presetClass="entr" presetSubtype="16" fill="hold" nodeType="withEffect">
                                      <p:stCondLst>
                                        <p:cond delay="210"/>
                                      </p:stCondLst>
                                      <p:childTnLst>
                                        <p:set>
                                          <p:cBhvr>
                                            <p:cTn id="48" dur="1" fill="hold">
                                              <p:stCondLst>
                                                <p:cond delay="0"/>
                                              </p:stCondLst>
                                            </p:cTn>
                                            <p:tgtEl>
                                              <p:spTgt spid="28"/>
                                            </p:tgtEl>
                                            <p:attrNameLst>
                                              <p:attrName>style.visibility</p:attrName>
                                            </p:attrNameLst>
                                          </p:cBhvr>
                                          <p:to>
                                            <p:strVal val="visible"/>
                                          </p:to>
                                        </p:set>
                                        <p:anim calcmode="lin" valueType="num">
                                          <p:cBhvr>
                                            <p:cTn id="49" dur="100" fill="hold"/>
                                            <p:tgtEl>
                                              <p:spTgt spid="28"/>
                                            </p:tgtEl>
                                            <p:attrNameLst>
                                              <p:attrName>ppt_w</p:attrName>
                                            </p:attrNameLst>
                                          </p:cBhvr>
                                          <p:tavLst>
                                            <p:tav tm="0">
                                              <p:val>
                                                <p:fltVal val="0"/>
                                              </p:val>
                                            </p:tav>
                                            <p:tav tm="100000">
                                              <p:val>
                                                <p:strVal val="#ppt_w"/>
                                              </p:val>
                                            </p:tav>
                                          </p:tavLst>
                                        </p:anim>
                                        <p:anim calcmode="lin" valueType="num">
                                          <p:cBhvr>
                                            <p:cTn id="50" dur="100" fill="hold"/>
                                            <p:tgtEl>
                                              <p:spTgt spid="28"/>
                                            </p:tgtEl>
                                            <p:attrNameLst>
                                              <p:attrName>ppt_h</p:attrName>
                                            </p:attrNameLst>
                                          </p:cBhvr>
                                          <p:tavLst>
                                            <p:tav tm="0">
                                              <p:val>
                                                <p:fltVal val="0"/>
                                              </p:val>
                                            </p:tav>
                                            <p:tav tm="100000">
                                              <p:val>
                                                <p:strVal val="#ppt_h"/>
                                              </p:val>
                                            </p:tav>
                                          </p:tavLst>
                                        </p:anim>
                                        <p:animEffect transition="in" filter="fade">
                                          <p:cBhvr>
                                            <p:cTn id="51" dur="100"/>
                                            <p:tgtEl>
                                              <p:spTgt spid="28"/>
                                            </p:tgtEl>
                                          </p:cBhvr>
                                        </p:animEffect>
                                      </p:childTnLst>
                                    </p:cTn>
                                  </p:par>
                                  <p:par>
                                    <p:cTn id="52" presetID="53" presetClass="entr" presetSubtype="16" fill="hold" nodeType="withEffect">
                                      <p:stCondLst>
                                        <p:cond delay="240"/>
                                      </p:stCondLst>
                                      <p:childTnLst>
                                        <p:set>
                                          <p:cBhvr>
                                            <p:cTn id="53" dur="1" fill="hold">
                                              <p:stCondLst>
                                                <p:cond delay="0"/>
                                              </p:stCondLst>
                                            </p:cTn>
                                            <p:tgtEl>
                                              <p:spTgt spid="29"/>
                                            </p:tgtEl>
                                            <p:attrNameLst>
                                              <p:attrName>style.visibility</p:attrName>
                                            </p:attrNameLst>
                                          </p:cBhvr>
                                          <p:to>
                                            <p:strVal val="visible"/>
                                          </p:to>
                                        </p:set>
                                        <p:anim calcmode="lin" valueType="num">
                                          <p:cBhvr>
                                            <p:cTn id="54" dur="100" fill="hold"/>
                                            <p:tgtEl>
                                              <p:spTgt spid="29"/>
                                            </p:tgtEl>
                                            <p:attrNameLst>
                                              <p:attrName>ppt_w</p:attrName>
                                            </p:attrNameLst>
                                          </p:cBhvr>
                                          <p:tavLst>
                                            <p:tav tm="0">
                                              <p:val>
                                                <p:fltVal val="0"/>
                                              </p:val>
                                            </p:tav>
                                            <p:tav tm="100000">
                                              <p:val>
                                                <p:strVal val="#ppt_w"/>
                                              </p:val>
                                            </p:tav>
                                          </p:tavLst>
                                        </p:anim>
                                        <p:anim calcmode="lin" valueType="num">
                                          <p:cBhvr>
                                            <p:cTn id="55" dur="100" fill="hold"/>
                                            <p:tgtEl>
                                              <p:spTgt spid="29"/>
                                            </p:tgtEl>
                                            <p:attrNameLst>
                                              <p:attrName>ppt_h</p:attrName>
                                            </p:attrNameLst>
                                          </p:cBhvr>
                                          <p:tavLst>
                                            <p:tav tm="0">
                                              <p:val>
                                                <p:fltVal val="0"/>
                                              </p:val>
                                            </p:tav>
                                            <p:tav tm="100000">
                                              <p:val>
                                                <p:strVal val="#ppt_h"/>
                                              </p:val>
                                            </p:tav>
                                          </p:tavLst>
                                        </p:anim>
                                        <p:animEffect transition="in" filter="fade">
                                          <p:cBhvr>
                                            <p:cTn id="56" dur="1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59"/>
                                            </p:tgtEl>
                                            <p:attrNameLst>
                                              <p:attrName>style.visibility</p:attrName>
                                            </p:attrNameLst>
                                          </p:cBhvr>
                                          <p:to>
                                            <p:strVal val="visible"/>
                                          </p:to>
                                        </p:set>
                                        <p:anim calcmode="lin" valueType="num">
                                          <p:cBhvr additive="base">
                                            <p:cTn id="61" dur="200" fill="hold"/>
                                            <p:tgtEl>
                                              <p:spTgt spid="59"/>
                                            </p:tgtEl>
                                            <p:attrNameLst>
                                              <p:attrName>ppt_x</p:attrName>
                                            </p:attrNameLst>
                                          </p:cBhvr>
                                          <p:tavLst>
                                            <p:tav tm="0">
                                              <p:val>
                                                <p:strVal val="1+#ppt_w/2"/>
                                              </p:val>
                                            </p:tav>
                                            <p:tav tm="100000">
                                              <p:val>
                                                <p:strVal val="#ppt_x"/>
                                              </p:val>
                                            </p:tav>
                                          </p:tavLst>
                                        </p:anim>
                                        <p:anim calcmode="lin" valueType="num">
                                          <p:cBhvr additive="base">
                                            <p:cTn id="62" dur="200" fill="hold"/>
                                            <p:tgtEl>
                                              <p:spTgt spid="59"/>
                                            </p:tgtEl>
                                            <p:attrNameLst>
                                              <p:attrName>ppt_y</p:attrName>
                                            </p:attrNameLst>
                                          </p:cBhvr>
                                          <p:tavLst>
                                            <p:tav tm="0">
                                              <p:val>
                                                <p:strVal val="#ppt_y"/>
                                              </p:val>
                                            </p:tav>
                                            <p:tav tm="100000">
                                              <p:val>
                                                <p:strVal val="#ppt_y"/>
                                              </p:val>
                                            </p:tav>
                                          </p:tavLst>
                                        </p:anim>
                                      </p:childTnLst>
                                    </p:cTn>
                                  </p:par>
                                  <p:par>
                                    <p:cTn id="63" presetID="8" presetClass="emph" presetSubtype="0" fill="hold" nodeType="withEffect">
                                      <p:stCondLst>
                                        <p:cond delay="0"/>
                                      </p:stCondLst>
                                      <p:childTnLst>
                                        <p:animRot by="-900000">
                                          <p:cBhvr>
                                            <p:cTn id="64" dur="200" fill="hold"/>
                                            <p:tgtEl>
                                              <p:spTgt spid="59"/>
                                            </p:tgtEl>
                                            <p:attrNameLst>
                                              <p:attrName>r</p:attrName>
                                            </p:attrNameLst>
                                          </p:cBhvr>
                                        </p:animRot>
                                      </p:childTnLst>
                                    </p:cTn>
                                  </p:par>
                                  <p:par>
                                    <p:cTn id="65" presetID="31" presetClass="entr" presetSubtype="0" fill="hold" nodeType="withEffect">
                                      <p:stCondLst>
                                        <p:cond delay="50"/>
                                      </p:stCondLst>
                                      <p:childTnLst>
                                        <p:set>
                                          <p:cBhvr>
                                            <p:cTn id="66" dur="1" fill="hold">
                                              <p:stCondLst>
                                                <p:cond delay="0"/>
                                              </p:stCondLst>
                                            </p:cTn>
                                            <p:tgtEl>
                                              <p:spTgt spid="54"/>
                                            </p:tgtEl>
                                            <p:attrNameLst>
                                              <p:attrName>style.visibility</p:attrName>
                                            </p:attrNameLst>
                                          </p:cBhvr>
                                          <p:to>
                                            <p:strVal val="visible"/>
                                          </p:to>
                                        </p:set>
                                        <p:anim calcmode="lin" valueType="num">
                                          <p:cBhvr>
                                            <p:cTn id="67" dur="250" fill="hold"/>
                                            <p:tgtEl>
                                              <p:spTgt spid="54"/>
                                            </p:tgtEl>
                                            <p:attrNameLst>
                                              <p:attrName>ppt_w</p:attrName>
                                            </p:attrNameLst>
                                          </p:cBhvr>
                                          <p:tavLst>
                                            <p:tav tm="0">
                                              <p:val>
                                                <p:fltVal val="0"/>
                                              </p:val>
                                            </p:tav>
                                            <p:tav tm="100000">
                                              <p:val>
                                                <p:strVal val="#ppt_w"/>
                                              </p:val>
                                            </p:tav>
                                          </p:tavLst>
                                        </p:anim>
                                        <p:anim calcmode="lin" valueType="num">
                                          <p:cBhvr>
                                            <p:cTn id="68" dur="250" fill="hold"/>
                                            <p:tgtEl>
                                              <p:spTgt spid="54"/>
                                            </p:tgtEl>
                                            <p:attrNameLst>
                                              <p:attrName>ppt_h</p:attrName>
                                            </p:attrNameLst>
                                          </p:cBhvr>
                                          <p:tavLst>
                                            <p:tav tm="0">
                                              <p:val>
                                                <p:fltVal val="0"/>
                                              </p:val>
                                            </p:tav>
                                            <p:tav tm="100000">
                                              <p:val>
                                                <p:strVal val="#ppt_h"/>
                                              </p:val>
                                            </p:tav>
                                          </p:tavLst>
                                        </p:anim>
                                        <p:anim calcmode="lin" valueType="num">
                                          <p:cBhvr>
                                            <p:cTn id="69" dur="250" fill="hold"/>
                                            <p:tgtEl>
                                              <p:spTgt spid="54"/>
                                            </p:tgtEl>
                                            <p:attrNameLst>
                                              <p:attrName>style.rotation</p:attrName>
                                            </p:attrNameLst>
                                          </p:cBhvr>
                                          <p:tavLst>
                                            <p:tav tm="0">
                                              <p:val>
                                                <p:fltVal val="90"/>
                                              </p:val>
                                            </p:tav>
                                            <p:tav tm="100000">
                                              <p:val>
                                                <p:fltVal val="0"/>
                                              </p:val>
                                            </p:tav>
                                          </p:tavLst>
                                        </p:anim>
                                        <p:animEffect transition="in" filter="fade">
                                          <p:cBhvr>
                                            <p:cTn id="70" dur="250"/>
                                            <p:tgtEl>
                                              <p:spTgt spid="54"/>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xit" presetSubtype="2" fill="hold" nodeType="clickEffect">
                                      <p:stCondLst>
                                        <p:cond delay="0"/>
                                      </p:stCondLst>
                                      <p:childTnLst>
                                        <p:anim calcmode="lin" valueType="num">
                                          <p:cBhvr additive="base">
                                            <p:cTn id="74" dur="150"/>
                                            <p:tgtEl>
                                              <p:spTgt spid="59"/>
                                            </p:tgtEl>
                                            <p:attrNameLst>
                                              <p:attrName>ppt_x</p:attrName>
                                            </p:attrNameLst>
                                          </p:cBhvr>
                                          <p:tavLst>
                                            <p:tav tm="0">
                                              <p:val>
                                                <p:strVal val="ppt_x"/>
                                              </p:val>
                                            </p:tav>
                                            <p:tav tm="100000">
                                              <p:val>
                                                <p:strVal val="1+ppt_w/2"/>
                                              </p:val>
                                            </p:tav>
                                          </p:tavLst>
                                        </p:anim>
                                        <p:anim calcmode="lin" valueType="num">
                                          <p:cBhvr additive="base">
                                            <p:cTn id="75" dur="150"/>
                                            <p:tgtEl>
                                              <p:spTgt spid="59"/>
                                            </p:tgtEl>
                                            <p:attrNameLst>
                                              <p:attrName>ppt_y</p:attrName>
                                            </p:attrNameLst>
                                          </p:cBhvr>
                                          <p:tavLst>
                                            <p:tav tm="0">
                                              <p:val>
                                                <p:strVal val="ppt_y"/>
                                              </p:val>
                                            </p:tav>
                                            <p:tav tm="100000">
                                              <p:val>
                                                <p:strVal val="ppt_y"/>
                                              </p:val>
                                            </p:tav>
                                          </p:tavLst>
                                        </p:anim>
                                        <p:set>
                                          <p:cBhvr>
                                            <p:cTn id="76" dur="1" fill="hold">
                                              <p:stCondLst>
                                                <p:cond delay="149"/>
                                              </p:stCondLst>
                                            </p:cTn>
                                            <p:tgtEl>
                                              <p:spTgt spid="59"/>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50"/>
                                            <p:tgtEl>
                                              <p:spTgt spid="54"/>
                                            </p:tgtEl>
                                          </p:cBhvr>
                                        </p:animEffect>
                                        <p:set>
                                          <p:cBhvr>
                                            <p:cTn id="79" dur="1" fill="hold">
                                              <p:stCondLst>
                                                <p:cond delay="149"/>
                                              </p:stCondLst>
                                            </p:cTn>
                                            <p:tgtEl>
                                              <p:spTgt spid="54"/>
                                            </p:tgtEl>
                                            <p:attrNameLst>
                                              <p:attrName>style.visibility</p:attrName>
                                            </p:attrNameLst>
                                          </p:cBhvr>
                                          <p:to>
                                            <p:strVal val="hidden"/>
                                          </p:to>
                                        </p:set>
                                      </p:childTnLst>
                                    </p:cTn>
                                  </p:par>
                                </p:childTnLst>
                              </p:cTn>
                            </p:par>
                            <p:par>
                              <p:cTn id="80" fill="hold">
                                <p:stCondLst>
                                  <p:cond delay="150"/>
                                </p:stCondLst>
                                <p:childTnLst>
                                  <p:par>
                                    <p:cTn id="81" presetID="53" presetClass="exit" presetSubtype="32" fill="hold" nodeType="afterEffect">
                                      <p:stCondLst>
                                        <p:cond delay="0"/>
                                      </p:stCondLst>
                                      <p:childTnLst>
                                        <p:anim calcmode="lin" valueType="num">
                                          <p:cBhvr>
                                            <p:cTn id="82" dur="250"/>
                                            <p:tgtEl>
                                              <p:spTgt spid="26"/>
                                            </p:tgtEl>
                                            <p:attrNameLst>
                                              <p:attrName>ppt_w</p:attrName>
                                            </p:attrNameLst>
                                          </p:cBhvr>
                                          <p:tavLst>
                                            <p:tav tm="0">
                                              <p:val>
                                                <p:strVal val="ppt_w"/>
                                              </p:val>
                                            </p:tav>
                                            <p:tav tm="100000">
                                              <p:val>
                                                <p:fltVal val="0"/>
                                              </p:val>
                                            </p:tav>
                                          </p:tavLst>
                                        </p:anim>
                                        <p:anim calcmode="lin" valueType="num">
                                          <p:cBhvr>
                                            <p:cTn id="83" dur="250"/>
                                            <p:tgtEl>
                                              <p:spTgt spid="26"/>
                                            </p:tgtEl>
                                            <p:attrNameLst>
                                              <p:attrName>ppt_h</p:attrName>
                                            </p:attrNameLst>
                                          </p:cBhvr>
                                          <p:tavLst>
                                            <p:tav tm="0">
                                              <p:val>
                                                <p:strVal val="ppt_h"/>
                                              </p:val>
                                            </p:tav>
                                            <p:tav tm="100000">
                                              <p:val>
                                                <p:fltVal val="0"/>
                                              </p:val>
                                            </p:tav>
                                          </p:tavLst>
                                        </p:anim>
                                        <p:animEffect transition="out" filter="fade">
                                          <p:cBhvr>
                                            <p:cTn id="84" dur="250"/>
                                            <p:tgtEl>
                                              <p:spTgt spid="26"/>
                                            </p:tgtEl>
                                          </p:cBhvr>
                                        </p:animEffect>
                                        <p:set>
                                          <p:cBhvr>
                                            <p:cTn id="85" dur="1" fill="hold">
                                              <p:stCondLst>
                                                <p:cond delay="249"/>
                                              </p:stCondLst>
                                            </p:cTn>
                                            <p:tgtEl>
                                              <p:spTgt spid="26"/>
                                            </p:tgtEl>
                                            <p:attrNameLst>
                                              <p:attrName>style.visibility</p:attrName>
                                            </p:attrNameLst>
                                          </p:cBhvr>
                                          <p:to>
                                            <p:strVal val="hidden"/>
                                          </p:to>
                                        </p:set>
                                      </p:childTnLst>
                                    </p:cTn>
                                  </p:par>
                                  <p:par>
                                    <p:cTn id="86" presetID="53" presetClass="exit" presetSubtype="32" fill="hold" nodeType="withEffect">
                                      <p:stCondLst>
                                        <p:cond delay="0"/>
                                      </p:stCondLst>
                                      <p:childTnLst>
                                        <p:anim calcmode="lin" valueType="num">
                                          <p:cBhvr>
                                            <p:cTn id="87" dur="250"/>
                                            <p:tgtEl>
                                              <p:spTgt spid="30"/>
                                            </p:tgtEl>
                                            <p:attrNameLst>
                                              <p:attrName>ppt_w</p:attrName>
                                            </p:attrNameLst>
                                          </p:cBhvr>
                                          <p:tavLst>
                                            <p:tav tm="0">
                                              <p:val>
                                                <p:strVal val="ppt_w"/>
                                              </p:val>
                                            </p:tav>
                                            <p:tav tm="100000">
                                              <p:val>
                                                <p:fltVal val="0"/>
                                              </p:val>
                                            </p:tav>
                                          </p:tavLst>
                                        </p:anim>
                                        <p:anim calcmode="lin" valueType="num">
                                          <p:cBhvr>
                                            <p:cTn id="88" dur="250"/>
                                            <p:tgtEl>
                                              <p:spTgt spid="30"/>
                                            </p:tgtEl>
                                            <p:attrNameLst>
                                              <p:attrName>ppt_h</p:attrName>
                                            </p:attrNameLst>
                                          </p:cBhvr>
                                          <p:tavLst>
                                            <p:tav tm="0">
                                              <p:val>
                                                <p:strVal val="ppt_h"/>
                                              </p:val>
                                            </p:tav>
                                            <p:tav tm="100000">
                                              <p:val>
                                                <p:fltVal val="0"/>
                                              </p:val>
                                            </p:tav>
                                          </p:tavLst>
                                        </p:anim>
                                        <p:animEffect transition="out" filter="fade">
                                          <p:cBhvr>
                                            <p:cTn id="89" dur="250"/>
                                            <p:tgtEl>
                                              <p:spTgt spid="30"/>
                                            </p:tgtEl>
                                          </p:cBhvr>
                                        </p:animEffect>
                                        <p:set>
                                          <p:cBhvr>
                                            <p:cTn id="90" dur="1" fill="hold">
                                              <p:stCondLst>
                                                <p:cond delay="249"/>
                                              </p:stCondLst>
                                            </p:cTn>
                                            <p:tgtEl>
                                              <p:spTgt spid="30"/>
                                            </p:tgtEl>
                                            <p:attrNameLst>
                                              <p:attrName>style.visibility</p:attrName>
                                            </p:attrNameLst>
                                          </p:cBhvr>
                                          <p:to>
                                            <p:strVal val="hidden"/>
                                          </p:to>
                                        </p:set>
                                      </p:childTnLst>
                                    </p:cTn>
                                  </p:par>
                                  <p:par>
                                    <p:cTn id="91" presetID="53" presetClass="exit" presetSubtype="32" fill="hold" nodeType="withEffect">
                                      <p:stCondLst>
                                        <p:cond delay="0"/>
                                      </p:stCondLst>
                                      <p:childTnLst>
                                        <p:anim calcmode="lin" valueType="num">
                                          <p:cBhvr>
                                            <p:cTn id="92" dur="250"/>
                                            <p:tgtEl>
                                              <p:spTgt spid="27"/>
                                            </p:tgtEl>
                                            <p:attrNameLst>
                                              <p:attrName>ppt_w</p:attrName>
                                            </p:attrNameLst>
                                          </p:cBhvr>
                                          <p:tavLst>
                                            <p:tav tm="0">
                                              <p:val>
                                                <p:strVal val="ppt_w"/>
                                              </p:val>
                                            </p:tav>
                                            <p:tav tm="100000">
                                              <p:val>
                                                <p:fltVal val="0"/>
                                              </p:val>
                                            </p:tav>
                                          </p:tavLst>
                                        </p:anim>
                                        <p:anim calcmode="lin" valueType="num">
                                          <p:cBhvr>
                                            <p:cTn id="93" dur="250"/>
                                            <p:tgtEl>
                                              <p:spTgt spid="27"/>
                                            </p:tgtEl>
                                            <p:attrNameLst>
                                              <p:attrName>ppt_h</p:attrName>
                                            </p:attrNameLst>
                                          </p:cBhvr>
                                          <p:tavLst>
                                            <p:tav tm="0">
                                              <p:val>
                                                <p:strVal val="ppt_h"/>
                                              </p:val>
                                            </p:tav>
                                            <p:tav tm="100000">
                                              <p:val>
                                                <p:fltVal val="0"/>
                                              </p:val>
                                            </p:tav>
                                          </p:tavLst>
                                        </p:anim>
                                        <p:animEffect transition="out" filter="fade">
                                          <p:cBhvr>
                                            <p:cTn id="94" dur="250"/>
                                            <p:tgtEl>
                                              <p:spTgt spid="27"/>
                                            </p:tgtEl>
                                          </p:cBhvr>
                                        </p:animEffect>
                                        <p:set>
                                          <p:cBhvr>
                                            <p:cTn id="95" dur="1" fill="hold">
                                              <p:stCondLst>
                                                <p:cond delay="249"/>
                                              </p:stCondLst>
                                            </p:cTn>
                                            <p:tgtEl>
                                              <p:spTgt spid="27"/>
                                            </p:tgtEl>
                                            <p:attrNameLst>
                                              <p:attrName>style.visibility</p:attrName>
                                            </p:attrNameLst>
                                          </p:cBhvr>
                                          <p:to>
                                            <p:strVal val="hidden"/>
                                          </p:to>
                                        </p:set>
                                      </p:childTnLst>
                                    </p:cTn>
                                  </p:par>
                                  <p:par>
                                    <p:cTn id="96" presetID="53" presetClass="exit" presetSubtype="32" fill="hold" nodeType="withEffect">
                                      <p:stCondLst>
                                        <p:cond delay="0"/>
                                      </p:stCondLst>
                                      <p:childTnLst>
                                        <p:anim calcmode="lin" valueType="num">
                                          <p:cBhvr>
                                            <p:cTn id="97" dur="250"/>
                                            <p:tgtEl>
                                              <p:spTgt spid="33"/>
                                            </p:tgtEl>
                                            <p:attrNameLst>
                                              <p:attrName>ppt_w</p:attrName>
                                            </p:attrNameLst>
                                          </p:cBhvr>
                                          <p:tavLst>
                                            <p:tav tm="0">
                                              <p:val>
                                                <p:strVal val="ppt_w"/>
                                              </p:val>
                                            </p:tav>
                                            <p:tav tm="100000">
                                              <p:val>
                                                <p:fltVal val="0"/>
                                              </p:val>
                                            </p:tav>
                                          </p:tavLst>
                                        </p:anim>
                                        <p:anim calcmode="lin" valueType="num">
                                          <p:cBhvr>
                                            <p:cTn id="98" dur="250"/>
                                            <p:tgtEl>
                                              <p:spTgt spid="33"/>
                                            </p:tgtEl>
                                            <p:attrNameLst>
                                              <p:attrName>ppt_h</p:attrName>
                                            </p:attrNameLst>
                                          </p:cBhvr>
                                          <p:tavLst>
                                            <p:tav tm="0">
                                              <p:val>
                                                <p:strVal val="ppt_h"/>
                                              </p:val>
                                            </p:tav>
                                            <p:tav tm="100000">
                                              <p:val>
                                                <p:fltVal val="0"/>
                                              </p:val>
                                            </p:tav>
                                          </p:tavLst>
                                        </p:anim>
                                        <p:animEffect transition="out" filter="fade">
                                          <p:cBhvr>
                                            <p:cTn id="99" dur="250"/>
                                            <p:tgtEl>
                                              <p:spTgt spid="33"/>
                                            </p:tgtEl>
                                          </p:cBhvr>
                                        </p:animEffect>
                                        <p:set>
                                          <p:cBhvr>
                                            <p:cTn id="100" dur="1" fill="hold">
                                              <p:stCondLst>
                                                <p:cond delay="249"/>
                                              </p:stCondLst>
                                            </p:cTn>
                                            <p:tgtEl>
                                              <p:spTgt spid="33"/>
                                            </p:tgtEl>
                                            <p:attrNameLst>
                                              <p:attrName>style.visibility</p:attrName>
                                            </p:attrNameLst>
                                          </p:cBhvr>
                                          <p:to>
                                            <p:strVal val="hidden"/>
                                          </p:to>
                                        </p:set>
                                      </p:childTnLst>
                                    </p:cTn>
                                  </p:par>
                                  <p:par>
                                    <p:cTn id="101" presetID="53" presetClass="exit" presetSubtype="32" fill="hold" nodeType="withEffect">
                                      <p:stCondLst>
                                        <p:cond delay="0"/>
                                      </p:stCondLst>
                                      <p:childTnLst>
                                        <p:anim calcmode="lin" valueType="num">
                                          <p:cBhvr>
                                            <p:cTn id="102" dur="250"/>
                                            <p:tgtEl>
                                              <p:spTgt spid="28"/>
                                            </p:tgtEl>
                                            <p:attrNameLst>
                                              <p:attrName>ppt_w</p:attrName>
                                            </p:attrNameLst>
                                          </p:cBhvr>
                                          <p:tavLst>
                                            <p:tav tm="0">
                                              <p:val>
                                                <p:strVal val="ppt_w"/>
                                              </p:val>
                                            </p:tav>
                                            <p:tav tm="100000">
                                              <p:val>
                                                <p:fltVal val="0"/>
                                              </p:val>
                                            </p:tav>
                                          </p:tavLst>
                                        </p:anim>
                                        <p:anim calcmode="lin" valueType="num">
                                          <p:cBhvr>
                                            <p:cTn id="103" dur="250"/>
                                            <p:tgtEl>
                                              <p:spTgt spid="28"/>
                                            </p:tgtEl>
                                            <p:attrNameLst>
                                              <p:attrName>ppt_h</p:attrName>
                                            </p:attrNameLst>
                                          </p:cBhvr>
                                          <p:tavLst>
                                            <p:tav tm="0">
                                              <p:val>
                                                <p:strVal val="ppt_h"/>
                                              </p:val>
                                            </p:tav>
                                            <p:tav tm="100000">
                                              <p:val>
                                                <p:fltVal val="0"/>
                                              </p:val>
                                            </p:tav>
                                          </p:tavLst>
                                        </p:anim>
                                        <p:animEffect transition="out" filter="fade">
                                          <p:cBhvr>
                                            <p:cTn id="104" dur="250"/>
                                            <p:tgtEl>
                                              <p:spTgt spid="28"/>
                                            </p:tgtEl>
                                          </p:cBhvr>
                                        </p:animEffect>
                                        <p:set>
                                          <p:cBhvr>
                                            <p:cTn id="105" dur="1" fill="hold">
                                              <p:stCondLst>
                                                <p:cond delay="249"/>
                                              </p:stCondLst>
                                            </p:cTn>
                                            <p:tgtEl>
                                              <p:spTgt spid="28"/>
                                            </p:tgtEl>
                                            <p:attrNameLst>
                                              <p:attrName>style.visibility</p:attrName>
                                            </p:attrNameLst>
                                          </p:cBhvr>
                                          <p:to>
                                            <p:strVal val="hidden"/>
                                          </p:to>
                                        </p:set>
                                      </p:childTnLst>
                                    </p:cTn>
                                  </p:par>
                                  <p:par>
                                    <p:cTn id="106" presetID="53" presetClass="exit" presetSubtype="32" fill="hold" nodeType="withEffect">
                                      <p:stCondLst>
                                        <p:cond delay="0"/>
                                      </p:stCondLst>
                                      <p:childTnLst>
                                        <p:anim calcmode="lin" valueType="num">
                                          <p:cBhvr>
                                            <p:cTn id="107" dur="250"/>
                                            <p:tgtEl>
                                              <p:spTgt spid="29"/>
                                            </p:tgtEl>
                                            <p:attrNameLst>
                                              <p:attrName>ppt_w</p:attrName>
                                            </p:attrNameLst>
                                          </p:cBhvr>
                                          <p:tavLst>
                                            <p:tav tm="0">
                                              <p:val>
                                                <p:strVal val="ppt_w"/>
                                              </p:val>
                                            </p:tav>
                                            <p:tav tm="100000">
                                              <p:val>
                                                <p:fltVal val="0"/>
                                              </p:val>
                                            </p:tav>
                                          </p:tavLst>
                                        </p:anim>
                                        <p:anim calcmode="lin" valueType="num">
                                          <p:cBhvr>
                                            <p:cTn id="108" dur="250"/>
                                            <p:tgtEl>
                                              <p:spTgt spid="29"/>
                                            </p:tgtEl>
                                            <p:attrNameLst>
                                              <p:attrName>ppt_h</p:attrName>
                                            </p:attrNameLst>
                                          </p:cBhvr>
                                          <p:tavLst>
                                            <p:tav tm="0">
                                              <p:val>
                                                <p:strVal val="ppt_h"/>
                                              </p:val>
                                            </p:tav>
                                            <p:tav tm="100000">
                                              <p:val>
                                                <p:fltVal val="0"/>
                                              </p:val>
                                            </p:tav>
                                          </p:tavLst>
                                        </p:anim>
                                        <p:animEffect transition="out" filter="fade">
                                          <p:cBhvr>
                                            <p:cTn id="109" dur="250"/>
                                            <p:tgtEl>
                                              <p:spTgt spid="29"/>
                                            </p:tgtEl>
                                          </p:cBhvr>
                                        </p:animEffect>
                                        <p:set>
                                          <p:cBhvr>
                                            <p:cTn id="110" dur="1" fill="hold">
                                              <p:stCondLst>
                                                <p:cond delay="249"/>
                                              </p:stCondLst>
                                            </p:cTn>
                                            <p:tgtEl>
                                              <p:spTgt spid="29"/>
                                            </p:tgtEl>
                                            <p:attrNameLst>
                                              <p:attrName>style.visibility</p:attrName>
                                            </p:attrNameLst>
                                          </p:cBhvr>
                                          <p:to>
                                            <p:strVal val="hidden"/>
                                          </p:to>
                                        </p:set>
                                      </p:childTnLst>
                                    </p:cTn>
                                  </p:par>
                                  <p:par>
                                    <p:cTn id="111" presetID="53" presetClass="exit" presetSubtype="32" fill="hold" nodeType="withEffect">
                                      <p:stCondLst>
                                        <p:cond delay="0"/>
                                      </p:stCondLst>
                                      <p:childTnLst>
                                        <p:anim calcmode="lin" valueType="num">
                                          <p:cBhvr>
                                            <p:cTn id="112" dur="250"/>
                                            <p:tgtEl>
                                              <p:spTgt spid="32"/>
                                            </p:tgtEl>
                                            <p:attrNameLst>
                                              <p:attrName>ppt_w</p:attrName>
                                            </p:attrNameLst>
                                          </p:cBhvr>
                                          <p:tavLst>
                                            <p:tav tm="0">
                                              <p:val>
                                                <p:strVal val="ppt_w"/>
                                              </p:val>
                                            </p:tav>
                                            <p:tav tm="100000">
                                              <p:val>
                                                <p:fltVal val="0"/>
                                              </p:val>
                                            </p:tav>
                                          </p:tavLst>
                                        </p:anim>
                                        <p:anim calcmode="lin" valueType="num">
                                          <p:cBhvr>
                                            <p:cTn id="113" dur="250"/>
                                            <p:tgtEl>
                                              <p:spTgt spid="32"/>
                                            </p:tgtEl>
                                            <p:attrNameLst>
                                              <p:attrName>ppt_h</p:attrName>
                                            </p:attrNameLst>
                                          </p:cBhvr>
                                          <p:tavLst>
                                            <p:tav tm="0">
                                              <p:val>
                                                <p:strVal val="ppt_h"/>
                                              </p:val>
                                            </p:tav>
                                            <p:tav tm="100000">
                                              <p:val>
                                                <p:fltVal val="0"/>
                                              </p:val>
                                            </p:tav>
                                          </p:tavLst>
                                        </p:anim>
                                        <p:animEffect transition="out" filter="fade">
                                          <p:cBhvr>
                                            <p:cTn id="114" dur="250"/>
                                            <p:tgtEl>
                                              <p:spTgt spid="32"/>
                                            </p:tgtEl>
                                          </p:cBhvr>
                                        </p:animEffect>
                                        <p:set>
                                          <p:cBhvr>
                                            <p:cTn id="115" dur="1" fill="hold">
                                              <p:stCondLst>
                                                <p:cond delay="249"/>
                                              </p:stCondLst>
                                            </p:cTn>
                                            <p:tgtEl>
                                              <p:spTgt spid="32"/>
                                            </p:tgtEl>
                                            <p:attrNameLst>
                                              <p:attrName>style.visibility</p:attrName>
                                            </p:attrNameLst>
                                          </p:cBhvr>
                                          <p:to>
                                            <p:strVal val="hidden"/>
                                          </p:to>
                                        </p:set>
                                      </p:childTnLst>
                                    </p:cTn>
                                  </p:par>
                                </p:childTnLst>
                              </p:cTn>
                            </p:par>
                            <p:par>
                              <p:cTn id="116" fill="hold">
                                <p:stCondLst>
                                  <p:cond delay="400"/>
                                </p:stCondLst>
                                <p:childTnLst>
                                  <p:par>
                                    <p:cTn id="117" presetID="1" presetClass="entr" presetSubtype="0" fill="hold" grpId="0" nodeType="after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p:stCondLst>
                                  <p:cond delay="400"/>
                                </p:stCondLst>
                                <p:childTnLst>
                                  <p:par>
                                    <p:cTn id="120" presetID="1" presetClass="entr" presetSubtype="0" fill="hold" grpId="0" nodeType="afterEffect">
                                      <p:stCondLst>
                                        <p:cond delay="20"/>
                                      </p:stCondLst>
                                      <p:childTnLst>
                                        <p:set>
                                          <p:cBhvr>
                                            <p:cTn id="121" dur="1" fill="hold">
                                              <p:stCondLst>
                                                <p:cond delay="0"/>
                                              </p:stCondLst>
                                            </p:cTn>
                                            <p:tgtEl>
                                              <p:spTgt spid="17"/>
                                            </p:tgtEl>
                                            <p:attrNameLst>
                                              <p:attrName>style.visibility</p:attrName>
                                            </p:attrNameLst>
                                          </p:cBhvr>
                                          <p:to>
                                            <p:strVal val="visible"/>
                                          </p:to>
                                        </p:set>
                                      </p:childTnLst>
                                    </p:cTn>
                                  </p:par>
                                </p:childTnLst>
                              </p:cTn>
                            </p:par>
                            <p:par>
                              <p:cTn id="122" fill="hold">
                                <p:stCondLst>
                                  <p:cond delay="420"/>
                                </p:stCondLst>
                                <p:childTnLst>
                                  <p:par>
                                    <p:cTn id="123" presetID="1" presetClass="entr" presetSubtype="0" fill="hold" grpId="0" nodeType="afterEffect">
                                      <p:stCondLst>
                                        <p:cond delay="20"/>
                                      </p:stCondLst>
                                      <p:childTnLst>
                                        <p:set>
                                          <p:cBhvr>
                                            <p:cTn id="124" dur="1" fill="hold">
                                              <p:stCondLst>
                                                <p:cond delay="0"/>
                                              </p:stCondLst>
                                            </p:cTn>
                                            <p:tgtEl>
                                              <p:spTgt spid="31"/>
                                            </p:tgtEl>
                                            <p:attrNameLst>
                                              <p:attrName>style.visibility</p:attrName>
                                            </p:attrNameLst>
                                          </p:cBhvr>
                                          <p:to>
                                            <p:strVal val="visible"/>
                                          </p:to>
                                        </p:set>
                                      </p:childTnLst>
                                    </p:cTn>
                                  </p:par>
                                </p:childTnLst>
                              </p:cTn>
                            </p:par>
                            <p:par>
                              <p:cTn id="125" fill="hold">
                                <p:stCondLst>
                                  <p:cond delay="440"/>
                                </p:stCondLst>
                                <p:childTnLst>
                                  <p:par>
                                    <p:cTn id="126" presetID="1" presetClass="entr" presetSubtype="0" fill="hold" grpId="0" nodeType="afterEffect">
                                      <p:stCondLst>
                                        <p:cond delay="20"/>
                                      </p:stCondLst>
                                      <p:childTnLst>
                                        <p:set>
                                          <p:cBhvr>
                                            <p:cTn id="127" dur="1" fill="hold">
                                              <p:stCondLst>
                                                <p:cond delay="0"/>
                                              </p:stCondLst>
                                            </p:cTn>
                                            <p:tgtEl>
                                              <p:spTgt spid="23"/>
                                            </p:tgtEl>
                                            <p:attrNameLst>
                                              <p:attrName>style.visibility</p:attrName>
                                            </p:attrNameLst>
                                          </p:cBhvr>
                                          <p:to>
                                            <p:strVal val="visible"/>
                                          </p:to>
                                        </p:set>
                                      </p:childTnLst>
                                    </p:cTn>
                                  </p:par>
                                </p:childTnLst>
                              </p:cTn>
                            </p:par>
                            <p:par>
                              <p:cTn id="128" fill="hold">
                                <p:stCondLst>
                                  <p:cond delay="460"/>
                                </p:stCondLst>
                                <p:childTnLst>
                                  <p:par>
                                    <p:cTn id="129" presetID="1" presetClass="entr" presetSubtype="0" fill="hold" grpId="0" nodeType="afterEffect">
                                      <p:stCondLst>
                                        <p:cond delay="20"/>
                                      </p:stCondLst>
                                      <p:childTnLst>
                                        <p:set>
                                          <p:cBhvr>
                                            <p:cTn id="130" dur="1" fill="hold">
                                              <p:stCondLst>
                                                <p:cond delay="0"/>
                                              </p:stCondLst>
                                            </p:cTn>
                                            <p:tgtEl>
                                              <p:spTgt spid="47"/>
                                            </p:tgtEl>
                                            <p:attrNameLst>
                                              <p:attrName>style.visibility</p:attrName>
                                            </p:attrNameLst>
                                          </p:cBhvr>
                                          <p:to>
                                            <p:strVal val="visible"/>
                                          </p:to>
                                        </p:set>
                                      </p:childTnLst>
                                    </p:cTn>
                                  </p:par>
                                </p:childTnLst>
                              </p:cTn>
                            </p:par>
                            <p:par>
                              <p:cTn id="131" fill="hold">
                                <p:stCondLst>
                                  <p:cond delay="480"/>
                                </p:stCondLst>
                                <p:childTnLst>
                                  <p:par>
                                    <p:cTn id="132" presetID="1" presetClass="entr" presetSubtype="0" fill="hold" grpId="0" nodeType="afterEffect">
                                      <p:stCondLst>
                                        <p:cond delay="20"/>
                                      </p:stCondLst>
                                      <p:childTnLst>
                                        <p:set>
                                          <p:cBhvr>
                                            <p:cTn id="133" dur="1" fill="hold">
                                              <p:stCondLst>
                                                <p:cond delay="0"/>
                                              </p:stCondLst>
                                            </p:cTn>
                                            <p:tgtEl>
                                              <p:spTgt spid="48"/>
                                            </p:tgtEl>
                                            <p:attrNameLst>
                                              <p:attrName>style.visibility</p:attrName>
                                            </p:attrNameLst>
                                          </p:cBhvr>
                                          <p:to>
                                            <p:strVal val="visible"/>
                                          </p:to>
                                        </p:set>
                                      </p:childTnLst>
                                    </p:cTn>
                                  </p:par>
                                </p:childTnLst>
                              </p:cTn>
                            </p:par>
                            <p:par>
                              <p:cTn id="134" fill="hold">
                                <p:stCondLst>
                                  <p:cond delay="500"/>
                                </p:stCondLst>
                                <p:childTnLst>
                                  <p:par>
                                    <p:cTn id="135" presetID="1" presetClass="entr" presetSubtype="0" fill="hold" grpId="0" nodeType="afterEffect">
                                      <p:stCondLst>
                                        <p:cond delay="20"/>
                                      </p:stCondLst>
                                      <p:childTnLst>
                                        <p:set>
                                          <p:cBhvr>
                                            <p:cTn id="136" dur="1" fill="hold">
                                              <p:stCondLst>
                                                <p:cond delay="0"/>
                                              </p:stCondLst>
                                            </p:cTn>
                                            <p:tgtEl>
                                              <p:spTgt spid="52"/>
                                            </p:tgtEl>
                                            <p:attrNameLst>
                                              <p:attrName>style.visibility</p:attrName>
                                            </p:attrNameLst>
                                          </p:cBhvr>
                                          <p:to>
                                            <p:strVal val="visible"/>
                                          </p:to>
                                        </p:set>
                                      </p:childTnLst>
                                    </p:cTn>
                                  </p:par>
                                </p:childTnLst>
                              </p:cTn>
                            </p:par>
                            <p:par>
                              <p:cTn id="137" fill="hold">
                                <p:stCondLst>
                                  <p:cond delay="520"/>
                                </p:stCondLst>
                                <p:childTnLst>
                                  <p:par>
                                    <p:cTn id="138" presetID="1" presetClass="entr" presetSubtype="0" fill="hold" grpId="0" nodeType="afterEffect">
                                      <p:stCondLst>
                                        <p:cond delay="20"/>
                                      </p:stCondLst>
                                      <p:childTnLst>
                                        <p:set>
                                          <p:cBhvr>
                                            <p:cTn id="139" dur="1" fill="hold">
                                              <p:stCondLst>
                                                <p:cond delay="0"/>
                                              </p:stCondLst>
                                            </p:cTn>
                                            <p:tgtEl>
                                              <p:spTgt spid="42"/>
                                            </p:tgtEl>
                                            <p:attrNameLst>
                                              <p:attrName>style.visibility</p:attrName>
                                            </p:attrNameLst>
                                          </p:cBhvr>
                                          <p:to>
                                            <p:strVal val="visible"/>
                                          </p:to>
                                        </p:set>
                                      </p:childTnLst>
                                    </p:cTn>
                                  </p:par>
                                </p:childTnLst>
                              </p:cTn>
                            </p:par>
                            <p:par>
                              <p:cTn id="140" fill="hold">
                                <p:stCondLst>
                                  <p:cond delay="540"/>
                                </p:stCondLst>
                                <p:childTnLst>
                                  <p:par>
                                    <p:cTn id="141" presetID="1" presetClass="entr" presetSubtype="0" fill="hold" grpId="0" nodeType="afterEffect">
                                      <p:stCondLst>
                                        <p:cond delay="20"/>
                                      </p:stCondLst>
                                      <p:childTnLst>
                                        <p:set>
                                          <p:cBhvr>
                                            <p:cTn id="142" dur="1" fill="hold">
                                              <p:stCondLst>
                                                <p:cond delay="0"/>
                                              </p:stCondLst>
                                            </p:cTn>
                                            <p:tgtEl>
                                              <p:spTgt spid="44"/>
                                            </p:tgtEl>
                                            <p:attrNameLst>
                                              <p:attrName>style.visibility</p:attrName>
                                            </p:attrNameLst>
                                          </p:cBhvr>
                                          <p:to>
                                            <p:strVal val="visible"/>
                                          </p:to>
                                        </p:set>
                                      </p:childTnLst>
                                    </p:cTn>
                                  </p:par>
                                </p:childTnLst>
                              </p:cTn>
                            </p:par>
                            <p:par>
                              <p:cTn id="143" fill="hold">
                                <p:stCondLst>
                                  <p:cond delay="560"/>
                                </p:stCondLst>
                                <p:childTnLst>
                                  <p:par>
                                    <p:cTn id="144" presetID="1" presetClass="entr" presetSubtype="0" fill="hold" grpId="0" nodeType="afterEffect">
                                      <p:stCondLst>
                                        <p:cond delay="20"/>
                                      </p:stCondLst>
                                      <p:childTnLst>
                                        <p:set>
                                          <p:cBhvr>
                                            <p:cTn id="145" dur="1" fill="hold">
                                              <p:stCondLst>
                                                <p:cond delay="0"/>
                                              </p:stCondLst>
                                            </p:cTn>
                                            <p:tgtEl>
                                              <p:spTgt spid="16"/>
                                            </p:tgtEl>
                                            <p:attrNameLst>
                                              <p:attrName>style.visibility</p:attrName>
                                            </p:attrNameLst>
                                          </p:cBhvr>
                                          <p:to>
                                            <p:strVal val="visible"/>
                                          </p:to>
                                        </p:set>
                                      </p:childTnLst>
                                    </p:cTn>
                                  </p:par>
                                </p:childTnLst>
                              </p:cTn>
                            </p:par>
                            <p:par>
                              <p:cTn id="146" fill="hold">
                                <p:stCondLst>
                                  <p:cond delay="580"/>
                                </p:stCondLst>
                                <p:childTnLst>
                                  <p:par>
                                    <p:cTn id="147" presetID="1" presetClass="entr" presetSubtype="0" fill="hold" grpId="0" nodeType="afterEffect">
                                      <p:stCondLst>
                                        <p:cond delay="20"/>
                                      </p:stCondLst>
                                      <p:childTnLst>
                                        <p:set>
                                          <p:cBhvr>
                                            <p:cTn id="148" dur="1" fill="hold">
                                              <p:stCondLst>
                                                <p:cond delay="0"/>
                                              </p:stCondLst>
                                            </p:cTn>
                                            <p:tgtEl>
                                              <p:spTgt spid="43"/>
                                            </p:tgtEl>
                                            <p:attrNameLst>
                                              <p:attrName>style.visibility</p:attrName>
                                            </p:attrNameLst>
                                          </p:cBhvr>
                                          <p:to>
                                            <p:strVal val="visible"/>
                                          </p:to>
                                        </p:set>
                                      </p:childTnLst>
                                    </p:cTn>
                                  </p:par>
                                </p:childTnLst>
                              </p:cTn>
                            </p:par>
                            <p:par>
                              <p:cTn id="149" fill="hold">
                                <p:stCondLst>
                                  <p:cond delay="600"/>
                                </p:stCondLst>
                                <p:childTnLst>
                                  <p:par>
                                    <p:cTn id="150" presetID="1" presetClass="entr" presetSubtype="0" fill="hold" grpId="0" nodeType="afterEffect">
                                      <p:stCondLst>
                                        <p:cond delay="20"/>
                                      </p:stCondLst>
                                      <p:childTnLst>
                                        <p:set>
                                          <p:cBhvr>
                                            <p:cTn id="151" dur="1" fill="hold">
                                              <p:stCondLst>
                                                <p:cond delay="0"/>
                                              </p:stCondLst>
                                            </p:cTn>
                                            <p:tgtEl>
                                              <p:spTgt spid="21"/>
                                            </p:tgtEl>
                                            <p:attrNameLst>
                                              <p:attrName>style.visibility</p:attrName>
                                            </p:attrNameLst>
                                          </p:cBhvr>
                                          <p:to>
                                            <p:strVal val="visible"/>
                                          </p:to>
                                        </p:set>
                                      </p:childTnLst>
                                    </p:cTn>
                                  </p:par>
                                </p:childTnLst>
                              </p:cTn>
                            </p:par>
                            <p:par>
                              <p:cTn id="152" fill="hold">
                                <p:stCondLst>
                                  <p:cond delay="620"/>
                                </p:stCondLst>
                                <p:childTnLst>
                                  <p:par>
                                    <p:cTn id="153" presetID="1" presetClass="entr" presetSubtype="0" fill="hold" grpId="0" nodeType="afterEffect">
                                      <p:stCondLst>
                                        <p:cond delay="20"/>
                                      </p:stCondLst>
                                      <p:childTnLst>
                                        <p:set>
                                          <p:cBhvr>
                                            <p:cTn id="154" dur="1" fill="hold">
                                              <p:stCondLst>
                                                <p:cond delay="0"/>
                                              </p:stCondLst>
                                            </p:cTn>
                                            <p:tgtEl>
                                              <p:spTgt spid="41"/>
                                            </p:tgtEl>
                                            <p:attrNameLst>
                                              <p:attrName>style.visibility</p:attrName>
                                            </p:attrNameLst>
                                          </p:cBhvr>
                                          <p:to>
                                            <p:strVal val="visible"/>
                                          </p:to>
                                        </p:set>
                                      </p:childTnLst>
                                    </p:cTn>
                                  </p:par>
                                </p:childTnLst>
                              </p:cTn>
                            </p:par>
                            <p:par>
                              <p:cTn id="155" fill="hold">
                                <p:stCondLst>
                                  <p:cond delay="640"/>
                                </p:stCondLst>
                                <p:childTnLst>
                                  <p:par>
                                    <p:cTn id="156" presetID="1" presetClass="entr" presetSubtype="0" fill="hold" grpId="0" nodeType="afterEffect">
                                      <p:stCondLst>
                                        <p:cond delay="20"/>
                                      </p:stCondLst>
                                      <p:childTnLst>
                                        <p:set>
                                          <p:cBhvr>
                                            <p:cTn id="157" dur="1" fill="hold">
                                              <p:stCondLst>
                                                <p:cond delay="0"/>
                                              </p:stCondLst>
                                            </p:cTn>
                                            <p:tgtEl>
                                              <p:spTgt spid="39"/>
                                            </p:tgtEl>
                                            <p:attrNameLst>
                                              <p:attrName>style.visibility</p:attrName>
                                            </p:attrNameLst>
                                          </p:cBhvr>
                                          <p:to>
                                            <p:strVal val="visible"/>
                                          </p:to>
                                        </p:set>
                                      </p:childTnLst>
                                    </p:cTn>
                                  </p:par>
                                </p:childTnLst>
                              </p:cTn>
                            </p:par>
                            <p:par>
                              <p:cTn id="158" fill="hold">
                                <p:stCondLst>
                                  <p:cond delay="660"/>
                                </p:stCondLst>
                                <p:childTnLst>
                                  <p:par>
                                    <p:cTn id="159" presetID="1" presetClass="entr" presetSubtype="0" fill="hold" grpId="0" nodeType="afterEffect">
                                      <p:stCondLst>
                                        <p:cond delay="20"/>
                                      </p:stCondLst>
                                      <p:childTnLst>
                                        <p:set>
                                          <p:cBhvr>
                                            <p:cTn id="160" dur="1" fill="hold">
                                              <p:stCondLst>
                                                <p:cond delay="0"/>
                                              </p:stCondLst>
                                            </p:cTn>
                                            <p:tgtEl>
                                              <p:spTgt spid="36"/>
                                            </p:tgtEl>
                                            <p:attrNameLst>
                                              <p:attrName>style.visibility</p:attrName>
                                            </p:attrNameLst>
                                          </p:cBhvr>
                                          <p:to>
                                            <p:strVal val="visible"/>
                                          </p:to>
                                        </p:set>
                                      </p:childTnLst>
                                    </p:cTn>
                                  </p:par>
                                </p:childTnLst>
                              </p:cTn>
                            </p:par>
                            <p:par>
                              <p:cTn id="161" fill="hold">
                                <p:stCondLst>
                                  <p:cond delay="680"/>
                                </p:stCondLst>
                                <p:childTnLst>
                                  <p:par>
                                    <p:cTn id="162" presetID="1" presetClass="entr" presetSubtype="0" fill="hold" grpId="0" nodeType="afterEffect">
                                      <p:stCondLst>
                                        <p:cond delay="0"/>
                                      </p:stCondLst>
                                      <p:childTnLst>
                                        <p:set>
                                          <p:cBhvr>
                                            <p:cTn id="163" dur="1" fill="hold">
                                              <p:stCondLst>
                                                <p:cond delay="0"/>
                                              </p:stCondLst>
                                            </p:cTn>
                                            <p:tgtEl>
                                              <p:spTgt spid="20"/>
                                            </p:tgtEl>
                                            <p:attrNameLst>
                                              <p:attrName>style.visibility</p:attrName>
                                            </p:attrNameLst>
                                          </p:cBhvr>
                                          <p:to>
                                            <p:strVal val="visible"/>
                                          </p:to>
                                        </p:set>
                                      </p:childTnLst>
                                    </p:cTn>
                                  </p:par>
                                </p:childTnLst>
                              </p:cTn>
                            </p:par>
                            <p:par>
                              <p:cTn id="164" fill="hold">
                                <p:stCondLst>
                                  <p:cond delay="680"/>
                                </p:stCondLst>
                                <p:childTnLst>
                                  <p:par>
                                    <p:cTn id="165" presetID="1" presetClass="entr" presetSubtype="0" fill="hold" grpId="0" nodeType="afterEffect">
                                      <p:stCondLst>
                                        <p:cond delay="20"/>
                                      </p:stCondLst>
                                      <p:childTnLst>
                                        <p:set>
                                          <p:cBhvr>
                                            <p:cTn id="166" dur="1" fill="hold">
                                              <p:stCondLst>
                                                <p:cond delay="0"/>
                                              </p:stCondLst>
                                            </p:cTn>
                                            <p:tgtEl>
                                              <p:spTgt spid="34"/>
                                            </p:tgtEl>
                                            <p:attrNameLst>
                                              <p:attrName>style.visibility</p:attrName>
                                            </p:attrNameLst>
                                          </p:cBhvr>
                                          <p:to>
                                            <p:strVal val="visible"/>
                                          </p:to>
                                        </p:set>
                                      </p:childTnLst>
                                    </p:cTn>
                                  </p:par>
                                </p:childTnLst>
                              </p:cTn>
                            </p:par>
                            <p:par>
                              <p:cTn id="167" fill="hold">
                                <p:stCondLst>
                                  <p:cond delay="700"/>
                                </p:stCondLst>
                                <p:childTnLst>
                                  <p:par>
                                    <p:cTn id="168" presetID="1" presetClass="entr" presetSubtype="0" fill="hold" grpId="0" nodeType="afterEffect">
                                      <p:stCondLst>
                                        <p:cond delay="20"/>
                                      </p:stCondLst>
                                      <p:childTnLst>
                                        <p:set>
                                          <p:cBhvr>
                                            <p:cTn id="169" dur="1" fill="hold">
                                              <p:stCondLst>
                                                <p:cond delay="0"/>
                                              </p:stCondLst>
                                            </p:cTn>
                                            <p:tgtEl>
                                              <p:spTgt spid="25"/>
                                            </p:tgtEl>
                                            <p:attrNameLst>
                                              <p:attrName>style.visibility</p:attrName>
                                            </p:attrNameLst>
                                          </p:cBhvr>
                                          <p:to>
                                            <p:strVal val="visible"/>
                                          </p:to>
                                        </p:set>
                                      </p:childTnLst>
                                    </p:cTn>
                                  </p:par>
                                </p:childTnLst>
                              </p:cTn>
                            </p:par>
                            <p:par>
                              <p:cTn id="170" fill="hold">
                                <p:stCondLst>
                                  <p:cond delay="720"/>
                                </p:stCondLst>
                                <p:childTnLst>
                                  <p:par>
                                    <p:cTn id="171" presetID="1" presetClass="entr" presetSubtype="0" fill="hold" grpId="0" nodeType="afterEffect">
                                      <p:stCondLst>
                                        <p:cond delay="0"/>
                                      </p:stCondLst>
                                      <p:childTnLst>
                                        <p:set>
                                          <p:cBhvr>
                                            <p:cTn id="172" dur="1" fill="hold">
                                              <p:stCondLst>
                                                <p:cond delay="0"/>
                                              </p:stCondLst>
                                            </p:cTn>
                                            <p:tgtEl>
                                              <p:spTgt spid="38"/>
                                            </p:tgtEl>
                                            <p:attrNameLst>
                                              <p:attrName>style.visibility</p:attrName>
                                            </p:attrNameLst>
                                          </p:cBhvr>
                                          <p:to>
                                            <p:strVal val="visible"/>
                                          </p:to>
                                        </p:set>
                                      </p:childTnLst>
                                    </p:cTn>
                                  </p:par>
                                </p:childTnLst>
                              </p:cTn>
                            </p:par>
                            <p:par>
                              <p:cTn id="173" fill="hold">
                                <p:stCondLst>
                                  <p:cond delay="720"/>
                                </p:stCondLst>
                                <p:childTnLst>
                                  <p:par>
                                    <p:cTn id="174" presetID="1" presetClass="entr" presetSubtype="0" fill="hold" grpId="0" nodeType="afterEffect">
                                      <p:stCondLst>
                                        <p:cond delay="20"/>
                                      </p:stCondLst>
                                      <p:childTnLst>
                                        <p:set>
                                          <p:cBhvr>
                                            <p:cTn id="175" dur="1" fill="hold">
                                              <p:stCondLst>
                                                <p:cond delay="0"/>
                                              </p:stCondLst>
                                            </p:cTn>
                                            <p:tgtEl>
                                              <p:spTgt spid="18"/>
                                            </p:tgtEl>
                                            <p:attrNameLst>
                                              <p:attrName>style.visibility</p:attrName>
                                            </p:attrNameLst>
                                          </p:cBhvr>
                                          <p:to>
                                            <p:strVal val="visible"/>
                                          </p:to>
                                        </p:set>
                                      </p:childTnLst>
                                    </p:cTn>
                                  </p:par>
                                </p:childTnLst>
                              </p:cTn>
                            </p:par>
                            <p:par>
                              <p:cTn id="176" fill="hold">
                                <p:stCondLst>
                                  <p:cond delay="740"/>
                                </p:stCondLst>
                                <p:childTnLst>
                                  <p:par>
                                    <p:cTn id="177" presetID="1" presetClass="entr" presetSubtype="0" fill="hold" grpId="0" nodeType="afterEffect">
                                      <p:stCondLst>
                                        <p:cond delay="20"/>
                                      </p:stCondLst>
                                      <p:childTnLst>
                                        <p:set>
                                          <p:cBhvr>
                                            <p:cTn id="178" dur="1" fill="hold">
                                              <p:stCondLst>
                                                <p:cond delay="0"/>
                                              </p:stCondLst>
                                            </p:cTn>
                                            <p:tgtEl>
                                              <p:spTgt spid="19"/>
                                            </p:tgtEl>
                                            <p:attrNameLst>
                                              <p:attrName>style.visibility</p:attrName>
                                            </p:attrNameLst>
                                          </p:cBhvr>
                                          <p:to>
                                            <p:strVal val="visible"/>
                                          </p:to>
                                        </p:set>
                                      </p:childTnLst>
                                    </p:cTn>
                                  </p:par>
                                </p:childTnLst>
                              </p:cTn>
                            </p:par>
                            <p:par>
                              <p:cTn id="179" fill="hold">
                                <p:stCondLst>
                                  <p:cond delay="760"/>
                                </p:stCondLst>
                                <p:childTnLst>
                                  <p:par>
                                    <p:cTn id="180" presetID="1" presetClass="entr" presetSubtype="0" fill="hold" grpId="0" nodeType="afterEffect">
                                      <p:stCondLst>
                                        <p:cond delay="20"/>
                                      </p:stCondLst>
                                      <p:childTnLst>
                                        <p:set>
                                          <p:cBhvr>
                                            <p:cTn id="181" dur="1" fill="hold">
                                              <p:stCondLst>
                                                <p:cond delay="0"/>
                                              </p:stCondLst>
                                            </p:cTn>
                                            <p:tgtEl>
                                              <p:spTgt spid="22"/>
                                            </p:tgtEl>
                                            <p:attrNameLst>
                                              <p:attrName>style.visibility</p:attrName>
                                            </p:attrNameLst>
                                          </p:cBhvr>
                                          <p:to>
                                            <p:strVal val="visible"/>
                                          </p:to>
                                        </p:set>
                                      </p:childTnLst>
                                    </p:cTn>
                                  </p:par>
                                </p:childTnLst>
                              </p:cTn>
                            </p:par>
                            <p:par>
                              <p:cTn id="182" fill="hold">
                                <p:stCondLst>
                                  <p:cond delay="780"/>
                                </p:stCondLst>
                                <p:childTnLst>
                                  <p:par>
                                    <p:cTn id="183" presetID="1" presetClass="entr" presetSubtype="0" fill="hold" grpId="0" nodeType="afterEffect">
                                      <p:stCondLst>
                                        <p:cond delay="20"/>
                                      </p:stCondLst>
                                      <p:childTnLst>
                                        <p:set>
                                          <p:cBhvr>
                                            <p:cTn id="184" dur="1" fill="hold">
                                              <p:stCondLst>
                                                <p:cond delay="0"/>
                                              </p:stCondLst>
                                            </p:cTn>
                                            <p:tgtEl>
                                              <p:spTgt spid="51"/>
                                            </p:tgtEl>
                                            <p:attrNameLst>
                                              <p:attrName>style.visibility</p:attrName>
                                            </p:attrNameLst>
                                          </p:cBhvr>
                                          <p:to>
                                            <p:strVal val="visible"/>
                                          </p:to>
                                        </p:set>
                                      </p:childTnLst>
                                    </p:cTn>
                                  </p:par>
                                </p:childTnLst>
                              </p:cTn>
                            </p:par>
                            <p:par>
                              <p:cTn id="185" fill="hold">
                                <p:stCondLst>
                                  <p:cond delay="800"/>
                                </p:stCondLst>
                                <p:childTnLst>
                                  <p:par>
                                    <p:cTn id="186" presetID="1" presetClass="entr" presetSubtype="0" fill="hold" grpId="0" nodeType="afterEffect">
                                      <p:stCondLst>
                                        <p:cond delay="20"/>
                                      </p:stCondLst>
                                      <p:childTnLst>
                                        <p:set>
                                          <p:cBhvr>
                                            <p:cTn id="187" dur="1" fill="hold">
                                              <p:stCondLst>
                                                <p:cond delay="0"/>
                                              </p:stCondLst>
                                            </p:cTn>
                                            <p:tgtEl>
                                              <p:spTgt spid="24"/>
                                            </p:tgtEl>
                                            <p:attrNameLst>
                                              <p:attrName>style.visibility</p:attrName>
                                            </p:attrNameLst>
                                          </p:cBhvr>
                                          <p:to>
                                            <p:strVal val="visible"/>
                                          </p:to>
                                        </p:set>
                                      </p:childTnLst>
                                    </p:cTn>
                                  </p:par>
                                </p:childTnLst>
                              </p:cTn>
                            </p:par>
                            <p:par>
                              <p:cTn id="188" fill="hold">
                                <p:stCondLst>
                                  <p:cond delay="820"/>
                                </p:stCondLst>
                                <p:childTnLst>
                                  <p:par>
                                    <p:cTn id="189" presetID="1" presetClass="entr" presetSubtype="0" fill="hold" grpId="0" nodeType="afterEffect">
                                      <p:stCondLst>
                                        <p:cond delay="0"/>
                                      </p:stCondLst>
                                      <p:childTnLst>
                                        <p:set>
                                          <p:cBhvr>
                                            <p:cTn id="190" dur="1" fill="hold">
                                              <p:stCondLst>
                                                <p:cond delay="0"/>
                                              </p:stCondLst>
                                            </p:cTn>
                                            <p:tgtEl>
                                              <p:spTgt spid="49"/>
                                            </p:tgtEl>
                                            <p:attrNameLst>
                                              <p:attrName>style.visibility</p:attrName>
                                            </p:attrNameLst>
                                          </p:cBhvr>
                                          <p:to>
                                            <p:strVal val="visible"/>
                                          </p:to>
                                        </p:set>
                                      </p:childTnLst>
                                    </p:cTn>
                                  </p:par>
                                </p:childTnLst>
                              </p:cTn>
                            </p:par>
                            <p:par>
                              <p:cTn id="191" fill="hold">
                                <p:stCondLst>
                                  <p:cond delay="820"/>
                                </p:stCondLst>
                                <p:childTnLst>
                                  <p:par>
                                    <p:cTn id="192" presetID="1" presetClass="entr" presetSubtype="0" fill="hold" grpId="0" nodeType="afterEffect">
                                      <p:stCondLst>
                                        <p:cond delay="20"/>
                                      </p:stCondLst>
                                      <p:childTnLst>
                                        <p:set>
                                          <p:cBhvr>
                                            <p:cTn id="193" dur="1" fill="hold">
                                              <p:stCondLst>
                                                <p:cond delay="0"/>
                                              </p:stCondLst>
                                            </p:cTn>
                                            <p:tgtEl>
                                              <p:spTgt spid="35"/>
                                            </p:tgtEl>
                                            <p:attrNameLst>
                                              <p:attrName>style.visibility</p:attrName>
                                            </p:attrNameLst>
                                          </p:cBhvr>
                                          <p:to>
                                            <p:strVal val="visible"/>
                                          </p:to>
                                        </p:set>
                                      </p:childTnLst>
                                    </p:cTn>
                                  </p:par>
                                </p:childTnLst>
                              </p:cTn>
                            </p:par>
                            <p:par>
                              <p:cTn id="194" fill="hold">
                                <p:stCondLst>
                                  <p:cond delay="840"/>
                                </p:stCondLst>
                                <p:childTnLst>
                                  <p:par>
                                    <p:cTn id="195" presetID="1" presetClass="entr" presetSubtype="0" fill="hold" grpId="0" nodeType="afterEffect">
                                      <p:stCondLst>
                                        <p:cond delay="0"/>
                                      </p:stCondLst>
                                      <p:childTnLst>
                                        <p:set>
                                          <p:cBhvr>
                                            <p:cTn id="196" dur="1" fill="hold">
                                              <p:stCondLst>
                                                <p:cond delay="0"/>
                                              </p:stCondLst>
                                            </p:cTn>
                                            <p:tgtEl>
                                              <p:spTgt spid="50"/>
                                            </p:tgtEl>
                                            <p:attrNameLst>
                                              <p:attrName>style.visibility</p:attrName>
                                            </p:attrNameLst>
                                          </p:cBhvr>
                                          <p:to>
                                            <p:strVal val="visible"/>
                                          </p:to>
                                        </p:set>
                                      </p:childTnLst>
                                    </p:cTn>
                                  </p:par>
                                </p:childTnLst>
                              </p:cTn>
                            </p:par>
                            <p:par>
                              <p:cTn id="197" fill="hold">
                                <p:stCondLst>
                                  <p:cond delay="840"/>
                                </p:stCondLst>
                                <p:childTnLst>
                                  <p:par>
                                    <p:cTn id="198" presetID="1" presetClass="entr" presetSubtype="0" fill="hold" grpId="0" nodeType="afterEffect">
                                      <p:stCondLst>
                                        <p:cond delay="20"/>
                                      </p:stCondLst>
                                      <p:childTnLst>
                                        <p:set>
                                          <p:cBhvr>
                                            <p:cTn id="199"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15" grpId="0"/>
          <p:bldP spid="16" grpId="0"/>
          <p:bldP spid="17" grpId="0"/>
          <p:bldP spid="18" grpId="0"/>
          <p:bldP spid="19" grpId="0"/>
          <p:bldP spid="20" grpId="0"/>
          <p:bldP spid="21" grpId="0"/>
          <p:bldP spid="22" grpId="0"/>
          <p:bldP spid="23" grpId="0"/>
          <p:bldP spid="24" grpId="0"/>
          <p:bldP spid="25" grpId="0"/>
          <p:bldP spid="31" grpId="0"/>
          <p:bldP spid="34" grpId="0"/>
          <p:bldP spid="35" grpId="0"/>
          <p:bldP spid="36" grpId="0"/>
          <p:bldP spid="38" grpId="0"/>
          <p:bldP spid="39" grpId="0"/>
          <p:bldP spid="40" grpId="0"/>
          <p:bldP spid="41" grpId="0"/>
          <p:bldP spid="42" grpId="0"/>
          <p:bldP spid="43" grpId="0"/>
          <p:bldP spid="44" grpId="0"/>
          <p:bldP spid="47" grpId="0"/>
          <p:bldP spid="48" grpId="0"/>
          <p:bldP spid="49" grpId="0"/>
          <p:bldP spid="50" grpId="0"/>
          <p:bldP spid="51" grpId="0"/>
          <p:bldP spid="5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350" fill="hold"/>
                                            <p:tgtEl>
                                              <p:spTgt spid="37"/>
                                            </p:tgtEl>
                                            <p:attrNameLst>
                                              <p:attrName>ppt_x</p:attrName>
                                            </p:attrNameLst>
                                          </p:cBhvr>
                                          <p:tavLst>
                                            <p:tav tm="0">
                                              <p:val>
                                                <p:strVal val="#ppt_x"/>
                                              </p:val>
                                            </p:tav>
                                            <p:tav tm="100000">
                                              <p:val>
                                                <p:strVal val="#ppt_x"/>
                                              </p:val>
                                            </p:tav>
                                          </p:tavLst>
                                        </p:anim>
                                        <p:anim calcmode="lin" valueType="num">
                                          <p:cBhvr additive="base">
                                            <p:cTn id="8" dur="35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350" fill="hold"/>
                                            <p:tgtEl>
                                              <p:spTgt spid="46"/>
                                            </p:tgtEl>
                                            <p:attrNameLst>
                                              <p:attrName>ppt_x</p:attrName>
                                            </p:attrNameLst>
                                          </p:cBhvr>
                                          <p:tavLst>
                                            <p:tav tm="0">
                                              <p:val>
                                                <p:strVal val="1+#ppt_w/2"/>
                                              </p:val>
                                            </p:tav>
                                            <p:tav tm="100000">
                                              <p:val>
                                                <p:strVal val="#ppt_x"/>
                                              </p:val>
                                            </p:tav>
                                          </p:tavLst>
                                        </p:anim>
                                        <p:anim calcmode="lin" valueType="num">
                                          <p:cBhvr additive="base">
                                            <p:cTn id="12" dur="350" fill="hold"/>
                                            <p:tgtEl>
                                              <p:spTgt spid="4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350" fill="hold"/>
                                            <p:tgtEl>
                                              <p:spTgt spid="45"/>
                                            </p:tgtEl>
                                            <p:attrNameLst>
                                              <p:attrName>ppt_x</p:attrName>
                                            </p:attrNameLst>
                                          </p:cBhvr>
                                          <p:tavLst>
                                            <p:tav tm="0">
                                              <p:val>
                                                <p:strVal val="0-#ppt_w/2"/>
                                              </p:val>
                                            </p:tav>
                                            <p:tav tm="100000">
                                              <p:val>
                                                <p:strVal val="#ppt_x"/>
                                              </p:val>
                                            </p:tav>
                                          </p:tavLst>
                                        </p:anim>
                                        <p:anim calcmode="lin" valueType="num">
                                          <p:cBhvr additive="base">
                                            <p:cTn id="16" dur="350" fill="hold"/>
                                            <p:tgtEl>
                                              <p:spTgt spid="45"/>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 fill="hold"/>
                                            <p:tgtEl>
                                              <p:spTgt spid="2"/>
                                            </p:tgtEl>
                                            <p:attrNameLst>
                                              <p:attrName>ppt_w</p:attrName>
                                            </p:attrNameLst>
                                          </p:cBhvr>
                                          <p:tavLst>
                                            <p:tav tm="0">
                                              <p:val>
                                                <p:fltVal val="0"/>
                                              </p:val>
                                            </p:tav>
                                            <p:tav tm="100000">
                                              <p:val>
                                                <p:strVal val="#ppt_w"/>
                                              </p:val>
                                            </p:tav>
                                          </p:tavLst>
                                        </p:anim>
                                        <p:anim calcmode="lin" valueType="num">
                                          <p:cBhvr>
                                            <p:cTn id="20" dur="100" fill="hold"/>
                                            <p:tgtEl>
                                              <p:spTgt spid="2"/>
                                            </p:tgtEl>
                                            <p:attrNameLst>
                                              <p:attrName>ppt_h</p:attrName>
                                            </p:attrNameLst>
                                          </p:cBhvr>
                                          <p:tavLst>
                                            <p:tav tm="0">
                                              <p:val>
                                                <p:fltVal val="0"/>
                                              </p:val>
                                            </p:tav>
                                            <p:tav tm="100000">
                                              <p:val>
                                                <p:strVal val="#ppt_h"/>
                                              </p:val>
                                            </p:tav>
                                          </p:tavLst>
                                        </p:anim>
                                        <p:animEffect transition="in" filter="fade">
                                          <p:cBhvr>
                                            <p:cTn id="21" dur="100"/>
                                            <p:tgtEl>
                                              <p:spTgt spid="2"/>
                                            </p:tgtEl>
                                          </p:cBhvr>
                                        </p:animEffect>
                                      </p:childTnLst>
                                    </p:cTn>
                                  </p:par>
                                  <p:par>
                                    <p:cTn id="22" presetID="53" presetClass="entr" presetSubtype="16" fill="hold" nodeType="withEffect">
                                      <p:stCondLst>
                                        <p:cond delay="60"/>
                                      </p:stCondLst>
                                      <p:childTnLst>
                                        <p:set>
                                          <p:cBhvr>
                                            <p:cTn id="23" dur="1" fill="hold">
                                              <p:stCondLst>
                                                <p:cond delay="0"/>
                                              </p:stCondLst>
                                            </p:cTn>
                                            <p:tgtEl>
                                              <p:spTgt spid="26"/>
                                            </p:tgtEl>
                                            <p:attrNameLst>
                                              <p:attrName>style.visibility</p:attrName>
                                            </p:attrNameLst>
                                          </p:cBhvr>
                                          <p:to>
                                            <p:strVal val="visible"/>
                                          </p:to>
                                        </p:set>
                                        <p:anim calcmode="lin" valueType="num">
                                          <p:cBhvr>
                                            <p:cTn id="24" dur="100" fill="hold"/>
                                            <p:tgtEl>
                                              <p:spTgt spid="26"/>
                                            </p:tgtEl>
                                            <p:attrNameLst>
                                              <p:attrName>ppt_w</p:attrName>
                                            </p:attrNameLst>
                                          </p:cBhvr>
                                          <p:tavLst>
                                            <p:tav tm="0">
                                              <p:val>
                                                <p:fltVal val="0"/>
                                              </p:val>
                                            </p:tav>
                                            <p:tav tm="100000">
                                              <p:val>
                                                <p:strVal val="#ppt_w"/>
                                              </p:val>
                                            </p:tav>
                                          </p:tavLst>
                                        </p:anim>
                                        <p:anim calcmode="lin" valueType="num">
                                          <p:cBhvr>
                                            <p:cTn id="25" dur="100" fill="hold"/>
                                            <p:tgtEl>
                                              <p:spTgt spid="26"/>
                                            </p:tgtEl>
                                            <p:attrNameLst>
                                              <p:attrName>ppt_h</p:attrName>
                                            </p:attrNameLst>
                                          </p:cBhvr>
                                          <p:tavLst>
                                            <p:tav tm="0">
                                              <p:val>
                                                <p:fltVal val="0"/>
                                              </p:val>
                                            </p:tav>
                                            <p:tav tm="100000">
                                              <p:val>
                                                <p:strVal val="#ppt_h"/>
                                              </p:val>
                                            </p:tav>
                                          </p:tavLst>
                                        </p:anim>
                                        <p:animEffect transition="in" filter="fade">
                                          <p:cBhvr>
                                            <p:cTn id="26" dur="100"/>
                                            <p:tgtEl>
                                              <p:spTgt spid="26"/>
                                            </p:tgtEl>
                                          </p:cBhvr>
                                        </p:animEffect>
                                      </p:childTnLst>
                                    </p:cTn>
                                  </p:par>
                                  <p:par>
                                    <p:cTn id="27" presetID="53" presetClass="entr" presetSubtype="16" fill="hold" nodeType="withEffect">
                                      <p:stCondLst>
                                        <p:cond delay="90"/>
                                      </p:stCondLst>
                                      <p:childTnLst>
                                        <p:set>
                                          <p:cBhvr>
                                            <p:cTn id="28" dur="1" fill="hold">
                                              <p:stCondLst>
                                                <p:cond delay="0"/>
                                              </p:stCondLst>
                                            </p:cTn>
                                            <p:tgtEl>
                                              <p:spTgt spid="32"/>
                                            </p:tgtEl>
                                            <p:attrNameLst>
                                              <p:attrName>style.visibility</p:attrName>
                                            </p:attrNameLst>
                                          </p:cBhvr>
                                          <p:to>
                                            <p:strVal val="visible"/>
                                          </p:to>
                                        </p:set>
                                        <p:anim calcmode="lin" valueType="num">
                                          <p:cBhvr>
                                            <p:cTn id="29" dur="100" fill="hold"/>
                                            <p:tgtEl>
                                              <p:spTgt spid="32"/>
                                            </p:tgtEl>
                                            <p:attrNameLst>
                                              <p:attrName>ppt_w</p:attrName>
                                            </p:attrNameLst>
                                          </p:cBhvr>
                                          <p:tavLst>
                                            <p:tav tm="0">
                                              <p:val>
                                                <p:fltVal val="0"/>
                                              </p:val>
                                            </p:tav>
                                            <p:tav tm="100000">
                                              <p:val>
                                                <p:strVal val="#ppt_w"/>
                                              </p:val>
                                            </p:tav>
                                          </p:tavLst>
                                        </p:anim>
                                        <p:anim calcmode="lin" valueType="num">
                                          <p:cBhvr>
                                            <p:cTn id="30" dur="100" fill="hold"/>
                                            <p:tgtEl>
                                              <p:spTgt spid="32"/>
                                            </p:tgtEl>
                                            <p:attrNameLst>
                                              <p:attrName>ppt_h</p:attrName>
                                            </p:attrNameLst>
                                          </p:cBhvr>
                                          <p:tavLst>
                                            <p:tav tm="0">
                                              <p:val>
                                                <p:fltVal val="0"/>
                                              </p:val>
                                            </p:tav>
                                            <p:tav tm="100000">
                                              <p:val>
                                                <p:strVal val="#ppt_h"/>
                                              </p:val>
                                            </p:tav>
                                          </p:tavLst>
                                        </p:anim>
                                        <p:animEffect transition="in" filter="fade">
                                          <p:cBhvr>
                                            <p:cTn id="31" dur="100"/>
                                            <p:tgtEl>
                                              <p:spTgt spid="32"/>
                                            </p:tgtEl>
                                          </p:cBhvr>
                                        </p:animEffect>
                                      </p:childTnLst>
                                    </p:cTn>
                                  </p:par>
                                  <p:par>
                                    <p:cTn id="32" presetID="53" presetClass="entr" presetSubtype="16" fill="hold" nodeType="withEffect">
                                      <p:stCondLst>
                                        <p:cond delay="120"/>
                                      </p:stCondLst>
                                      <p:childTnLst>
                                        <p:set>
                                          <p:cBhvr>
                                            <p:cTn id="33" dur="1" fill="hold">
                                              <p:stCondLst>
                                                <p:cond delay="0"/>
                                              </p:stCondLst>
                                            </p:cTn>
                                            <p:tgtEl>
                                              <p:spTgt spid="30"/>
                                            </p:tgtEl>
                                            <p:attrNameLst>
                                              <p:attrName>style.visibility</p:attrName>
                                            </p:attrNameLst>
                                          </p:cBhvr>
                                          <p:to>
                                            <p:strVal val="visible"/>
                                          </p:to>
                                        </p:set>
                                        <p:anim calcmode="lin" valueType="num">
                                          <p:cBhvr>
                                            <p:cTn id="34" dur="100" fill="hold"/>
                                            <p:tgtEl>
                                              <p:spTgt spid="30"/>
                                            </p:tgtEl>
                                            <p:attrNameLst>
                                              <p:attrName>ppt_w</p:attrName>
                                            </p:attrNameLst>
                                          </p:cBhvr>
                                          <p:tavLst>
                                            <p:tav tm="0">
                                              <p:val>
                                                <p:fltVal val="0"/>
                                              </p:val>
                                            </p:tav>
                                            <p:tav tm="100000">
                                              <p:val>
                                                <p:strVal val="#ppt_w"/>
                                              </p:val>
                                            </p:tav>
                                          </p:tavLst>
                                        </p:anim>
                                        <p:anim calcmode="lin" valueType="num">
                                          <p:cBhvr>
                                            <p:cTn id="35" dur="100" fill="hold"/>
                                            <p:tgtEl>
                                              <p:spTgt spid="30"/>
                                            </p:tgtEl>
                                            <p:attrNameLst>
                                              <p:attrName>ppt_h</p:attrName>
                                            </p:attrNameLst>
                                          </p:cBhvr>
                                          <p:tavLst>
                                            <p:tav tm="0">
                                              <p:val>
                                                <p:fltVal val="0"/>
                                              </p:val>
                                            </p:tav>
                                            <p:tav tm="100000">
                                              <p:val>
                                                <p:strVal val="#ppt_h"/>
                                              </p:val>
                                            </p:tav>
                                          </p:tavLst>
                                        </p:anim>
                                        <p:animEffect transition="in" filter="fade">
                                          <p:cBhvr>
                                            <p:cTn id="36" dur="100"/>
                                            <p:tgtEl>
                                              <p:spTgt spid="30"/>
                                            </p:tgtEl>
                                          </p:cBhvr>
                                        </p:animEffect>
                                      </p:childTnLst>
                                    </p:cTn>
                                  </p:par>
                                  <p:par>
                                    <p:cTn id="37" presetID="53" presetClass="entr" presetSubtype="16" fill="hold" nodeType="withEffect">
                                      <p:stCondLst>
                                        <p:cond delay="150"/>
                                      </p:stCondLst>
                                      <p:childTnLst>
                                        <p:set>
                                          <p:cBhvr>
                                            <p:cTn id="38" dur="1" fill="hold">
                                              <p:stCondLst>
                                                <p:cond delay="0"/>
                                              </p:stCondLst>
                                            </p:cTn>
                                            <p:tgtEl>
                                              <p:spTgt spid="27"/>
                                            </p:tgtEl>
                                            <p:attrNameLst>
                                              <p:attrName>style.visibility</p:attrName>
                                            </p:attrNameLst>
                                          </p:cBhvr>
                                          <p:to>
                                            <p:strVal val="visible"/>
                                          </p:to>
                                        </p:set>
                                        <p:anim calcmode="lin" valueType="num">
                                          <p:cBhvr>
                                            <p:cTn id="39" dur="100" fill="hold"/>
                                            <p:tgtEl>
                                              <p:spTgt spid="27"/>
                                            </p:tgtEl>
                                            <p:attrNameLst>
                                              <p:attrName>ppt_w</p:attrName>
                                            </p:attrNameLst>
                                          </p:cBhvr>
                                          <p:tavLst>
                                            <p:tav tm="0">
                                              <p:val>
                                                <p:fltVal val="0"/>
                                              </p:val>
                                            </p:tav>
                                            <p:tav tm="100000">
                                              <p:val>
                                                <p:strVal val="#ppt_w"/>
                                              </p:val>
                                            </p:tav>
                                          </p:tavLst>
                                        </p:anim>
                                        <p:anim calcmode="lin" valueType="num">
                                          <p:cBhvr>
                                            <p:cTn id="40" dur="100" fill="hold"/>
                                            <p:tgtEl>
                                              <p:spTgt spid="27"/>
                                            </p:tgtEl>
                                            <p:attrNameLst>
                                              <p:attrName>ppt_h</p:attrName>
                                            </p:attrNameLst>
                                          </p:cBhvr>
                                          <p:tavLst>
                                            <p:tav tm="0">
                                              <p:val>
                                                <p:fltVal val="0"/>
                                              </p:val>
                                            </p:tav>
                                            <p:tav tm="100000">
                                              <p:val>
                                                <p:strVal val="#ppt_h"/>
                                              </p:val>
                                            </p:tav>
                                          </p:tavLst>
                                        </p:anim>
                                        <p:animEffect transition="in" filter="fade">
                                          <p:cBhvr>
                                            <p:cTn id="41" dur="100"/>
                                            <p:tgtEl>
                                              <p:spTgt spid="27"/>
                                            </p:tgtEl>
                                          </p:cBhvr>
                                        </p:animEffect>
                                      </p:childTnLst>
                                    </p:cTn>
                                  </p:par>
                                  <p:par>
                                    <p:cTn id="42" presetID="53" presetClass="entr" presetSubtype="16" fill="hold" nodeType="withEffect">
                                      <p:stCondLst>
                                        <p:cond delay="180"/>
                                      </p:stCondLst>
                                      <p:childTnLst>
                                        <p:set>
                                          <p:cBhvr>
                                            <p:cTn id="43" dur="1" fill="hold">
                                              <p:stCondLst>
                                                <p:cond delay="0"/>
                                              </p:stCondLst>
                                            </p:cTn>
                                            <p:tgtEl>
                                              <p:spTgt spid="33"/>
                                            </p:tgtEl>
                                            <p:attrNameLst>
                                              <p:attrName>style.visibility</p:attrName>
                                            </p:attrNameLst>
                                          </p:cBhvr>
                                          <p:to>
                                            <p:strVal val="visible"/>
                                          </p:to>
                                        </p:set>
                                        <p:anim calcmode="lin" valueType="num">
                                          <p:cBhvr>
                                            <p:cTn id="44" dur="100" fill="hold"/>
                                            <p:tgtEl>
                                              <p:spTgt spid="33"/>
                                            </p:tgtEl>
                                            <p:attrNameLst>
                                              <p:attrName>ppt_w</p:attrName>
                                            </p:attrNameLst>
                                          </p:cBhvr>
                                          <p:tavLst>
                                            <p:tav tm="0">
                                              <p:val>
                                                <p:fltVal val="0"/>
                                              </p:val>
                                            </p:tav>
                                            <p:tav tm="100000">
                                              <p:val>
                                                <p:strVal val="#ppt_w"/>
                                              </p:val>
                                            </p:tav>
                                          </p:tavLst>
                                        </p:anim>
                                        <p:anim calcmode="lin" valueType="num">
                                          <p:cBhvr>
                                            <p:cTn id="45" dur="100" fill="hold"/>
                                            <p:tgtEl>
                                              <p:spTgt spid="33"/>
                                            </p:tgtEl>
                                            <p:attrNameLst>
                                              <p:attrName>ppt_h</p:attrName>
                                            </p:attrNameLst>
                                          </p:cBhvr>
                                          <p:tavLst>
                                            <p:tav tm="0">
                                              <p:val>
                                                <p:fltVal val="0"/>
                                              </p:val>
                                            </p:tav>
                                            <p:tav tm="100000">
                                              <p:val>
                                                <p:strVal val="#ppt_h"/>
                                              </p:val>
                                            </p:tav>
                                          </p:tavLst>
                                        </p:anim>
                                        <p:animEffect transition="in" filter="fade">
                                          <p:cBhvr>
                                            <p:cTn id="46" dur="100"/>
                                            <p:tgtEl>
                                              <p:spTgt spid="33"/>
                                            </p:tgtEl>
                                          </p:cBhvr>
                                        </p:animEffect>
                                      </p:childTnLst>
                                    </p:cTn>
                                  </p:par>
                                  <p:par>
                                    <p:cTn id="47" presetID="53" presetClass="entr" presetSubtype="16" fill="hold" nodeType="withEffect">
                                      <p:stCondLst>
                                        <p:cond delay="210"/>
                                      </p:stCondLst>
                                      <p:childTnLst>
                                        <p:set>
                                          <p:cBhvr>
                                            <p:cTn id="48" dur="1" fill="hold">
                                              <p:stCondLst>
                                                <p:cond delay="0"/>
                                              </p:stCondLst>
                                            </p:cTn>
                                            <p:tgtEl>
                                              <p:spTgt spid="28"/>
                                            </p:tgtEl>
                                            <p:attrNameLst>
                                              <p:attrName>style.visibility</p:attrName>
                                            </p:attrNameLst>
                                          </p:cBhvr>
                                          <p:to>
                                            <p:strVal val="visible"/>
                                          </p:to>
                                        </p:set>
                                        <p:anim calcmode="lin" valueType="num">
                                          <p:cBhvr>
                                            <p:cTn id="49" dur="100" fill="hold"/>
                                            <p:tgtEl>
                                              <p:spTgt spid="28"/>
                                            </p:tgtEl>
                                            <p:attrNameLst>
                                              <p:attrName>ppt_w</p:attrName>
                                            </p:attrNameLst>
                                          </p:cBhvr>
                                          <p:tavLst>
                                            <p:tav tm="0">
                                              <p:val>
                                                <p:fltVal val="0"/>
                                              </p:val>
                                            </p:tav>
                                            <p:tav tm="100000">
                                              <p:val>
                                                <p:strVal val="#ppt_w"/>
                                              </p:val>
                                            </p:tav>
                                          </p:tavLst>
                                        </p:anim>
                                        <p:anim calcmode="lin" valueType="num">
                                          <p:cBhvr>
                                            <p:cTn id="50" dur="100" fill="hold"/>
                                            <p:tgtEl>
                                              <p:spTgt spid="28"/>
                                            </p:tgtEl>
                                            <p:attrNameLst>
                                              <p:attrName>ppt_h</p:attrName>
                                            </p:attrNameLst>
                                          </p:cBhvr>
                                          <p:tavLst>
                                            <p:tav tm="0">
                                              <p:val>
                                                <p:fltVal val="0"/>
                                              </p:val>
                                            </p:tav>
                                            <p:tav tm="100000">
                                              <p:val>
                                                <p:strVal val="#ppt_h"/>
                                              </p:val>
                                            </p:tav>
                                          </p:tavLst>
                                        </p:anim>
                                        <p:animEffect transition="in" filter="fade">
                                          <p:cBhvr>
                                            <p:cTn id="51" dur="100"/>
                                            <p:tgtEl>
                                              <p:spTgt spid="28"/>
                                            </p:tgtEl>
                                          </p:cBhvr>
                                        </p:animEffect>
                                      </p:childTnLst>
                                    </p:cTn>
                                  </p:par>
                                  <p:par>
                                    <p:cTn id="52" presetID="53" presetClass="entr" presetSubtype="16" fill="hold" nodeType="withEffect">
                                      <p:stCondLst>
                                        <p:cond delay="240"/>
                                      </p:stCondLst>
                                      <p:childTnLst>
                                        <p:set>
                                          <p:cBhvr>
                                            <p:cTn id="53" dur="1" fill="hold">
                                              <p:stCondLst>
                                                <p:cond delay="0"/>
                                              </p:stCondLst>
                                            </p:cTn>
                                            <p:tgtEl>
                                              <p:spTgt spid="29"/>
                                            </p:tgtEl>
                                            <p:attrNameLst>
                                              <p:attrName>style.visibility</p:attrName>
                                            </p:attrNameLst>
                                          </p:cBhvr>
                                          <p:to>
                                            <p:strVal val="visible"/>
                                          </p:to>
                                        </p:set>
                                        <p:anim calcmode="lin" valueType="num">
                                          <p:cBhvr>
                                            <p:cTn id="54" dur="100" fill="hold"/>
                                            <p:tgtEl>
                                              <p:spTgt spid="29"/>
                                            </p:tgtEl>
                                            <p:attrNameLst>
                                              <p:attrName>ppt_w</p:attrName>
                                            </p:attrNameLst>
                                          </p:cBhvr>
                                          <p:tavLst>
                                            <p:tav tm="0">
                                              <p:val>
                                                <p:fltVal val="0"/>
                                              </p:val>
                                            </p:tav>
                                            <p:tav tm="100000">
                                              <p:val>
                                                <p:strVal val="#ppt_w"/>
                                              </p:val>
                                            </p:tav>
                                          </p:tavLst>
                                        </p:anim>
                                        <p:anim calcmode="lin" valueType="num">
                                          <p:cBhvr>
                                            <p:cTn id="55" dur="100" fill="hold"/>
                                            <p:tgtEl>
                                              <p:spTgt spid="29"/>
                                            </p:tgtEl>
                                            <p:attrNameLst>
                                              <p:attrName>ppt_h</p:attrName>
                                            </p:attrNameLst>
                                          </p:cBhvr>
                                          <p:tavLst>
                                            <p:tav tm="0">
                                              <p:val>
                                                <p:fltVal val="0"/>
                                              </p:val>
                                            </p:tav>
                                            <p:tav tm="100000">
                                              <p:val>
                                                <p:strVal val="#ppt_h"/>
                                              </p:val>
                                            </p:tav>
                                          </p:tavLst>
                                        </p:anim>
                                        <p:animEffect transition="in" filter="fade">
                                          <p:cBhvr>
                                            <p:cTn id="56" dur="1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59"/>
                                            </p:tgtEl>
                                            <p:attrNameLst>
                                              <p:attrName>style.visibility</p:attrName>
                                            </p:attrNameLst>
                                          </p:cBhvr>
                                          <p:to>
                                            <p:strVal val="visible"/>
                                          </p:to>
                                        </p:set>
                                        <p:anim calcmode="lin" valueType="num">
                                          <p:cBhvr additive="base">
                                            <p:cTn id="61" dur="200" fill="hold"/>
                                            <p:tgtEl>
                                              <p:spTgt spid="59"/>
                                            </p:tgtEl>
                                            <p:attrNameLst>
                                              <p:attrName>ppt_x</p:attrName>
                                            </p:attrNameLst>
                                          </p:cBhvr>
                                          <p:tavLst>
                                            <p:tav tm="0">
                                              <p:val>
                                                <p:strVal val="1+#ppt_w/2"/>
                                              </p:val>
                                            </p:tav>
                                            <p:tav tm="100000">
                                              <p:val>
                                                <p:strVal val="#ppt_x"/>
                                              </p:val>
                                            </p:tav>
                                          </p:tavLst>
                                        </p:anim>
                                        <p:anim calcmode="lin" valueType="num">
                                          <p:cBhvr additive="base">
                                            <p:cTn id="62" dur="200" fill="hold"/>
                                            <p:tgtEl>
                                              <p:spTgt spid="59"/>
                                            </p:tgtEl>
                                            <p:attrNameLst>
                                              <p:attrName>ppt_y</p:attrName>
                                            </p:attrNameLst>
                                          </p:cBhvr>
                                          <p:tavLst>
                                            <p:tav tm="0">
                                              <p:val>
                                                <p:strVal val="#ppt_y"/>
                                              </p:val>
                                            </p:tav>
                                            <p:tav tm="100000">
                                              <p:val>
                                                <p:strVal val="#ppt_y"/>
                                              </p:val>
                                            </p:tav>
                                          </p:tavLst>
                                        </p:anim>
                                      </p:childTnLst>
                                    </p:cTn>
                                  </p:par>
                                  <p:par>
                                    <p:cTn id="63" presetID="8" presetClass="emph" presetSubtype="0" fill="hold" nodeType="withEffect">
                                      <p:stCondLst>
                                        <p:cond delay="0"/>
                                      </p:stCondLst>
                                      <p:childTnLst>
                                        <p:animRot by="-900000">
                                          <p:cBhvr>
                                            <p:cTn id="64" dur="200" fill="hold"/>
                                            <p:tgtEl>
                                              <p:spTgt spid="59"/>
                                            </p:tgtEl>
                                            <p:attrNameLst>
                                              <p:attrName>r</p:attrName>
                                            </p:attrNameLst>
                                          </p:cBhvr>
                                        </p:animRot>
                                      </p:childTnLst>
                                    </p:cTn>
                                  </p:par>
                                  <p:par>
                                    <p:cTn id="65" presetID="31" presetClass="entr" presetSubtype="0" fill="hold" nodeType="withEffect">
                                      <p:stCondLst>
                                        <p:cond delay="50"/>
                                      </p:stCondLst>
                                      <p:childTnLst>
                                        <p:set>
                                          <p:cBhvr>
                                            <p:cTn id="66" dur="1" fill="hold">
                                              <p:stCondLst>
                                                <p:cond delay="0"/>
                                              </p:stCondLst>
                                            </p:cTn>
                                            <p:tgtEl>
                                              <p:spTgt spid="54"/>
                                            </p:tgtEl>
                                            <p:attrNameLst>
                                              <p:attrName>style.visibility</p:attrName>
                                            </p:attrNameLst>
                                          </p:cBhvr>
                                          <p:to>
                                            <p:strVal val="visible"/>
                                          </p:to>
                                        </p:set>
                                        <p:anim calcmode="lin" valueType="num">
                                          <p:cBhvr>
                                            <p:cTn id="67" dur="250" fill="hold"/>
                                            <p:tgtEl>
                                              <p:spTgt spid="54"/>
                                            </p:tgtEl>
                                            <p:attrNameLst>
                                              <p:attrName>ppt_w</p:attrName>
                                            </p:attrNameLst>
                                          </p:cBhvr>
                                          <p:tavLst>
                                            <p:tav tm="0">
                                              <p:val>
                                                <p:fltVal val="0"/>
                                              </p:val>
                                            </p:tav>
                                            <p:tav tm="100000">
                                              <p:val>
                                                <p:strVal val="#ppt_w"/>
                                              </p:val>
                                            </p:tav>
                                          </p:tavLst>
                                        </p:anim>
                                        <p:anim calcmode="lin" valueType="num">
                                          <p:cBhvr>
                                            <p:cTn id="68" dur="250" fill="hold"/>
                                            <p:tgtEl>
                                              <p:spTgt spid="54"/>
                                            </p:tgtEl>
                                            <p:attrNameLst>
                                              <p:attrName>ppt_h</p:attrName>
                                            </p:attrNameLst>
                                          </p:cBhvr>
                                          <p:tavLst>
                                            <p:tav tm="0">
                                              <p:val>
                                                <p:fltVal val="0"/>
                                              </p:val>
                                            </p:tav>
                                            <p:tav tm="100000">
                                              <p:val>
                                                <p:strVal val="#ppt_h"/>
                                              </p:val>
                                            </p:tav>
                                          </p:tavLst>
                                        </p:anim>
                                        <p:anim calcmode="lin" valueType="num">
                                          <p:cBhvr>
                                            <p:cTn id="69" dur="250" fill="hold"/>
                                            <p:tgtEl>
                                              <p:spTgt spid="54"/>
                                            </p:tgtEl>
                                            <p:attrNameLst>
                                              <p:attrName>style.rotation</p:attrName>
                                            </p:attrNameLst>
                                          </p:cBhvr>
                                          <p:tavLst>
                                            <p:tav tm="0">
                                              <p:val>
                                                <p:fltVal val="90"/>
                                              </p:val>
                                            </p:tav>
                                            <p:tav tm="100000">
                                              <p:val>
                                                <p:fltVal val="0"/>
                                              </p:val>
                                            </p:tav>
                                          </p:tavLst>
                                        </p:anim>
                                        <p:animEffect transition="in" filter="fade">
                                          <p:cBhvr>
                                            <p:cTn id="70" dur="250"/>
                                            <p:tgtEl>
                                              <p:spTgt spid="54"/>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xit" presetSubtype="2" fill="hold" nodeType="clickEffect">
                                      <p:stCondLst>
                                        <p:cond delay="0"/>
                                      </p:stCondLst>
                                      <p:childTnLst>
                                        <p:anim calcmode="lin" valueType="num">
                                          <p:cBhvr additive="base">
                                            <p:cTn id="74" dur="150"/>
                                            <p:tgtEl>
                                              <p:spTgt spid="59"/>
                                            </p:tgtEl>
                                            <p:attrNameLst>
                                              <p:attrName>ppt_x</p:attrName>
                                            </p:attrNameLst>
                                          </p:cBhvr>
                                          <p:tavLst>
                                            <p:tav tm="0">
                                              <p:val>
                                                <p:strVal val="ppt_x"/>
                                              </p:val>
                                            </p:tav>
                                            <p:tav tm="100000">
                                              <p:val>
                                                <p:strVal val="1+ppt_w/2"/>
                                              </p:val>
                                            </p:tav>
                                          </p:tavLst>
                                        </p:anim>
                                        <p:anim calcmode="lin" valueType="num">
                                          <p:cBhvr additive="base">
                                            <p:cTn id="75" dur="150"/>
                                            <p:tgtEl>
                                              <p:spTgt spid="59"/>
                                            </p:tgtEl>
                                            <p:attrNameLst>
                                              <p:attrName>ppt_y</p:attrName>
                                            </p:attrNameLst>
                                          </p:cBhvr>
                                          <p:tavLst>
                                            <p:tav tm="0">
                                              <p:val>
                                                <p:strVal val="ppt_y"/>
                                              </p:val>
                                            </p:tav>
                                            <p:tav tm="100000">
                                              <p:val>
                                                <p:strVal val="ppt_y"/>
                                              </p:val>
                                            </p:tav>
                                          </p:tavLst>
                                        </p:anim>
                                        <p:set>
                                          <p:cBhvr>
                                            <p:cTn id="76" dur="1" fill="hold">
                                              <p:stCondLst>
                                                <p:cond delay="149"/>
                                              </p:stCondLst>
                                            </p:cTn>
                                            <p:tgtEl>
                                              <p:spTgt spid="59"/>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50"/>
                                            <p:tgtEl>
                                              <p:spTgt spid="54"/>
                                            </p:tgtEl>
                                          </p:cBhvr>
                                        </p:animEffect>
                                        <p:set>
                                          <p:cBhvr>
                                            <p:cTn id="79" dur="1" fill="hold">
                                              <p:stCondLst>
                                                <p:cond delay="149"/>
                                              </p:stCondLst>
                                            </p:cTn>
                                            <p:tgtEl>
                                              <p:spTgt spid="54"/>
                                            </p:tgtEl>
                                            <p:attrNameLst>
                                              <p:attrName>style.visibility</p:attrName>
                                            </p:attrNameLst>
                                          </p:cBhvr>
                                          <p:to>
                                            <p:strVal val="hidden"/>
                                          </p:to>
                                        </p:set>
                                      </p:childTnLst>
                                    </p:cTn>
                                  </p:par>
                                </p:childTnLst>
                              </p:cTn>
                            </p:par>
                            <p:par>
                              <p:cTn id="80" fill="hold">
                                <p:stCondLst>
                                  <p:cond delay="150"/>
                                </p:stCondLst>
                                <p:childTnLst>
                                  <p:par>
                                    <p:cTn id="81" presetID="53" presetClass="exit" presetSubtype="32" fill="hold" nodeType="afterEffect">
                                      <p:stCondLst>
                                        <p:cond delay="0"/>
                                      </p:stCondLst>
                                      <p:childTnLst>
                                        <p:anim calcmode="lin" valueType="num">
                                          <p:cBhvr>
                                            <p:cTn id="82" dur="250"/>
                                            <p:tgtEl>
                                              <p:spTgt spid="26"/>
                                            </p:tgtEl>
                                            <p:attrNameLst>
                                              <p:attrName>ppt_w</p:attrName>
                                            </p:attrNameLst>
                                          </p:cBhvr>
                                          <p:tavLst>
                                            <p:tav tm="0">
                                              <p:val>
                                                <p:strVal val="ppt_w"/>
                                              </p:val>
                                            </p:tav>
                                            <p:tav tm="100000">
                                              <p:val>
                                                <p:fltVal val="0"/>
                                              </p:val>
                                            </p:tav>
                                          </p:tavLst>
                                        </p:anim>
                                        <p:anim calcmode="lin" valueType="num">
                                          <p:cBhvr>
                                            <p:cTn id="83" dur="250"/>
                                            <p:tgtEl>
                                              <p:spTgt spid="26"/>
                                            </p:tgtEl>
                                            <p:attrNameLst>
                                              <p:attrName>ppt_h</p:attrName>
                                            </p:attrNameLst>
                                          </p:cBhvr>
                                          <p:tavLst>
                                            <p:tav tm="0">
                                              <p:val>
                                                <p:strVal val="ppt_h"/>
                                              </p:val>
                                            </p:tav>
                                            <p:tav tm="100000">
                                              <p:val>
                                                <p:fltVal val="0"/>
                                              </p:val>
                                            </p:tav>
                                          </p:tavLst>
                                        </p:anim>
                                        <p:animEffect transition="out" filter="fade">
                                          <p:cBhvr>
                                            <p:cTn id="84" dur="250"/>
                                            <p:tgtEl>
                                              <p:spTgt spid="26"/>
                                            </p:tgtEl>
                                          </p:cBhvr>
                                        </p:animEffect>
                                        <p:set>
                                          <p:cBhvr>
                                            <p:cTn id="85" dur="1" fill="hold">
                                              <p:stCondLst>
                                                <p:cond delay="249"/>
                                              </p:stCondLst>
                                            </p:cTn>
                                            <p:tgtEl>
                                              <p:spTgt spid="26"/>
                                            </p:tgtEl>
                                            <p:attrNameLst>
                                              <p:attrName>style.visibility</p:attrName>
                                            </p:attrNameLst>
                                          </p:cBhvr>
                                          <p:to>
                                            <p:strVal val="hidden"/>
                                          </p:to>
                                        </p:set>
                                      </p:childTnLst>
                                    </p:cTn>
                                  </p:par>
                                  <p:par>
                                    <p:cTn id="86" presetID="53" presetClass="exit" presetSubtype="32" fill="hold" nodeType="withEffect">
                                      <p:stCondLst>
                                        <p:cond delay="0"/>
                                      </p:stCondLst>
                                      <p:childTnLst>
                                        <p:anim calcmode="lin" valueType="num">
                                          <p:cBhvr>
                                            <p:cTn id="87" dur="250"/>
                                            <p:tgtEl>
                                              <p:spTgt spid="30"/>
                                            </p:tgtEl>
                                            <p:attrNameLst>
                                              <p:attrName>ppt_w</p:attrName>
                                            </p:attrNameLst>
                                          </p:cBhvr>
                                          <p:tavLst>
                                            <p:tav tm="0">
                                              <p:val>
                                                <p:strVal val="ppt_w"/>
                                              </p:val>
                                            </p:tav>
                                            <p:tav tm="100000">
                                              <p:val>
                                                <p:fltVal val="0"/>
                                              </p:val>
                                            </p:tav>
                                          </p:tavLst>
                                        </p:anim>
                                        <p:anim calcmode="lin" valueType="num">
                                          <p:cBhvr>
                                            <p:cTn id="88" dur="250"/>
                                            <p:tgtEl>
                                              <p:spTgt spid="30"/>
                                            </p:tgtEl>
                                            <p:attrNameLst>
                                              <p:attrName>ppt_h</p:attrName>
                                            </p:attrNameLst>
                                          </p:cBhvr>
                                          <p:tavLst>
                                            <p:tav tm="0">
                                              <p:val>
                                                <p:strVal val="ppt_h"/>
                                              </p:val>
                                            </p:tav>
                                            <p:tav tm="100000">
                                              <p:val>
                                                <p:fltVal val="0"/>
                                              </p:val>
                                            </p:tav>
                                          </p:tavLst>
                                        </p:anim>
                                        <p:animEffect transition="out" filter="fade">
                                          <p:cBhvr>
                                            <p:cTn id="89" dur="250"/>
                                            <p:tgtEl>
                                              <p:spTgt spid="30"/>
                                            </p:tgtEl>
                                          </p:cBhvr>
                                        </p:animEffect>
                                        <p:set>
                                          <p:cBhvr>
                                            <p:cTn id="90" dur="1" fill="hold">
                                              <p:stCondLst>
                                                <p:cond delay="249"/>
                                              </p:stCondLst>
                                            </p:cTn>
                                            <p:tgtEl>
                                              <p:spTgt spid="30"/>
                                            </p:tgtEl>
                                            <p:attrNameLst>
                                              <p:attrName>style.visibility</p:attrName>
                                            </p:attrNameLst>
                                          </p:cBhvr>
                                          <p:to>
                                            <p:strVal val="hidden"/>
                                          </p:to>
                                        </p:set>
                                      </p:childTnLst>
                                    </p:cTn>
                                  </p:par>
                                  <p:par>
                                    <p:cTn id="91" presetID="53" presetClass="exit" presetSubtype="32" fill="hold" nodeType="withEffect">
                                      <p:stCondLst>
                                        <p:cond delay="0"/>
                                      </p:stCondLst>
                                      <p:childTnLst>
                                        <p:anim calcmode="lin" valueType="num">
                                          <p:cBhvr>
                                            <p:cTn id="92" dur="250"/>
                                            <p:tgtEl>
                                              <p:spTgt spid="27"/>
                                            </p:tgtEl>
                                            <p:attrNameLst>
                                              <p:attrName>ppt_w</p:attrName>
                                            </p:attrNameLst>
                                          </p:cBhvr>
                                          <p:tavLst>
                                            <p:tav tm="0">
                                              <p:val>
                                                <p:strVal val="ppt_w"/>
                                              </p:val>
                                            </p:tav>
                                            <p:tav tm="100000">
                                              <p:val>
                                                <p:fltVal val="0"/>
                                              </p:val>
                                            </p:tav>
                                          </p:tavLst>
                                        </p:anim>
                                        <p:anim calcmode="lin" valueType="num">
                                          <p:cBhvr>
                                            <p:cTn id="93" dur="250"/>
                                            <p:tgtEl>
                                              <p:spTgt spid="27"/>
                                            </p:tgtEl>
                                            <p:attrNameLst>
                                              <p:attrName>ppt_h</p:attrName>
                                            </p:attrNameLst>
                                          </p:cBhvr>
                                          <p:tavLst>
                                            <p:tav tm="0">
                                              <p:val>
                                                <p:strVal val="ppt_h"/>
                                              </p:val>
                                            </p:tav>
                                            <p:tav tm="100000">
                                              <p:val>
                                                <p:fltVal val="0"/>
                                              </p:val>
                                            </p:tav>
                                          </p:tavLst>
                                        </p:anim>
                                        <p:animEffect transition="out" filter="fade">
                                          <p:cBhvr>
                                            <p:cTn id="94" dur="250"/>
                                            <p:tgtEl>
                                              <p:spTgt spid="27"/>
                                            </p:tgtEl>
                                          </p:cBhvr>
                                        </p:animEffect>
                                        <p:set>
                                          <p:cBhvr>
                                            <p:cTn id="95" dur="1" fill="hold">
                                              <p:stCondLst>
                                                <p:cond delay="249"/>
                                              </p:stCondLst>
                                            </p:cTn>
                                            <p:tgtEl>
                                              <p:spTgt spid="27"/>
                                            </p:tgtEl>
                                            <p:attrNameLst>
                                              <p:attrName>style.visibility</p:attrName>
                                            </p:attrNameLst>
                                          </p:cBhvr>
                                          <p:to>
                                            <p:strVal val="hidden"/>
                                          </p:to>
                                        </p:set>
                                      </p:childTnLst>
                                    </p:cTn>
                                  </p:par>
                                  <p:par>
                                    <p:cTn id="96" presetID="53" presetClass="exit" presetSubtype="32" fill="hold" nodeType="withEffect">
                                      <p:stCondLst>
                                        <p:cond delay="0"/>
                                      </p:stCondLst>
                                      <p:childTnLst>
                                        <p:anim calcmode="lin" valueType="num">
                                          <p:cBhvr>
                                            <p:cTn id="97" dur="250"/>
                                            <p:tgtEl>
                                              <p:spTgt spid="33"/>
                                            </p:tgtEl>
                                            <p:attrNameLst>
                                              <p:attrName>ppt_w</p:attrName>
                                            </p:attrNameLst>
                                          </p:cBhvr>
                                          <p:tavLst>
                                            <p:tav tm="0">
                                              <p:val>
                                                <p:strVal val="ppt_w"/>
                                              </p:val>
                                            </p:tav>
                                            <p:tav tm="100000">
                                              <p:val>
                                                <p:fltVal val="0"/>
                                              </p:val>
                                            </p:tav>
                                          </p:tavLst>
                                        </p:anim>
                                        <p:anim calcmode="lin" valueType="num">
                                          <p:cBhvr>
                                            <p:cTn id="98" dur="250"/>
                                            <p:tgtEl>
                                              <p:spTgt spid="33"/>
                                            </p:tgtEl>
                                            <p:attrNameLst>
                                              <p:attrName>ppt_h</p:attrName>
                                            </p:attrNameLst>
                                          </p:cBhvr>
                                          <p:tavLst>
                                            <p:tav tm="0">
                                              <p:val>
                                                <p:strVal val="ppt_h"/>
                                              </p:val>
                                            </p:tav>
                                            <p:tav tm="100000">
                                              <p:val>
                                                <p:fltVal val="0"/>
                                              </p:val>
                                            </p:tav>
                                          </p:tavLst>
                                        </p:anim>
                                        <p:animEffect transition="out" filter="fade">
                                          <p:cBhvr>
                                            <p:cTn id="99" dur="250"/>
                                            <p:tgtEl>
                                              <p:spTgt spid="33"/>
                                            </p:tgtEl>
                                          </p:cBhvr>
                                        </p:animEffect>
                                        <p:set>
                                          <p:cBhvr>
                                            <p:cTn id="100" dur="1" fill="hold">
                                              <p:stCondLst>
                                                <p:cond delay="249"/>
                                              </p:stCondLst>
                                            </p:cTn>
                                            <p:tgtEl>
                                              <p:spTgt spid="33"/>
                                            </p:tgtEl>
                                            <p:attrNameLst>
                                              <p:attrName>style.visibility</p:attrName>
                                            </p:attrNameLst>
                                          </p:cBhvr>
                                          <p:to>
                                            <p:strVal val="hidden"/>
                                          </p:to>
                                        </p:set>
                                      </p:childTnLst>
                                    </p:cTn>
                                  </p:par>
                                  <p:par>
                                    <p:cTn id="101" presetID="53" presetClass="exit" presetSubtype="32" fill="hold" nodeType="withEffect">
                                      <p:stCondLst>
                                        <p:cond delay="0"/>
                                      </p:stCondLst>
                                      <p:childTnLst>
                                        <p:anim calcmode="lin" valueType="num">
                                          <p:cBhvr>
                                            <p:cTn id="102" dur="250"/>
                                            <p:tgtEl>
                                              <p:spTgt spid="28"/>
                                            </p:tgtEl>
                                            <p:attrNameLst>
                                              <p:attrName>ppt_w</p:attrName>
                                            </p:attrNameLst>
                                          </p:cBhvr>
                                          <p:tavLst>
                                            <p:tav tm="0">
                                              <p:val>
                                                <p:strVal val="ppt_w"/>
                                              </p:val>
                                            </p:tav>
                                            <p:tav tm="100000">
                                              <p:val>
                                                <p:fltVal val="0"/>
                                              </p:val>
                                            </p:tav>
                                          </p:tavLst>
                                        </p:anim>
                                        <p:anim calcmode="lin" valueType="num">
                                          <p:cBhvr>
                                            <p:cTn id="103" dur="250"/>
                                            <p:tgtEl>
                                              <p:spTgt spid="28"/>
                                            </p:tgtEl>
                                            <p:attrNameLst>
                                              <p:attrName>ppt_h</p:attrName>
                                            </p:attrNameLst>
                                          </p:cBhvr>
                                          <p:tavLst>
                                            <p:tav tm="0">
                                              <p:val>
                                                <p:strVal val="ppt_h"/>
                                              </p:val>
                                            </p:tav>
                                            <p:tav tm="100000">
                                              <p:val>
                                                <p:fltVal val="0"/>
                                              </p:val>
                                            </p:tav>
                                          </p:tavLst>
                                        </p:anim>
                                        <p:animEffect transition="out" filter="fade">
                                          <p:cBhvr>
                                            <p:cTn id="104" dur="250"/>
                                            <p:tgtEl>
                                              <p:spTgt spid="28"/>
                                            </p:tgtEl>
                                          </p:cBhvr>
                                        </p:animEffect>
                                        <p:set>
                                          <p:cBhvr>
                                            <p:cTn id="105" dur="1" fill="hold">
                                              <p:stCondLst>
                                                <p:cond delay="249"/>
                                              </p:stCondLst>
                                            </p:cTn>
                                            <p:tgtEl>
                                              <p:spTgt spid="28"/>
                                            </p:tgtEl>
                                            <p:attrNameLst>
                                              <p:attrName>style.visibility</p:attrName>
                                            </p:attrNameLst>
                                          </p:cBhvr>
                                          <p:to>
                                            <p:strVal val="hidden"/>
                                          </p:to>
                                        </p:set>
                                      </p:childTnLst>
                                    </p:cTn>
                                  </p:par>
                                  <p:par>
                                    <p:cTn id="106" presetID="53" presetClass="exit" presetSubtype="32" fill="hold" nodeType="withEffect">
                                      <p:stCondLst>
                                        <p:cond delay="0"/>
                                      </p:stCondLst>
                                      <p:childTnLst>
                                        <p:anim calcmode="lin" valueType="num">
                                          <p:cBhvr>
                                            <p:cTn id="107" dur="250"/>
                                            <p:tgtEl>
                                              <p:spTgt spid="29"/>
                                            </p:tgtEl>
                                            <p:attrNameLst>
                                              <p:attrName>ppt_w</p:attrName>
                                            </p:attrNameLst>
                                          </p:cBhvr>
                                          <p:tavLst>
                                            <p:tav tm="0">
                                              <p:val>
                                                <p:strVal val="ppt_w"/>
                                              </p:val>
                                            </p:tav>
                                            <p:tav tm="100000">
                                              <p:val>
                                                <p:fltVal val="0"/>
                                              </p:val>
                                            </p:tav>
                                          </p:tavLst>
                                        </p:anim>
                                        <p:anim calcmode="lin" valueType="num">
                                          <p:cBhvr>
                                            <p:cTn id="108" dur="250"/>
                                            <p:tgtEl>
                                              <p:spTgt spid="29"/>
                                            </p:tgtEl>
                                            <p:attrNameLst>
                                              <p:attrName>ppt_h</p:attrName>
                                            </p:attrNameLst>
                                          </p:cBhvr>
                                          <p:tavLst>
                                            <p:tav tm="0">
                                              <p:val>
                                                <p:strVal val="ppt_h"/>
                                              </p:val>
                                            </p:tav>
                                            <p:tav tm="100000">
                                              <p:val>
                                                <p:fltVal val="0"/>
                                              </p:val>
                                            </p:tav>
                                          </p:tavLst>
                                        </p:anim>
                                        <p:animEffect transition="out" filter="fade">
                                          <p:cBhvr>
                                            <p:cTn id="109" dur="250"/>
                                            <p:tgtEl>
                                              <p:spTgt spid="29"/>
                                            </p:tgtEl>
                                          </p:cBhvr>
                                        </p:animEffect>
                                        <p:set>
                                          <p:cBhvr>
                                            <p:cTn id="110" dur="1" fill="hold">
                                              <p:stCondLst>
                                                <p:cond delay="249"/>
                                              </p:stCondLst>
                                            </p:cTn>
                                            <p:tgtEl>
                                              <p:spTgt spid="29"/>
                                            </p:tgtEl>
                                            <p:attrNameLst>
                                              <p:attrName>style.visibility</p:attrName>
                                            </p:attrNameLst>
                                          </p:cBhvr>
                                          <p:to>
                                            <p:strVal val="hidden"/>
                                          </p:to>
                                        </p:set>
                                      </p:childTnLst>
                                    </p:cTn>
                                  </p:par>
                                  <p:par>
                                    <p:cTn id="111" presetID="53" presetClass="exit" presetSubtype="32" fill="hold" nodeType="withEffect">
                                      <p:stCondLst>
                                        <p:cond delay="0"/>
                                      </p:stCondLst>
                                      <p:childTnLst>
                                        <p:anim calcmode="lin" valueType="num">
                                          <p:cBhvr>
                                            <p:cTn id="112" dur="250"/>
                                            <p:tgtEl>
                                              <p:spTgt spid="32"/>
                                            </p:tgtEl>
                                            <p:attrNameLst>
                                              <p:attrName>ppt_w</p:attrName>
                                            </p:attrNameLst>
                                          </p:cBhvr>
                                          <p:tavLst>
                                            <p:tav tm="0">
                                              <p:val>
                                                <p:strVal val="ppt_w"/>
                                              </p:val>
                                            </p:tav>
                                            <p:tav tm="100000">
                                              <p:val>
                                                <p:fltVal val="0"/>
                                              </p:val>
                                            </p:tav>
                                          </p:tavLst>
                                        </p:anim>
                                        <p:anim calcmode="lin" valueType="num">
                                          <p:cBhvr>
                                            <p:cTn id="113" dur="250"/>
                                            <p:tgtEl>
                                              <p:spTgt spid="32"/>
                                            </p:tgtEl>
                                            <p:attrNameLst>
                                              <p:attrName>ppt_h</p:attrName>
                                            </p:attrNameLst>
                                          </p:cBhvr>
                                          <p:tavLst>
                                            <p:tav tm="0">
                                              <p:val>
                                                <p:strVal val="ppt_h"/>
                                              </p:val>
                                            </p:tav>
                                            <p:tav tm="100000">
                                              <p:val>
                                                <p:fltVal val="0"/>
                                              </p:val>
                                            </p:tav>
                                          </p:tavLst>
                                        </p:anim>
                                        <p:animEffect transition="out" filter="fade">
                                          <p:cBhvr>
                                            <p:cTn id="114" dur="250"/>
                                            <p:tgtEl>
                                              <p:spTgt spid="32"/>
                                            </p:tgtEl>
                                          </p:cBhvr>
                                        </p:animEffect>
                                        <p:set>
                                          <p:cBhvr>
                                            <p:cTn id="115" dur="1" fill="hold">
                                              <p:stCondLst>
                                                <p:cond delay="249"/>
                                              </p:stCondLst>
                                            </p:cTn>
                                            <p:tgtEl>
                                              <p:spTgt spid="32"/>
                                            </p:tgtEl>
                                            <p:attrNameLst>
                                              <p:attrName>style.visibility</p:attrName>
                                            </p:attrNameLst>
                                          </p:cBhvr>
                                          <p:to>
                                            <p:strVal val="hidden"/>
                                          </p:to>
                                        </p:set>
                                      </p:childTnLst>
                                    </p:cTn>
                                  </p:par>
                                </p:childTnLst>
                              </p:cTn>
                            </p:par>
                            <p:par>
                              <p:cTn id="116" fill="hold">
                                <p:stCondLst>
                                  <p:cond delay="400"/>
                                </p:stCondLst>
                                <p:childTnLst>
                                  <p:par>
                                    <p:cTn id="117" presetID="1" presetClass="entr" presetSubtype="0" fill="hold" grpId="0" nodeType="after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p:stCondLst>
                                  <p:cond delay="400"/>
                                </p:stCondLst>
                                <p:childTnLst>
                                  <p:par>
                                    <p:cTn id="120" presetID="1" presetClass="entr" presetSubtype="0" fill="hold" grpId="0" nodeType="afterEffect">
                                      <p:stCondLst>
                                        <p:cond delay="20"/>
                                      </p:stCondLst>
                                      <p:childTnLst>
                                        <p:set>
                                          <p:cBhvr>
                                            <p:cTn id="121" dur="1" fill="hold">
                                              <p:stCondLst>
                                                <p:cond delay="0"/>
                                              </p:stCondLst>
                                            </p:cTn>
                                            <p:tgtEl>
                                              <p:spTgt spid="17"/>
                                            </p:tgtEl>
                                            <p:attrNameLst>
                                              <p:attrName>style.visibility</p:attrName>
                                            </p:attrNameLst>
                                          </p:cBhvr>
                                          <p:to>
                                            <p:strVal val="visible"/>
                                          </p:to>
                                        </p:set>
                                      </p:childTnLst>
                                    </p:cTn>
                                  </p:par>
                                </p:childTnLst>
                              </p:cTn>
                            </p:par>
                            <p:par>
                              <p:cTn id="122" fill="hold">
                                <p:stCondLst>
                                  <p:cond delay="420"/>
                                </p:stCondLst>
                                <p:childTnLst>
                                  <p:par>
                                    <p:cTn id="123" presetID="1" presetClass="entr" presetSubtype="0" fill="hold" grpId="0" nodeType="afterEffect">
                                      <p:stCondLst>
                                        <p:cond delay="20"/>
                                      </p:stCondLst>
                                      <p:childTnLst>
                                        <p:set>
                                          <p:cBhvr>
                                            <p:cTn id="124" dur="1" fill="hold">
                                              <p:stCondLst>
                                                <p:cond delay="0"/>
                                              </p:stCondLst>
                                            </p:cTn>
                                            <p:tgtEl>
                                              <p:spTgt spid="31"/>
                                            </p:tgtEl>
                                            <p:attrNameLst>
                                              <p:attrName>style.visibility</p:attrName>
                                            </p:attrNameLst>
                                          </p:cBhvr>
                                          <p:to>
                                            <p:strVal val="visible"/>
                                          </p:to>
                                        </p:set>
                                      </p:childTnLst>
                                    </p:cTn>
                                  </p:par>
                                </p:childTnLst>
                              </p:cTn>
                            </p:par>
                            <p:par>
                              <p:cTn id="125" fill="hold">
                                <p:stCondLst>
                                  <p:cond delay="440"/>
                                </p:stCondLst>
                                <p:childTnLst>
                                  <p:par>
                                    <p:cTn id="126" presetID="1" presetClass="entr" presetSubtype="0" fill="hold" grpId="0" nodeType="afterEffect">
                                      <p:stCondLst>
                                        <p:cond delay="20"/>
                                      </p:stCondLst>
                                      <p:childTnLst>
                                        <p:set>
                                          <p:cBhvr>
                                            <p:cTn id="127" dur="1" fill="hold">
                                              <p:stCondLst>
                                                <p:cond delay="0"/>
                                              </p:stCondLst>
                                            </p:cTn>
                                            <p:tgtEl>
                                              <p:spTgt spid="23"/>
                                            </p:tgtEl>
                                            <p:attrNameLst>
                                              <p:attrName>style.visibility</p:attrName>
                                            </p:attrNameLst>
                                          </p:cBhvr>
                                          <p:to>
                                            <p:strVal val="visible"/>
                                          </p:to>
                                        </p:set>
                                      </p:childTnLst>
                                    </p:cTn>
                                  </p:par>
                                </p:childTnLst>
                              </p:cTn>
                            </p:par>
                            <p:par>
                              <p:cTn id="128" fill="hold">
                                <p:stCondLst>
                                  <p:cond delay="460"/>
                                </p:stCondLst>
                                <p:childTnLst>
                                  <p:par>
                                    <p:cTn id="129" presetID="1" presetClass="entr" presetSubtype="0" fill="hold" grpId="0" nodeType="afterEffect">
                                      <p:stCondLst>
                                        <p:cond delay="20"/>
                                      </p:stCondLst>
                                      <p:childTnLst>
                                        <p:set>
                                          <p:cBhvr>
                                            <p:cTn id="130" dur="1" fill="hold">
                                              <p:stCondLst>
                                                <p:cond delay="0"/>
                                              </p:stCondLst>
                                            </p:cTn>
                                            <p:tgtEl>
                                              <p:spTgt spid="47"/>
                                            </p:tgtEl>
                                            <p:attrNameLst>
                                              <p:attrName>style.visibility</p:attrName>
                                            </p:attrNameLst>
                                          </p:cBhvr>
                                          <p:to>
                                            <p:strVal val="visible"/>
                                          </p:to>
                                        </p:set>
                                      </p:childTnLst>
                                    </p:cTn>
                                  </p:par>
                                </p:childTnLst>
                              </p:cTn>
                            </p:par>
                            <p:par>
                              <p:cTn id="131" fill="hold">
                                <p:stCondLst>
                                  <p:cond delay="480"/>
                                </p:stCondLst>
                                <p:childTnLst>
                                  <p:par>
                                    <p:cTn id="132" presetID="1" presetClass="entr" presetSubtype="0" fill="hold" grpId="0" nodeType="afterEffect">
                                      <p:stCondLst>
                                        <p:cond delay="20"/>
                                      </p:stCondLst>
                                      <p:childTnLst>
                                        <p:set>
                                          <p:cBhvr>
                                            <p:cTn id="133" dur="1" fill="hold">
                                              <p:stCondLst>
                                                <p:cond delay="0"/>
                                              </p:stCondLst>
                                            </p:cTn>
                                            <p:tgtEl>
                                              <p:spTgt spid="48"/>
                                            </p:tgtEl>
                                            <p:attrNameLst>
                                              <p:attrName>style.visibility</p:attrName>
                                            </p:attrNameLst>
                                          </p:cBhvr>
                                          <p:to>
                                            <p:strVal val="visible"/>
                                          </p:to>
                                        </p:set>
                                      </p:childTnLst>
                                    </p:cTn>
                                  </p:par>
                                </p:childTnLst>
                              </p:cTn>
                            </p:par>
                            <p:par>
                              <p:cTn id="134" fill="hold">
                                <p:stCondLst>
                                  <p:cond delay="500"/>
                                </p:stCondLst>
                                <p:childTnLst>
                                  <p:par>
                                    <p:cTn id="135" presetID="1" presetClass="entr" presetSubtype="0" fill="hold" grpId="0" nodeType="afterEffect">
                                      <p:stCondLst>
                                        <p:cond delay="20"/>
                                      </p:stCondLst>
                                      <p:childTnLst>
                                        <p:set>
                                          <p:cBhvr>
                                            <p:cTn id="136" dur="1" fill="hold">
                                              <p:stCondLst>
                                                <p:cond delay="0"/>
                                              </p:stCondLst>
                                            </p:cTn>
                                            <p:tgtEl>
                                              <p:spTgt spid="52"/>
                                            </p:tgtEl>
                                            <p:attrNameLst>
                                              <p:attrName>style.visibility</p:attrName>
                                            </p:attrNameLst>
                                          </p:cBhvr>
                                          <p:to>
                                            <p:strVal val="visible"/>
                                          </p:to>
                                        </p:set>
                                      </p:childTnLst>
                                    </p:cTn>
                                  </p:par>
                                </p:childTnLst>
                              </p:cTn>
                            </p:par>
                            <p:par>
                              <p:cTn id="137" fill="hold">
                                <p:stCondLst>
                                  <p:cond delay="520"/>
                                </p:stCondLst>
                                <p:childTnLst>
                                  <p:par>
                                    <p:cTn id="138" presetID="1" presetClass="entr" presetSubtype="0" fill="hold" grpId="0" nodeType="afterEffect">
                                      <p:stCondLst>
                                        <p:cond delay="20"/>
                                      </p:stCondLst>
                                      <p:childTnLst>
                                        <p:set>
                                          <p:cBhvr>
                                            <p:cTn id="139" dur="1" fill="hold">
                                              <p:stCondLst>
                                                <p:cond delay="0"/>
                                              </p:stCondLst>
                                            </p:cTn>
                                            <p:tgtEl>
                                              <p:spTgt spid="42"/>
                                            </p:tgtEl>
                                            <p:attrNameLst>
                                              <p:attrName>style.visibility</p:attrName>
                                            </p:attrNameLst>
                                          </p:cBhvr>
                                          <p:to>
                                            <p:strVal val="visible"/>
                                          </p:to>
                                        </p:set>
                                      </p:childTnLst>
                                    </p:cTn>
                                  </p:par>
                                </p:childTnLst>
                              </p:cTn>
                            </p:par>
                            <p:par>
                              <p:cTn id="140" fill="hold">
                                <p:stCondLst>
                                  <p:cond delay="540"/>
                                </p:stCondLst>
                                <p:childTnLst>
                                  <p:par>
                                    <p:cTn id="141" presetID="1" presetClass="entr" presetSubtype="0" fill="hold" grpId="0" nodeType="afterEffect">
                                      <p:stCondLst>
                                        <p:cond delay="20"/>
                                      </p:stCondLst>
                                      <p:childTnLst>
                                        <p:set>
                                          <p:cBhvr>
                                            <p:cTn id="142" dur="1" fill="hold">
                                              <p:stCondLst>
                                                <p:cond delay="0"/>
                                              </p:stCondLst>
                                            </p:cTn>
                                            <p:tgtEl>
                                              <p:spTgt spid="44"/>
                                            </p:tgtEl>
                                            <p:attrNameLst>
                                              <p:attrName>style.visibility</p:attrName>
                                            </p:attrNameLst>
                                          </p:cBhvr>
                                          <p:to>
                                            <p:strVal val="visible"/>
                                          </p:to>
                                        </p:set>
                                      </p:childTnLst>
                                    </p:cTn>
                                  </p:par>
                                </p:childTnLst>
                              </p:cTn>
                            </p:par>
                            <p:par>
                              <p:cTn id="143" fill="hold">
                                <p:stCondLst>
                                  <p:cond delay="560"/>
                                </p:stCondLst>
                                <p:childTnLst>
                                  <p:par>
                                    <p:cTn id="144" presetID="1" presetClass="entr" presetSubtype="0" fill="hold" grpId="0" nodeType="afterEffect">
                                      <p:stCondLst>
                                        <p:cond delay="20"/>
                                      </p:stCondLst>
                                      <p:childTnLst>
                                        <p:set>
                                          <p:cBhvr>
                                            <p:cTn id="145" dur="1" fill="hold">
                                              <p:stCondLst>
                                                <p:cond delay="0"/>
                                              </p:stCondLst>
                                            </p:cTn>
                                            <p:tgtEl>
                                              <p:spTgt spid="16"/>
                                            </p:tgtEl>
                                            <p:attrNameLst>
                                              <p:attrName>style.visibility</p:attrName>
                                            </p:attrNameLst>
                                          </p:cBhvr>
                                          <p:to>
                                            <p:strVal val="visible"/>
                                          </p:to>
                                        </p:set>
                                      </p:childTnLst>
                                    </p:cTn>
                                  </p:par>
                                </p:childTnLst>
                              </p:cTn>
                            </p:par>
                            <p:par>
                              <p:cTn id="146" fill="hold">
                                <p:stCondLst>
                                  <p:cond delay="580"/>
                                </p:stCondLst>
                                <p:childTnLst>
                                  <p:par>
                                    <p:cTn id="147" presetID="1" presetClass="entr" presetSubtype="0" fill="hold" grpId="0" nodeType="afterEffect">
                                      <p:stCondLst>
                                        <p:cond delay="20"/>
                                      </p:stCondLst>
                                      <p:childTnLst>
                                        <p:set>
                                          <p:cBhvr>
                                            <p:cTn id="148" dur="1" fill="hold">
                                              <p:stCondLst>
                                                <p:cond delay="0"/>
                                              </p:stCondLst>
                                            </p:cTn>
                                            <p:tgtEl>
                                              <p:spTgt spid="43"/>
                                            </p:tgtEl>
                                            <p:attrNameLst>
                                              <p:attrName>style.visibility</p:attrName>
                                            </p:attrNameLst>
                                          </p:cBhvr>
                                          <p:to>
                                            <p:strVal val="visible"/>
                                          </p:to>
                                        </p:set>
                                      </p:childTnLst>
                                    </p:cTn>
                                  </p:par>
                                </p:childTnLst>
                              </p:cTn>
                            </p:par>
                            <p:par>
                              <p:cTn id="149" fill="hold">
                                <p:stCondLst>
                                  <p:cond delay="600"/>
                                </p:stCondLst>
                                <p:childTnLst>
                                  <p:par>
                                    <p:cTn id="150" presetID="1" presetClass="entr" presetSubtype="0" fill="hold" grpId="0" nodeType="afterEffect">
                                      <p:stCondLst>
                                        <p:cond delay="20"/>
                                      </p:stCondLst>
                                      <p:childTnLst>
                                        <p:set>
                                          <p:cBhvr>
                                            <p:cTn id="151" dur="1" fill="hold">
                                              <p:stCondLst>
                                                <p:cond delay="0"/>
                                              </p:stCondLst>
                                            </p:cTn>
                                            <p:tgtEl>
                                              <p:spTgt spid="21"/>
                                            </p:tgtEl>
                                            <p:attrNameLst>
                                              <p:attrName>style.visibility</p:attrName>
                                            </p:attrNameLst>
                                          </p:cBhvr>
                                          <p:to>
                                            <p:strVal val="visible"/>
                                          </p:to>
                                        </p:set>
                                      </p:childTnLst>
                                    </p:cTn>
                                  </p:par>
                                </p:childTnLst>
                              </p:cTn>
                            </p:par>
                            <p:par>
                              <p:cTn id="152" fill="hold">
                                <p:stCondLst>
                                  <p:cond delay="620"/>
                                </p:stCondLst>
                                <p:childTnLst>
                                  <p:par>
                                    <p:cTn id="153" presetID="1" presetClass="entr" presetSubtype="0" fill="hold" grpId="0" nodeType="afterEffect">
                                      <p:stCondLst>
                                        <p:cond delay="20"/>
                                      </p:stCondLst>
                                      <p:childTnLst>
                                        <p:set>
                                          <p:cBhvr>
                                            <p:cTn id="154" dur="1" fill="hold">
                                              <p:stCondLst>
                                                <p:cond delay="0"/>
                                              </p:stCondLst>
                                            </p:cTn>
                                            <p:tgtEl>
                                              <p:spTgt spid="41"/>
                                            </p:tgtEl>
                                            <p:attrNameLst>
                                              <p:attrName>style.visibility</p:attrName>
                                            </p:attrNameLst>
                                          </p:cBhvr>
                                          <p:to>
                                            <p:strVal val="visible"/>
                                          </p:to>
                                        </p:set>
                                      </p:childTnLst>
                                    </p:cTn>
                                  </p:par>
                                </p:childTnLst>
                              </p:cTn>
                            </p:par>
                            <p:par>
                              <p:cTn id="155" fill="hold">
                                <p:stCondLst>
                                  <p:cond delay="640"/>
                                </p:stCondLst>
                                <p:childTnLst>
                                  <p:par>
                                    <p:cTn id="156" presetID="1" presetClass="entr" presetSubtype="0" fill="hold" grpId="0" nodeType="afterEffect">
                                      <p:stCondLst>
                                        <p:cond delay="20"/>
                                      </p:stCondLst>
                                      <p:childTnLst>
                                        <p:set>
                                          <p:cBhvr>
                                            <p:cTn id="157" dur="1" fill="hold">
                                              <p:stCondLst>
                                                <p:cond delay="0"/>
                                              </p:stCondLst>
                                            </p:cTn>
                                            <p:tgtEl>
                                              <p:spTgt spid="39"/>
                                            </p:tgtEl>
                                            <p:attrNameLst>
                                              <p:attrName>style.visibility</p:attrName>
                                            </p:attrNameLst>
                                          </p:cBhvr>
                                          <p:to>
                                            <p:strVal val="visible"/>
                                          </p:to>
                                        </p:set>
                                      </p:childTnLst>
                                    </p:cTn>
                                  </p:par>
                                </p:childTnLst>
                              </p:cTn>
                            </p:par>
                            <p:par>
                              <p:cTn id="158" fill="hold">
                                <p:stCondLst>
                                  <p:cond delay="660"/>
                                </p:stCondLst>
                                <p:childTnLst>
                                  <p:par>
                                    <p:cTn id="159" presetID="1" presetClass="entr" presetSubtype="0" fill="hold" grpId="0" nodeType="afterEffect">
                                      <p:stCondLst>
                                        <p:cond delay="20"/>
                                      </p:stCondLst>
                                      <p:childTnLst>
                                        <p:set>
                                          <p:cBhvr>
                                            <p:cTn id="160" dur="1" fill="hold">
                                              <p:stCondLst>
                                                <p:cond delay="0"/>
                                              </p:stCondLst>
                                            </p:cTn>
                                            <p:tgtEl>
                                              <p:spTgt spid="36"/>
                                            </p:tgtEl>
                                            <p:attrNameLst>
                                              <p:attrName>style.visibility</p:attrName>
                                            </p:attrNameLst>
                                          </p:cBhvr>
                                          <p:to>
                                            <p:strVal val="visible"/>
                                          </p:to>
                                        </p:set>
                                      </p:childTnLst>
                                    </p:cTn>
                                  </p:par>
                                </p:childTnLst>
                              </p:cTn>
                            </p:par>
                            <p:par>
                              <p:cTn id="161" fill="hold">
                                <p:stCondLst>
                                  <p:cond delay="680"/>
                                </p:stCondLst>
                                <p:childTnLst>
                                  <p:par>
                                    <p:cTn id="162" presetID="1" presetClass="entr" presetSubtype="0" fill="hold" grpId="0" nodeType="afterEffect">
                                      <p:stCondLst>
                                        <p:cond delay="0"/>
                                      </p:stCondLst>
                                      <p:childTnLst>
                                        <p:set>
                                          <p:cBhvr>
                                            <p:cTn id="163" dur="1" fill="hold">
                                              <p:stCondLst>
                                                <p:cond delay="0"/>
                                              </p:stCondLst>
                                            </p:cTn>
                                            <p:tgtEl>
                                              <p:spTgt spid="20"/>
                                            </p:tgtEl>
                                            <p:attrNameLst>
                                              <p:attrName>style.visibility</p:attrName>
                                            </p:attrNameLst>
                                          </p:cBhvr>
                                          <p:to>
                                            <p:strVal val="visible"/>
                                          </p:to>
                                        </p:set>
                                      </p:childTnLst>
                                    </p:cTn>
                                  </p:par>
                                </p:childTnLst>
                              </p:cTn>
                            </p:par>
                            <p:par>
                              <p:cTn id="164" fill="hold">
                                <p:stCondLst>
                                  <p:cond delay="680"/>
                                </p:stCondLst>
                                <p:childTnLst>
                                  <p:par>
                                    <p:cTn id="165" presetID="1" presetClass="entr" presetSubtype="0" fill="hold" grpId="0" nodeType="afterEffect">
                                      <p:stCondLst>
                                        <p:cond delay="20"/>
                                      </p:stCondLst>
                                      <p:childTnLst>
                                        <p:set>
                                          <p:cBhvr>
                                            <p:cTn id="166" dur="1" fill="hold">
                                              <p:stCondLst>
                                                <p:cond delay="0"/>
                                              </p:stCondLst>
                                            </p:cTn>
                                            <p:tgtEl>
                                              <p:spTgt spid="34"/>
                                            </p:tgtEl>
                                            <p:attrNameLst>
                                              <p:attrName>style.visibility</p:attrName>
                                            </p:attrNameLst>
                                          </p:cBhvr>
                                          <p:to>
                                            <p:strVal val="visible"/>
                                          </p:to>
                                        </p:set>
                                      </p:childTnLst>
                                    </p:cTn>
                                  </p:par>
                                </p:childTnLst>
                              </p:cTn>
                            </p:par>
                            <p:par>
                              <p:cTn id="167" fill="hold">
                                <p:stCondLst>
                                  <p:cond delay="700"/>
                                </p:stCondLst>
                                <p:childTnLst>
                                  <p:par>
                                    <p:cTn id="168" presetID="1" presetClass="entr" presetSubtype="0" fill="hold" grpId="0" nodeType="afterEffect">
                                      <p:stCondLst>
                                        <p:cond delay="20"/>
                                      </p:stCondLst>
                                      <p:childTnLst>
                                        <p:set>
                                          <p:cBhvr>
                                            <p:cTn id="169" dur="1" fill="hold">
                                              <p:stCondLst>
                                                <p:cond delay="0"/>
                                              </p:stCondLst>
                                            </p:cTn>
                                            <p:tgtEl>
                                              <p:spTgt spid="25"/>
                                            </p:tgtEl>
                                            <p:attrNameLst>
                                              <p:attrName>style.visibility</p:attrName>
                                            </p:attrNameLst>
                                          </p:cBhvr>
                                          <p:to>
                                            <p:strVal val="visible"/>
                                          </p:to>
                                        </p:set>
                                      </p:childTnLst>
                                    </p:cTn>
                                  </p:par>
                                </p:childTnLst>
                              </p:cTn>
                            </p:par>
                            <p:par>
                              <p:cTn id="170" fill="hold">
                                <p:stCondLst>
                                  <p:cond delay="720"/>
                                </p:stCondLst>
                                <p:childTnLst>
                                  <p:par>
                                    <p:cTn id="171" presetID="1" presetClass="entr" presetSubtype="0" fill="hold" grpId="0" nodeType="afterEffect">
                                      <p:stCondLst>
                                        <p:cond delay="0"/>
                                      </p:stCondLst>
                                      <p:childTnLst>
                                        <p:set>
                                          <p:cBhvr>
                                            <p:cTn id="172" dur="1" fill="hold">
                                              <p:stCondLst>
                                                <p:cond delay="0"/>
                                              </p:stCondLst>
                                            </p:cTn>
                                            <p:tgtEl>
                                              <p:spTgt spid="38"/>
                                            </p:tgtEl>
                                            <p:attrNameLst>
                                              <p:attrName>style.visibility</p:attrName>
                                            </p:attrNameLst>
                                          </p:cBhvr>
                                          <p:to>
                                            <p:strVal val="visible"/>
                                          </p:to>
                                        </p:set>
                                      </p:childTnLst>
                                    </p:cTn>
                                  </p:par>
                                </p:childTnLst>
                              </p:cTn>
                            </p:par>
                            <p:par>
                              <p:cTn id="173" fill="hold">
                                <p:stCondLst>
                                  <p:cond delay="720"/>
                                </p:stCondLst>
                                <p:childTnLst>
                                  <p:par>
                                    <p:cTn id="174" presetID="1" presetClass="entr" presetSubtype="0" fill="hold" grpId="0" nodeType="afterEffect">
                                      <p:stCondLst>
                                        <p:cond delay="20"/>
                                      </p:stCondLst>
                                      <p:childTnLst>
                                        <p:set>
                                          <p:cBhvr>
                                            <p:cTn id="175" dur="1" fill="hold">
                                              <p:stCondLst>
                                                <p:cond delay="0"/>
                                              </p:stCondLst>
                                            </p:cTn>
                                            <p:tgtEl>
                                              <p:spTgt spid="18"/>
                                            </p:tgtEl>
                                            <p:attrNameLst>
                                              <p:attrName>style.visibility</p:attrName>
                                            </p:attrNameLst>
                                          </p:cBhvr>
                                          <p:to>
                                            <p:strVal val="visible"/>
                                          </p:to>
                                        </p:set>
                                      </p:childTnLst>
                                    </p:cTn>
                                  </p:par>
                                </p:childTnLst>
                              </p:cTn>
                            </p:par>
                            <p:par>
                              <p:cTn id="176" fill="hold">
                                <p:stCondLst>
                                  <p:cond delay="740"/>
                                </p:stCondLst>
                                <p:childTnLst>
                                  <p:par>
                                    <p:cTn id="177" presetID="1" presetClass="entr" presetSubtype="0" fill="hold" grpId="0" nodeType="afterEffect">
                                      <p:stCondLst>
                                        <p:cond delay="20"/>
                                      </p:stCondLst>
                                      <p:childTnLst>
                                        <p:set>
                                          <p:cBhvr>
                                            <p:cTn id="178" dur="1" fill="hold">
                                              <p:stCondLst>
                                                <p:cond delay="0"/>
                                              </p:stCondLst>
                                            </p:cTn>
                                            <p:tgtEl>
                                              <p:spTgt spid="19"/>
                                            </p:tgtEl>
                                            <p:attrNameLst>
                                              <p:attrName>style.visibility</p:attrName>
                                            </p:attrNameLst>
                                          </p:cBhvr>
                                          <p:to>
                                            <p:strVal val="visible"/>
                                          </p:to>
                                        </p:set>
                                      </p:childTnLst>
                                    </p:cTn>
                                  </p:par>
                                </p:childTnLst>
                              </p:cTn>
                            </p:par>
                            <p:par>
                              <p:cTn id="179" fill="hold">
                                <p:stCondLst>
                                  <p:cond delay="760"/>
                                </p:stCondLst>
                                <p:childTnLst>
                                  <p:par>
                                    <p:cTn id="180" presetID="1" presetClass="entr" presetSubtype="0" fill="hold" grpId="0" nodeType="afterEffect">
                                      <p:stCondLst>
                                        <p:cond delay="20"/>
                                      </p:stCondLst>
                                      <p:childTnLst>
                                        <p:set>
                                          <p:cBhvr>
                                            <p:cTn id="181" dur="1" fill="hold">
                                              <p:stCondLst>
                                                <p:cond delay="0"/>
                                              </p:stCondLst>
                                            </p:cTn>
                                            <p:tgtEl>
                                              <p:spTgt spid="22"/>
                                            </p:tgtEl>
                                            <p:attrNameLst>
                                              <p:attrName>style.visibility</p:attrName>
                                            </p:attrNameLst>
                                          </p:cBhvr>
                                          <p:to>
                                            <p:strVal val="visible"/>
                                          </p:to>
                                        </p:set>
                                      </p:childTnLst>
                                    </p:cTn>
                                  </p:par>
                                </p:childTnLst>
                              </p:cTn>
                            </p:par>
                            <p:par>
                              <p:cTn id="182" fill="hold">
                                <p:stCondLst>
                                  <p:cond delay="780"/>
                                </p:stCondLst>
                                <p:childTnLst>
                                  <p:par>
                                    <p:cTn id="183" presetID="1" presetClass="entr" presetSubtype="0" fill="hold" grpId="0" nodeType="afterEffect">
                                      <p:stCondLst>
                                        <p:cond delay="20"/>
                                      </p:stCondLst>
                                      <p:childTnLst>
                                        <p:set>
                                          <p:cBhvr>
                                            <p:cTn id="184" dur="1" fill="hold">
                                              <p:stCondLst>
                                                <p:cond delay="0"/>
                                              </p:stCondLst>
                                            </p:cTn>
                                            <p:tgtEl>
                                              <p:spTgt spid="51"/>
                                            </p:tgtEl>
                                            <p:attrNameLst>
                                              <p:attrName>style.visibility</p:attrName>
                                            </p:attrNameLst>
                                          </p:cBhvr>
                                          <p:to>
                                            <p:strVal val="visible"/>
                                          </p:to>
                                        </p:set>
                                      </p:childTnLst>
                                    </p:cTn>
                                  </p:par>
                                </p:childTnLst>
                              </p:cTn>
                            </p:par>
                            <p:par>
                              <p:cTn id="185" fill="hold">
                                <p:stCondLst>
                                  <p:cond delay="800"/>
                                </p:stCondLst>
                                <p:childTnLst>
                                  <p:par>
                                    <p:cTn id="186" presetID="1" presetClass="entr" presetSubtype="0" fill="hold" grpId="0" nodeType="afterEffect">
                                      <p:stCondLst>
                                        <p:cond delay="20"/>
                                      </p:stCondLst>
                                      <p:childTnLst>
                                        <p:set>
                                          <p:cBhvr>
                                            <p:cTn id="187" dur="1" fill="hold">
                                              <p:stCondLst>
                                                <p:cond delay="0"/>
                                              </p:stCondLst>
                                            </p:cTn>
                                            <p:tgtEl>
                                              <p:spTgt spid="24"/>
                                            </p:tgtEl>
                                            <p:attrNameLst>
                                              <p:attrName>style.visibility</p:attrName>
                                            </p:attrNameLst>
                                          </p:cBhvr>
                                          <p:to>
                                            <p:strVal val="visible"/>
                                          </p:to>
                                        </p:set>
                                      </p:childTnLst>
                                    </p:cTn>
                                  </p:par>
                                </p:childTnLst>
                              </p:cTn>
                            </p:par>
                            <p:par>
                              <p:cTn id="188" fill="hold">
                                <p:stCondLst>
                                  <p:cond delay="820"/>
                                </p:stCondLst>
                                <p:childTnLst>
                                  <p:par>
                                    <p:cTn id="189" presetID="1" presetClass="entr" presetSubtype="0" fill="hold" grpId="0" nodeType="afterEffect">
                                      <p:stCondLst>
                                        <p:cond delay="0"/>
                                      </p:stCondLst>
                                      <p:childTnLst>
                                        <p:set>
                                          <p:cBhvr>
                                            <p:cTn id="190" dur="1" fill="hold">
                                              <p:stCondLst>
                                                <p:cond delay="0"/>
                                              </p:stCondLst>
                                            </p:cTn>
                                            <p:tgtEl>
                                              <p:spTgt spid="49"/>
                                            </p:tgtEl>
                                            <p:attrNameLst>
                                              <p:attrName>style.visibility</p:attrName>
                                            </p:attrNameLst>
                                          </p:cBhvr>
                                          <p:to>
                                            <p:strVal val="visible"/>
                                          </p:to>
                                        </p:set>
                                      </p:childTnLst>
                                    </p:cTn>
                                  </p:par>
                                </p:childTnLst>
                              </p:cTn>
                            </p:par>
                            <p:par>
                              <p:cTn id="191" fill="hold">
                                <p:stCondLst>
                                  <p:cond delay="820"/>
                                </p:stCondLst>
                                <p:childTnLst>
                                  <p:par>
                                    <p:cTn id="192" presetID="1" presetClass="entr" presetSubtype="0" fill="hold" grpId="0" nodeType="afterEffect">
                                      <p:stCondLst>
                                        <p:cond delay="20"/>
                                      </p:stCondLst>
                                      <p:childTnLst>
                                        <p:set>
                                          <p:cBhvr>
                                            <p:cTn id="193" dur="1" fill="hold">
                                              <p:stCondLst>
                                                <p:cond delay="0"/>
                                              </p:stCondLst>
                                            </p:cTn>
                                            <p:tgtEl>
                                              <p:spTgt spid="35"/>
                                            </p:tgtEl>
                                            <p:attrNameLst>
                                              <p:attrName>style.visibility</p:attrName>
                                            </p:attrNameLst>
                                          </p:cBhvr>
                                          <p:to>
                                            <p:strVal val="visible"/>
                                          </p:to>
                                        </p:set>
                                      </p:childTnLst>
                                    </p:cTn>
                                  </p:par>
                                </p:childTnLst>
                              </p:cTn>
                            </p:par>
                            <p:par>
                              <p:cTn id="194" fill="hold">
                                <p:stCondLst>
                                  <p:cond delay="840"/>
                                </p:stCondLst>
                                <p:childTnLst>
                                  <p:par>
                                    <p:cTn id="195" presetID="1" presetClass="entr" presetSubtype="0" fill="hold" grpId="0" nodeType="afterEffect">
                                      <p:stCondLst>
                                        <p:cond delay="0"/>
                                      </p:stCondLst>
                                      <p:childTnLst>
                                        <p:set>
                                          <p:cBhvr>
                                            <p:cTn id="196" dur="1" fill="hold">
                                              <p:stCondLst>
                                                <p:cond delay="0"/>
                                              </p:stCondLst>
                                            </p:cTn>
                                            <p:tgtEl>
                                              <p:spTgt spid="50"/>
                                            </p:tgtEl>
                                            <p:attrNameLst>
                                              <p:attrName>style.visibility</p:attrName>
                                            </p:attrNameLst>
                                          </p:cBhvr>
                                          <p:to>
                                            <p:strVal val="visible"/>
                                          </p:to>
                                        </p:set>
                                      </p:childTnLst>
                                    </p:cTn>
                                  </p:par>
                                </p:childTnLst>
                              </p:cTn>
                            </p:par>
                            <p:par>
                              <p:cTn id="197" fill="hold">
                                <p:stCondLst>
                                  <p:cond delay="840"/>
                                </p:stCondLst>
                                <p:childTnLst>
                                  <p:par>
                                    <p:cTn id="198" presetID="1" presetClass="entr" presetSubtype="0" fill="hold" grpId="0" nodeType="afterEffect">
                                      <p:stCondLst>
                                        <p:cond delay="20"/>
                                      </p:stCondLst>
                                      <p:childTnLst>
                                        <p:set>
                                          <p:cBhvr>
                                            <p:cTn id="199"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15" grpId="0"/>
          <p:bldP spid="16" grpId="0"/>
          <p:bldP spid="17" grpId="0"/>
          <p:bldP spid="18" grpId="0"/>
          <p:bldP spid="19" grpId="0"/>
          <p:bldP spid="20" grpId="0"/>
          <p:bldP spid="21" grpId="0"/>
          <p:bldP spid="22" grpId="0"/>
          <p:bldP spid="23" grpId="0"/>
          <p:bldP spid="24" grpId="0"/>
          <p:bldP spid="25" grpId="0"/>
          <p:bldP spid="31" grpId="0"/>
          <p:bldP spid="34" grpId="0"/>
          <p:bldP spid="35" grpId="0"/>
          <p:bldP spid="36" grpId="0"/>
          <p:bldP spid="38" grpId="0"/>
          <p:bldP spid="39" grpId="0"/>
          <p:bldP spid="40" grpId="0"/>
          <p:bldP spid="41" grpId="0"/>
          <p:bldP spid="42" grpId="0"/>
          <p:bldP spid="43" grpId="0"/>
          <p:bldP spid="44" grpId="0"/>
          <p:bldP spid="47" grpId="0"/>
          <p:bldP spid="48" grpId="0"/>
          <p:bldP spid="49" grpId="0"/>
          <p:bldP spid="50" grpId="0"/>
          <p:bldP spid="51" grpId="0"/>
          <p:bldP spid="5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Assignment </a:t>
            </a:r>
            <a:r>
              <a:rPr lang="en-US" sz="2400" dirty="0" smtClean="0">
                <a:solidFill>
                  <a:prstClr val="white"/>
                </a:solidFill>
                <a:latin typeface="Arial Black" panose="020B0A04020102020204" pitchFamily="34" charset="0"/>
                <a:ea typeface="Yu Gothic Light" panose="020B0300000000000000" pitchFamily="34" charset="-128"/>
                <a:cs typeface="Arial" panose="020B0604020202020204" pitchFamily="34" charset="0"/>
              </a:rPr>
              <a:t>(due Today)</a:t>
            </a:r>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 </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7067788" cy="2631490"/>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Collaborate with your team to…</a:t>
            </a:r>
          </a:p>
          <a:p>
            <a:pPr>
              <a:spcAft>
                <a:spcPts val="1200"/>
              </a:spcAft>
              <a:buSzPct val="80000"/>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Find a problem you can solve with an invention</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Share the problems you found</a:t>
            </a:r>
          </a:p>
          <a:p>
            <a:pPr marL="342900" indent="-342900">
              <a:spcAft>
                <a:spcPts val="1200"/>
              </a:spcAft>
              <a:buSzPct val="80000"/>
              <a:buFont typeface="Wingdings" panose="05000000000000000000" pitchFamily="2" charset="2"/>
              <a:buChar char="§"/>
            </a:pPr>
            <a:r>
              <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rPr>
              <a:t>Brainstorm new problems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Choose a problem together</a:t>
            </a:r>
          </a:p>
        </p:txBody>
      </p:sp>
    </p:spTree>
    <p:extLst>
      <p:ext uri="{BB962C8B-B14F-4D97-AF65-F5344CB8AC3E}">
        <p14:creationId xmlns:p14="http://schemas.microsoft.com/office/powerpoint/2010/main" val="15488874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12" name="Straight Connector 11"/>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597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14:presetBounceEnd="20000">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14:bounceEnd="20000">
                                          <p:cBhvr additive="base">
                                            <p:cTn id="9"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14:presetBounceEnd="20000">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14:bounceEnd="20000">
                                          <p:cBhvr additive="base">
                                            <p:cTn id="13"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14:presetBounceEnd="20000">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14:bounceEnd="20000">
                                          <p:cBhvr additive="base">
                                            <p:cTn id="17"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14:presetBounceEnd="20000">
                                      <p:stCondLst>
                                        <p:cond delay="60"/>
                                      </p:stCondLst>
                                      <p:childTnLst>
                                        <p:animRot by="64800000" p14:bounceEnd="20000">
                                          <p:cBhvr>
                                            <p:cTn id="20" dur="400" fill="hold"/>
                                            <p:tgtEl>
                                              <p:spTgt spid="22"/>
                                            </p:tgtEl>
                                            <p:attrNameLst>
                                              <p:attrName>r</p:attrName>
                                            </p:attrNameLst>
                                          </p:cBhvr>
                                        </p:animRot>
                                      </p:childTnLst>
                                    </p:cTn>
                                  </p:par>
                                  <p:par>
                                    <p:cTn id="21" presetID="2" presetClass="entr" presetSubtype="8" fill="hold" nodeType="withEffect" p14:presetBounceEnd="20000">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14:bounceEnd="20000">
                                          <p:cBhvr additive="base">
                                            <p:cTn id="23"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14:presetBounceEnd="20000">
                                      <p:stCondLst>
                                        <p:cond delay="90"/>
                                      </p:stCondLst>
                                      <p:childTnLst>
                                        <p:animRot by="54000000" p14:bounceEnd="20000">
                                          <p:cBhvr>
                                            <p:cTn id="26" dur="400" fill="hold"/>
                                            <p:tgtEl>
                                              <p:spTgt spid="21"/>
                                            </p:tgtEl>
                                            <p:attrNameLst>
                                              <p:attrName>r</p:attrName>
                                            </p:attrNameLst>
                                          </p:cBhvr>
                                        </p:animRot>
                                      </p:childTnLst>
                                    </p:cTn>
                                  </p:par>
                                  <p:par>
                                    <p:cTn id="27" presetID="2" presetClass="entr" presetSubtype="8" fill="hold" nodeType="withEffect" p14:presetBounceEnd="20000">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14:bounceEnd="20000">
                                          <p:cBhvr additive="base">
                                            <p:cTn id="29"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14:presetBounceEnd="20000">
                                      <p:stCondLst>
                                        <p:cond delay="120"/>
                                      </p:stCondLst>
                                      <p:childTnLst>
                                        <p:animRot by="48600000" p14:bounceEnd="20000">
                                          <p:cBhvr>
                                            <p:cTn id="32" dur="400" fill="hold"/>
                                            <p:tgtEl>
                                              <p:spTgt spid="20"/>
                                            </p:tgtEl>
                                            <p:attrNameLst>
                                              <p:attrName>r</p:attrName>
                                            </p:attrNameLst>
                                          </p:cBhvr>
                                        </p:animRot>
                                      </p:childTnLst>
                                    </p:cTn>
                                  </p:par>
                                  <p:par>
                                    <p:cTn id="33" presetID="2" presetClass="entr" presetSubtype="8" fill="hold" nodeType="withEffect" p14:presetBounceEnd="20000">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14:bounceEnd="20000">
                                          <p:cBhvr additive="base">
                                            <p:cTn id="35"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14:presetBounceEnd="20000">
                                      <p:stCondLst>
                                        <p:cond delay="150"/>
                                      </p:stCondLst>
                                      <p:childTnLst>
                                        <p:animRot by="37800000" p14:bounceEnd="20000">
                                          <p:cBhvr>
                                            <p:cTn id="38" dur="400" fill="hold"/>
                                            <p:tgtEl>
                                              <p:spTgt spid="19"/>
                                            </p:tgtEl>
                                            <p:attrNameLst>
                                              <p:attrName>r</p:attrName>
                                            </p:attrNameLst>
                                          </p:cBhvr>
                                        </p:animRot>
                                      </p:childTnLst>
                                    </p:cTn>
                                  </p:par>
                                  <p:par>
                                    <p:cTn id="39" presetID="2" presetClass="entr" presetSubtype="8" fill="hold" nodeType="withEffect" p14:presetBounceEnd="20000">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14:bounceEnd="20000">
                                          <p:cBhvr additive="base">
                                            <p:cTn id="41"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14:presetBounceEnd="20000">
                                      <p:stCondLst>
                                        <p:cond delay="180"/>
                                      </p:stCondLst>
                                      <p:childTnLst>
                                        <p:animRot by="32400000" p14:bounceEnd="20000">
                                          <p:cBhvr>
                                            <p:cTn id="44" dur="400" fill="hold"/>
                                            <p:tgtEl>
                                              <p:spTgt spid="18"/>
                                            </p:tgtEl>
                                            <p:attrNameLst>
                                              <p:attrName>r</p:attrName>
                                            </p:attrNameLst>
                                          </p:cBhvr>
                                        </p:animRot>
                                      </p:childTnLst>
                                    </p:cTn>
                                  </p:par>
                                  <p:par>
                                    <p:cTn id="45" presetID="2" presetClass="entr" presetSubtype="8" fill="hold" nodeType="withEffect" p14:presetBounceEnd="20000">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14:bounceEnd="20000">
                                          <p:cBhvr additive="base">
                                            <p:cTn id="47"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14:presetBounceEnd="20000">
                                      <p:stCondLst>
                                        <p:cond delay="210"/>
                                      </p:stCondLst>
                                      <p:childTnLst>
                                        <p:animRot by="21600000" p14:bounceEnd="20000">
                                          <p:cBhvr>
                                            <p:cTn id="50" dur="400" fill="hold"/>
                                            <p:tgtEl>
                                              <p:spTgt spid="17"/>
                                            </p:tgtEl>
                                            <p:attrNameLst>
                                              <p:attrName>r</p:attrName>
                                            </p:attrNameLst>
                                          </p:cBhvr>
                                        </p:animRot>
                                      </p:childTnLst>
                                    </p:cTn>
                                  </p:par>
                                  <p:par>
                                    <p:cTn id="51" presetID="2" presetClass="entr" presetSubtype="8" fill="hold" nodeType="withEffect" p14:presetBounceEnd="20000">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14:bounceEnd="20000">
                                          <p:cBhvr additive="base">
                                            <p:cTn id="53"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14:presetBounceEnd="20000">
                                      <p:stCondLst>
                                        <p:cond delay="240"/>
                                      </p:stCondLst>
                                      <p:childTnLst>
                                        <p:animRot by="10800000" p14:bounceEnd="2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350" fill="hold"/>
                                            <p:tgtEl>
                                              <p:spTgt spid="25"/>
                                            </p:tgtEl>
                                            <p:attrNameLst>
                                              <p:attrName>ppt_x</p:attrName>
                                            </p:attrNameLst>
                                          </p:cBhvr>
                                          <p:tavLst>
                                            <p:tav tm="0">
                                              <p:val>
                                                <p:strVal val="1+#ppt_w/2"/>
                                              </p:val>
                                            </p:tav>
                                            <p:tav tm="100000">
                                              <p:val>
                                                <p:strVal val="#ppt_x"/>
                                              </p:val>
                                            </p:tav>
                                          </p:tavLst>
                                        </p:anim>
                                        <p:anim calcmode="lin" valueType="num">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50" fill="hold"/>
                                            <p:tgtEl>
                                              <p:spTgt spid="4"/>
                                            </p:tgtEl>
                                            <p:attrNameLst>
                                              <p:attrName>ppt_x</p:attrName>
                                            </p:attrNameLst>
                                          </p:cBhvr>
                                          <p:tavLst>
                                            <p:tav tm="0">
                                              <p:val>
                                                <p:strVal val="0-#ppt_w/2"/>
                                              </p:val>
                                            </p:tav>
                                            <p:tav tm="100000">
                                              <p:val>
                                                <p:strVal val="#ppt_x"/>
                                              </p:val>
                                            </p:tav>
                                          </p:tavLst>
                                        </p:anim>
                                        <p:anim calcmode="lin" valueType="num">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400" fill="hold"/>
                                            <p:tgtEl>
                                              <p:spTgt spid="22"/>
                                            </p:tgtEl>
                                            <p:attrNameLst>
                                              <p:attrName>ppt_x</p:attrName>
                                            </p:attrNameLst>
                                          </p:cBhvr>
                                          <p:tavLst>
                                            <p:tav tm="0">
                                              <p:val>
                                                <p:strVal val="0-#ppt_w/2"/>
                                              </p:val>
                                            </p:tav>
                                            <p:tav tm="100000">
                                              <p:val>
                                                <p:strVal val="#ppt_x"/>
                                              </p:val>
                                            </p:tav>
                                          </p:tavLst>
                                        </p:anim>
                                        <p:anim calcmode="lin" valueType="num">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stCondLst>
                                        <p:cond delay="60"/>
                                      </p:stCondLst>
                                      <p:childTnLst>
                                        <p:animRot by="64800000">
                                          <p:cBhvr>
                                            <p:cTn id="20" dur="400" fill="hold"/>
                                            <p:tgtEl>
                                              <p:spTgt spid="22"/>
                                            </p:tgtEl>
                                            <p:attrNameLst>
                                              <p:attrName>r</p:attrName>
                                            </p:attrNameLst>
                                          </p:cBhvr>
                                        </p:animRot>
                                      </p:childTnLst>
                                    </p:cTn>
                                  </p:par>
                                  <p:par>
                                    <p:cTn id="21" presetID="2" presetClass="entr" presetSubtype="8" fill="hold" nodeType="withEffect">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400" fill="hold"/>
                                            <p:tgtEl>
                                              <p:spTgt spid="21"/>
                                            </p:tgtEl>
                                            <p:attrNameLst>
                                              <p:attrName>ppt_x</p:attrName>
                                            </p:attrNameLst>
                                          </p:cBhvr>
                                          <p:tavLst>
                                            <p:tav tm="0">
                                              <p:val>
                                                <p:strVal val="0-#ppt_w/2"/>
                                              </p:val>
                                            </p:tav>
                                            <p:tav tm="100000">
                                              <p:val>
                                                <p:strVal val="#ppt_x"/>
                                              </p:val>
                                            </p:tav>
                                          </p:tavLst>
                                        </p:anim>
                                        <p:anim calcmode="lin" valueType="num">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stCondLst>
                                        <p:cond delay="90"/>
                                      </p:stCondLst>
                                      <p:childTnLst>
                                        <p:animRot by="54000000">
                                          <p:cBhvr>
                                            <p:cTn id="26" dur="400" fill="hold"/>
                                            <p:tgtEl>
                                              <p:spTgt spid="21"/>
                                            </p:tgtEl>
                                            <p:attrNameLst>
                                              <p:attrName>r</p:attrName>
                                            </p:attrNameLst>
                                          </p:cBhvr>
                                        </p:animRot>
                                      </p:childTnLst>
                                    </p:cTn>
                                  </p:par>
                                  <p:par>
                                    <p:cTn id="27" presetID="2" presetClass="entr" presetSubtype="8" fill="hold" nodeType="withEffect">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400" fill="hold"/>
                                            <p:tgtEl>
                                              <p:spTgt spid="20"/>
                                            </p:tgtEl>
                                            <p:attrNameLst>
                                              <p:attrName>ppt_x</p:attrName>
                                            </p:attrNameLst>
                                          </p:cBhvr>
                                          <p:tavLst>
                                            <p:tav tm="0">
                                              <p:val>
                                                <p:strVal val="0-#ppt_w/2"/>
                                              </p:val>
                                            </p:tav>
                                            <p:tav tm="100000">
                                              <p:val>
                                                <p:strVal val="#ppt_x"/>
                                              </p:val>
                                            </p:tav>
                                          </p:tavLst>
                                        </p:anim>
                                        <p:anim calcmode="lin" valueType="num">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stCondLst>
                                        <p:cond delay="120"/>
                                      </p:stCondLst>
                                      <p:childTnLst>
                                        <p:animRot by="48600000">
                                          <p:cBhvr>
                                            <p:cTn id="32" dur="400" fill="hold"/>
                                            <p:tgtEl>
                                              <p:spTgt spid="20"/>
                                            </p:tgtEl>
                                            <p:attrNameLst>
                                              <p:attrName>r</p:attrName>
                                            </p:attrNameLst>
                                          </p:cBhvr>
                                        </p:animRot>
                                      </p:childTnLst>
                                    </p:cTn>
                                  </p:par>
                                  <p:par>
                                    <p:cTn id="33" presetID="2" presetClass="entr" presetSubtype="8" fill="hold" nodeType="withEffect">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400" fill="hold"/>
                                            <p:tgtEl>
                                              <p:spTgt spid="19"/>
                                            </p:tgtEl>
                                            <p:attrNameLst>
                                              <p:attrName>ppt_x</p:attrName>
                                            </p:attrNameLst>
                                          </p:cBhvr>
                                          <p:tavLst>
                                            <p:tav tm="0">
                                              <p:val>
                                                <p:strVal val="0-#ppt_w/2"/>
                                              </p:val>
                                            </p:tav>
                                            <p:tav tm="100000">
                                              <p:val>
                                                <p:strVal val="#ppt_x"/>
                                              </p:val>
                                            </p:tav>
                                          </p:tavLst>
                                        </p:anim>
                                        <p:anim calcmode="lin" valueType="num">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stCondLst>
                                        <p:cond delay="150"/>
                                      </p:stCondLst>
                                      <p:childTnLst>
                                        <p:animRot by="37800000">
                                          <p:cBhvr>
                                            <p:cTn id="38" dur="400" fill="hold"/>
                                            <p:tgtEl>
                                              <p:spTgt spid="19"/>
                                            </p:tgtEl>
                                            <p:attrNameLst>
                                              <p:attrName>r</p:attrName>
                                            </p:attrNameLst>
                                          </p:cBhvr>
                                        </p:animRot>
                                      </p:childTnLst>
                                    </p:cTn>
                                  </p:par>
                                  <p:par>
                                    <p:cTn id="39" presetID="2" presetClass="entr" presetSubtype="8" fill="hold" nodeType="withEffect">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400" fill="hold"/>
                                            <p:tgtEl>
                                              <p:spTgt spid="18"/>
                                            </p:tgtEl>
                                            <p:attrNameLst>
                                              <p:attrName>ppt_x</p:attrName>
                                            </p:attrNameLst>
                                          </p:cBhvr>
                                          <p:tavLst>
                                            <p:tav tm="0">
                                              <p:val>
                                                <p:strVal val="0-#ppt_w/2"/>
                                              </p:val>
                                            </p:tav>
                                            <p:tav tm="100000">
                                              <p:val>
                                                <p:strVal val="#ppt_x"/>
                                              </p:val>
                                            </p:tav>
                                          </p:tavLst>
                                        </p:anim>
                                        <p:anim calcmode="lin" valueType="num">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stCondLst>
                                        <p:cond delay="180"/>
                                      </p:stCondLst>
                                      <p:childTnLst>
                                        <p:animRot by="32400000">
                                          <p:cBhvr>
                                            <p:cTn id="44" dur="400" fill="hold"/>
                                            <p:tgtEl>
                                              <p:spTgt spid="18"/>
                                            </p:tgtEl>
                                            <p:attrNameLst>
                                              <p:attrName>r</p:attrName>
                                            </p:attrNameLst>
                                          </p:cBhvr>
                                        </p:animRot>
                                      </p:childTnLst>
                                    </p:cTn>
                                  </p:par>
                                  <p:par>
                                    <p:cTn id="45" presetID="2" presetClass="entr" presetSubtype="8" fill="hold" nodeType="withEffect">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400" fill="hold"/>
                                            <p:tgtEl>
                                              <p:spTgt spid="17"/>
                                            </p:tgtEl>
                                            <p:attrNameLst>
                                              <p:attrName>ppt_x</p:attrName>
                                            </p:attrNameLst>
                                          </p:cBhvr>
                                          <p:tavLst>
                                            <p:tav tm="0">
                                              <p:val>
                                                <p:strVal val="0-#ppt_w/2"/>
                                              </p:val>
                                            </p:tav>
                                            <p:tav tm="100000">
                                              <p:val>
                                                <p:strVal val="#ppt_x"/>
                                              </p:val>
                                            </p:tav>
                                          </p:tavLst>
                                        </p:anim>
                                        <p:anim calcmode="lin" valueType="num">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stCondLst>
                                        <p:cond delay="210"/>
                                      </p:stCondLst>
                                      <p:childTnLst>
                                        <p:animRot by="21600000">
                                          <p:cBhvr>
                                            <p:cTn id="50" dur="400" fill="hold"/>
                                            <p:tgtEl>
                                              <p:spTgt spid="17"/>
                                            </p:tgtEl>
                                            <p:attrNameLst>
                                              <p:attrName>r</p:attrName>
                                            </p:attrNameLst>
                                          </p:cBhvr>
                                        </p:animRot>
                                      </p:childTnLst>
                                    </p:cTn>
                                  </p:par>
                                  <p:par>
                                    <p:cTn id="51" presetID="2" presetClass="entr" presetSubtype="8" fill="hold" nodeType="withEffect">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400" fill="hold"/>
                                            <p:tgtEl>
                                              <p:spTgt spid="16"/>
                                            </p:tgtEl>
                                            <p:attrNameLst>
                                              <p:attrName>ppt_x</p:attrName>
                                            </p:attrNameLst>
                                          </p:cBhvr>
                                          <p:tavLst>
                                            <p:tav tm="0">
                                              <p:val>
                                                <p:strVal val="0-#ppt_w/2"/>
                                              </p:val>
                                            </p:tav>
                                            <p:tav tm="100000">
                                              <p:val>
                                                <p:strVal val="#ppt_x"/>
                                              </p:val>
                                            </p:tav>
                                          </p:tavLst>
                                        </p:anim>
                                        <p:anim calcmode="lin" valueType="num">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stCondLst>
                                        <p:cond delay="240"/>
                                      </p:stCondLst>
                                      <p:childTnLst>
                                        <p:animRot by="1080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688471"/>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19113</TotalTime>
  <Words>277</Words>
  <Application>Microsoft Office PowerPoint</Application>
  <PresentationFormat>On-screen Show (16:9)</PresentationFormat>
  <Paragraphs>95</Paragraphs>
  <Slides>8</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Arial</vt:lpstr>
      <vt:lpstr>Arial Black</vt:lpstr>
      <vt:lpstr>IBM Plex Sans Light</vt:lpstr>
      <vt:lpstr>Wingdings</vt:lpstr>
      <vt:lpstr>Yu Gothic Light</vt:lpstr>
      <vt:lpstr>Times New Roman</vt:lpstr>
      <vt:lpstr>Calibri</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2 - Real-World Problems</dc:title>
  <dc:creator>Michael Bryson</dc:creator>
  <cp:lastModifiedBy>Michael Bryson</cp:lastModifiedBy>
  <cp:revision>336</cp:revision>
  <dcterms:created xsi:type="dcterms:W3CDTF">2021-03-25T22:51:27Z</dcterms:created>
  <dcterms:modified xsi:type="dcterms:W3CDTF">2022-01-21T20:12:52Z</dcterms:modified>
</cp:coreProperties>
</file>