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7"/>
  </p:notesMasterIdLst>
  <p:sldIdLst>
    <p:sldId id="408" r:id="rId2"/>
    <p:sldId id="409" r:id="rId3"/>
    <p:sldId id="410" r:id="rId4"/>
    <p:sldId id="411" r:id="rId5"/>
    <p:sldId id="412" r:id="rId6"/>
    <p:sldId id="413" r:id="rId7"/>
    <p:sldId id="405" r:id="rId8"/>
    <p:sldId id="401" r:id="rId9"/>
    <p:sldId id="347" r:id="rId10"/>
    <p:sldId id="353" r:id="rId11"/>
    <p:sldId id="354" r:id="rId12"/>
    <p:sldId id="355" r:id="rId13"/>
    <p:sldId id="356" r:id="rId14"/>
    <p:sldId id="357" r:id="rId15"/>
    <p:sldId id="359" r:id="rId16"/>
    <p:sldId id="342" r:id="rId17"/>
    <p:sldId id="372" r:id="rId18"/>
    <p:sldId id="367" r:id="rId19"/>
    <p:sldId id="368" r:id="rId20"/>
    <p:sldId id="369" r:id="rId21"/>
    <p:sldId id="370" r:id="rId22"/>
    <p:sldId id="371" r:id="rId23"/>
    <p:sldId id="374" r:id="rId24"/>
    <p:sldId id="383" r:id="rId25"/>
    <p:sldId id="384" r:id="rId26"/>
  </p:sldIdLst>
  <p:sldSz cx="9144000" cy="5143500" type="screen16x9"/>
  <p:notesSz cx="6858000" cy="9144000"/>
  <p:embeddedFontLst>
    <p:embeddedFont>
      <p:font typeface="Arial Black" panose="020B0A04020102020204" pitchFamily="34" charset="0"/>
      <p:bold r:id="rId28"/>
    </p:embeddedFont>
    <p:embeddedFont>
      <p:font typeface="IBM Plex Sans Light" panose="020B0403050203000203" pitchFamily="34" charset="0"/>
      <p:regular r:id="rId29"/>
      <p:italic r:id="rId30"/>
    </p:embeddedFont>
    <p:embeddedFont>
      <p:font typeface="Yu Gothic Light" panose="020B0300000000000000" pitchFamily="34" charset="-128"/>
      <p:regular r:id="rId31"/>
    </p:embeddedFont>
    <p:embeddedFont>
      <p:font typeface="Calibri" panose="020F0502020204030204" pitchFamily="34"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254C"/>
    <a:srgbClr val="FF0909"/>
    <a:srgbClr val="0FD000"/>
    <a:srgbClr val="FF53EB"/>
    <a:srgbClr val="FFF415"/>
    <a:srgbClr val="0000EE"/>
    <a:srgbClr val="FF8601"/>
    <a:srgbClr val="5DD8FF"/>
    <a:srgbClr val="2C53AF"/>
    <a:srgbClr val="4258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883" autoAdjust="0"/>
  </p:normalViewPr>
  <p:slideViewPr>
    <p:cSldViewPr>
      <p:cViewPr>
        <p:scale>
          <a:sx n="100" d="100"/>
          <a:sy n="100" d="100"/>
        </p:scale>
        <p:origin x="-1860" y="-204"/>
      </p:cViewPr>
      <p:guideLst>
        <p:guide orient="horz" pos="1620"/>
        <p:guide pos="2880"/>
      </p:guideLst>
    </p:cSldViewPr>
  </p:slideViewPr>
  <p:notesTextViewPr>
    <p:cViewPr>
      <p:scale>
        <a:sx n="125" d="100"/>
        <a:sy n="125" d="100"/>
      </p:scale>
      <p:origin x="0" y="558"/>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7713F2-73D9-45A4-AB8D-6B864CEEA986}" type="datetimeFigureOut">
              <a:rPr lang="en-US" smtClean="0"/>
              <a:t>1/21/2022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8FEF5D-6376-4721-9522-84001B95F62D}" type="slidenum">
              <a:rPr lang="en-US" smtClean="0"/>
              <a:t>‹#›</a:t>
            </a:fld>
            <a:endParaRPr lang="en-US"/>
          </a:p>
        </p:txBody>
      </p:sp>
    </p:spTree>
    <p:extLst>
      <p:ext uri="{BB962C8B-B14F-4D97-AF65-F5344CB8AC3E}">
        <p14:creationId xmlns:p14="http://schemas.microsoft.com/office/powerpoint/2010/main" val="2095673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Invention Project</a:t>
            </a:r>
          </a:p>
          <a:p>
            <a:endParaRPr lang="en-US" baseline="0" dirty="0" smtClean="0"/>
          </a:p>
          <a:p>
            <a:r>
              <a:rPr lang="en-US" baseline="0" dirty="0" smtClean="0"/>
              <a:t>PowerPoint Lesson Slides</a:t>
            </a:r>
          </a:p>
          <a:p>
            <a:r>
              <a:rPr lang="en-US" baseline="0" dirty="0" smtClean="0"/>
              <a:t>Created by Michael Bryson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www.andrews.edu/go/invent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Andrews University STEM Division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January 2022</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a:t>
            </a:r>
            <a:br>
              <a:rPr lang="en-US" baseline="0" dirty="0" smtClean="0"/>
            </a:br>
            <a:r>
              <a:rPr lang="en-US" baseline="0" dirty="0" smtClean="0"/>
              <a:t>Some slides in the PowerPoint have text or images that appear out of place until full-screen playback. This is because some elements are animated and will not appear in the right place until the slide is played. </a:t>
            </a:r>
            <a:r>
              <a:rPr lang="en-US" baseline="0" smtClean="0"/>
              <a:t>There are also some animated transitions that require an extra slide to animate properly.</a:t>
            </a:r>
            <a:endParaRPr lang="en-US" baseline="0" dirty="0" smtClean="0"/>
          </a:p>
        </p:txBody>
      </p:sp>
      <p:sp>
        <p:nvSpPr>
          <p:cNvPr id="4" name="Slide Number Placeholder 3"/>
          <p:cNvSpPr>
            <a:spLocks noGrp="1"/>
          </p:cNvSpPr>
          <p:nvPr>
            <p:ph type="sldNum" sz="quarter" idx="10"/>
          </p:nvPr>
        </p:nvSpPr>
        <p:spPr/>
        <p:txBody>
          <a:bodyPr/>
          <a:lstStyle/>
          <a:p>
            <a:fld id="{028FEF5D-6376-4721-9522-84001B95F62D}" type="slidenum">
              <a:rPr lang="en-US" smtClean="0"/>
              <a:t>1</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Step 3:  Requirements</a:t>
            </a:r>
          </a:p>
          <a:p>
            <a:endParaRPr lang="en-US" baseline="0" dirty="0" smtClean="0"/>
          </a:p>
          <a:p>
            <a:r>
              <a:rPr lang="en-US" baseline="0" dirty="0" smtClean="0"/>
              <a:t>List the requirements for your solution, but don’t choose a solution yet. These are the things you will have to address to solve the problem.</a:t>
            </a:r>
          </a:p>
        </p:txBody>
      </p:sp>
      <p:sp>
        <p:nvSpPr>
          <p:cNvPr id="4" name="Slide Number Placeholder 3"/>
          <p:cNvSpPr>
            <a:spLocks noGrp="1"/>
          </p:cNvSpPr>
          <p:nvPr>
            <p:ph type="sldNum" sz="quarter" idx="10"/>
          </p:nvPr>
        </p:nvSpPr>
        <p:spPr/>
        <p:txBody>
          <a:bodyPr/>
          <a:lstStyle/>
          <a:p>
            <a:fld id="{028FEF5D-6376-4721-9522-84001B95F62D}" type="slidenum">
              <a:rPr lang="en-US" smtClean="0"/>
              <a:t>10</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Step 4:  Solution</a:t>
            </a:r>
          </a:p>
          <a:p>
            <a:endParaRPr lang="en-US" baseline="0" dirty="0" smtClean="0"/>
          </a:p>
          <a:p>
            <a:r>
              <a:rPr lang="en-US" baseline="0" dirty="0" smtClean="0"/>
              <a:t>Consider any and all possible solutions. Compare these solutions to the requirements and pick the one with the best chance of success.</a:t>
            </a:r>
          </a:p>
        </p:txBody>
      </p:sp>
      <p:sp>
        <p:nvSpPr>
          <p:cNvPr id="4" name="Slide Number Placeholder 3"/>
          <p:cNvSpPr>
            <a:spLocks noGrp="1"/>
          </p:cNvSpPr>
          <p:nvPr>
            <p:ph type="sldNum" sz="quarter" idx="10"/>
          </p:nvPr>
        </p:nvSpPr>
        <p:spPr/>
        <p:txBody>
          <a:bodyPr/>
          <a:lstStyle/>
          <a:p>
            <a:fld id="{028FEF5D-6376-4721-9522-84001B95F62D}" type="slidenum">
              <a:rPr lang="en-US" smtClean="0"/>
              <a:t>11</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Step 5:  Prototype</a:t>
            </a:r>
          </a:p>
          <a:p>
            <a:endParaRPr lang="en-US" baseline="0" dirty="0" smtClean="0"/>
          </a:p>
          <a:p>
            <a:r>
              <a:rPr lang="en-US" baseline="0" dirty="0" smtClean="0"/>
              <a:t>Design and build a prototype (model) of the solution you chose.</a:t>
            </a:r>
          </a:p>
        </p:txBody>
      </p:sp>
      <p:sp>
        <p:nvSpPr>
          <p:cNvPr id="4" name="Slide Number Placeholder 3"/>
          <p:cNvSpPr>
            <a:spLocks noGrp="1"/>
          </p:cNvSpPr>
          <p:nvPr>
            <p:ph type="sldNum" sz="quarter" idx="10"/>
          </p:nvPr>
        </p:nvSpPr>
        <p:spPr/>
        <p:txBody>
          <a:bodyPr/>
          <a:lstStyle/>
          <a:p>
            <a:fld id="{028FEF5D-6376-4721-9522-84001B95F62D}" type="slidenum">
              <a:rPr lang="en-US" smtClean="0"/>
              <a:t>12</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Step 6:  Testing (&amp; Improving)</a:t>
            </a:r>
          </a:p>
          <a:p>
            <a:endParaRPr lang="en-US" baseline="0" dirty="0" smtClean="0"/>
          </a:p>
          <a:p>
            <a:r>
              <a:rPr lang="en-US" baseline="0" dirty="0" smtClean="0"/>
              <a:t>Test the prototype to see how well it works. Return to previous steps and make improvements as necessary.</a:t>
            </a:r>
          </a:p>
        </p:txBody>
      </p:sp>
      <p:sp>
        <p:nvSpPr>
          <p:cNvPr id="4" name="Slide Number Placeholder 3"/>
          <p:cNvSpPr>
            <a:spLocks noGrp="1"/>
          </p:cNvSpPr>
          <p:nvPr>
            <p:ph type="sldNum" sz="quarter" idx="10"/>
          </p:nvPr>
        </p:nvSpPr>
        <p:spPr/>
        <p:txBody>
          <a:bodyPr/>
          <a:lstStyle/>
          <a:p>
            <a:fld id="{028FEF5D-6376-4721-9522-84001B95F62D}" type="slidenum">
              <a:rPr lang="en-US" smtClean="0"/>
              <a:t>13</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Step 7:  Communicate</a:t>
            </a:r>
          </a:p>
          <a:p>
            <a:endParaRPr lang="en-US" baseline="0" dirty="0" smtClean="0"/>
          </a:p>
          <a:p>
            <a:r>
              <a:rPr lang="en-US" baseline="0" dirty="0" smtClean="0"/>
              <a:t>Tell others what you accomplished. Show them the final result and explain the steps you took.</a:t>
            </a:r>
          </a:p>
        </p:txBody>
      </p:sp>
      <p:sp>
        <p:nvSpPr>
          <p:cNvPr id="4" name="Slide Number Placeholder 3"/>
          <p:cNvSpPr>
            <a:spLocks noGrp="1"/>
          </p:cNvSpPr>
          <p:nvPr>
            <p:ph type="sldNum" sz="quarter" idx="10"/>
          </p:nvPr>
        </p:nvSpPr>
        <p:spPr/>
        <p:txBody>
          <a:bodyPr/>
          <a:lstStyle/>
          <a:p>
            <a:fld id="{028FEF5D-6376-4721-9522-84001B95F62D}" type="slidenum">
              <a:rPr lang="en-US" smtClean="0"/>
              <a:t>14</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smtClean="0"/>
              <a:t>(animated transition)</a:t>
            </a:r>
            <a:endParaRPr lang="en-US" baseline="0" dirty="0" smtClean="0"/>
          </a:p>
        </p:txBody>
      </p:sp>
      <p:sp>
        <p:nvSpPr>
          <p:cNvPr id="4" name="Slide Number Placeholder 3"/>
          <p:cNvSpPr>
            <a:spLocks noGrp="1"/>
          </p:cNvSpPr>
          <p:nvPr>
            <p:ph type="sldNum" sz="quarter" idx="10"/>
          </p:nvPr>
        </p:nvSpPr>
        <p:spPr/>
        <p:txBody>
          <a:bodyPr/>
          <a:lstStyle/>
          <a:p>
            <a:fld id="{028FEF5D-6376-4721-9522-84001B95F62D}" type="slidenum">
              <a:rPr lang="en-US" smtClean="0"/>
              <a:t>15</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Example Problem: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activity should be completed together as a class. Let the students think for themselves and discuss together as you guide the process. This is an opportunity for them to practice the engineering design process before doing it with their own problem. You will not be doing the entire design process with this example (only the first 4 steps). As you progress through the example, write and draw on the board.</a:t>
            </a:r>
          </a:p>
          <a:p>
            <a:endParaRPr lang="en-US" baseline="0" dirty="0" smtClean="0"/>
          </a:p>
          <a:p>
            <a:r>
              <a:rPr lang="en-US" baseline="0" dirty="0" smtClean="0"/>
              <a:t>Find a Problem:</a:t>
            </a:r>
          </a:p>
          <a:p>
            <a:endParaRPr lang="en-US" baseline="0" dirty="0" smtClean="0"/>
          </a:p>
          <a:p>
            <a:pPr marL="171450" indent="-171450">
              <a:buFont typeface="Arial" panose="020B0604020202020204" pitchFamily="34" charset="0"/>
              <a:buChar char="•"/>
            </a:pPr>
            <a:r>
              <a:rPr lang="en-US" baseline="0" dirty="0" smtClean="0"/>
              <a:t>Choose a simple example to solve with the class. </a:t>
            </a:r>
          </a:p>
          <a:p>
            <a:pPr marL="171450" indent="-171450">
              <a:buFont typeface="Arial" panose="020B0604020202020204" pitchFamily="34" charset="0"/>
              <a:buChar char="•"/>
            </a:pPr>
            <a:r>
              <a:rPr lang="en-US" baseline="0" dirty="0" smtClean="0"/>
              <a:t>You can find Example Problems on our website (Activities section in Teacher Resources) or choose your own.</a:t>
            </a:r>
            <a:br>
              <a:rPr lang="en-US" baseline="0" dirty="0" smtClean="0"/>
            </a:br>
            <a:r>
              <a:rPr lang="en-US" baseline="0" dirty="0" smtClean="0"/>
              <a:t>https://www.andrews.edu/cas/stem/invent/downloads/example-problems_3-5.pdf</a:t>
            </a:r>
          </a:p>
        </p:txBody>
      </p:sp>
      <p:sp>
        <p:nvSpPr>
          <p:cNvPr id="4" name="Slide Number Placeholder 3"/>
          <p:cNvSpPr>
            <a:spLocks noGrp="1"/>
          </p:cNvSpPr>
          <p:nvPr>
            <p:ph type="sldNum" sz="quarter" idx="10"/>
          </p:nvPr>
        </p:nvSpPr>
        <p:spPr/>
        <p:txBody>
          <a:bodyPr/>
          <a:lstStyle/>
          <a:p>
            <a:fld id="{028FEF5D-6376-4721-9522-84001B95F62D}" type="slidenum">
              <a:rPr lang="en-US" smtClean="0"/>
              <a:t>16</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Describe the Problem:</a:t>
            </a:r>
          </a:p>
          <a:p>
            <a:endParaRPr lang="en-US" baseline="0" dirty="0" smtClean="0"/>
          </a:p>
          <a:p>
            <a:pPr marL="171450" indent="-171450">
              <a:buFont typeface="Arial" panose="020B0604020202020204" pitchFamily="34" charset="0"/>
              <a:buChar char="•"/>
            </a:pPr>
            <a:r>
              <a:rPr lang="en-US" baseline="0" dirty="0" smtClean="0"/>
              <a:t>Describe the problem in detail.</a:t>
            </a:r>
          </a:p>
          <a:p>
            <a:pPr marL="171450" indent="-171450">
              <a:buFont typeface="Arial" panose="020B0604020202020204" pitchFamily="34" charset="0"/>
              <a:buChar char="•"/>
            </a:pPr>
            <a:r>
              <a:rPr lang="en-US" baseline="0" dirty="0" smtClean="0"/>
              <a:t>List anything that might be important to know when looking for a solution.</a:t>
            </a:r>
          </a:p>
        </p:txBody>
      </p:sp>
      <p:sp>
        <p:nvSpPr>
          <p:cNvPr id="4" name="Slide Number Placeholder 3"/>
          <p:cNvSpPr>
            <a:spLocks noGrp="1"/>
          </p:cNvSpPr>
          <p:nvPr>
            <p:ph type="sldNum" sz="quarter" idx="10"/>
          </p:nvPr>
        </p:nvSpPr>
        <p:spPr/>
        <p:txBody>
          <a:bodyPr/>
          <a:lstStyle/>
          <a:p>
            <a:fld id="{028FEF5D-6376-4721-9522-84001B95F62D}" type="slidenum">
              <a:rPr lang="en-US" smtClean="0"/>
              <a:t>17</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Research the Problem:</a:t>
            </a:r>
          </a:p>
          <a:p>
            <a:endParaRPr lang="en-US" baseline="0" dirty="0" smtClean="0"/>
          </a:p>
          <a:p>
            <a:pPr marL="171450" indent="-171450">
              <a:buFont typeface="Arial" panose="020B0604020202020204" pitchFamily="34" charset="0"/>
              <a:buChar char="•"/>
            </a:pPr>
            <a:r>
              <a:rPr lang="en-US" baseline="0" dirty="0" smtClean="0"/>
              <a:t>Consider the questions for the chosen problem.</a:t>
            </a:r>
          </a:p>
          <a:p>
            <a:pPr marL="171450" indent="-171450">
              <a:buFont typeface="Arial" panose="020B0604020202020204" pitchFamily="34" charset="0"/>
              <a:buChar char="•"/>
            </a:pPr>
            <a:r>
              <a:rPr lang="en-US" baseline="0" dirty="0" smtClean="0"/>
              <a:t>To save time, this step can be simplified or skipped for the example.</a:t>
            </a:r>
          </a:p>
          <a:p>
            <a:pPr marL="171450" indent="-171450">
              <a:buFont typeface="Arial" panose="020B0604020202020204" pitchFamily="34" charset="0"/>
              <a:buChar char="•"/>
            </a:pPr>
            <a:r>
              <a:rPr lang="en-US" baseline="0" dirty="0" smtClean="0"/>
              <a:t>Students will go more in depth when doing it for their own problem.</a:t>
            </a:r>
          </a:p>
        </p:txBody>
      </p:sp>
      <p:sp>
        <p:nvSpPr>
          <p:cNvPr id="4" name="Slide Number Placeholder 3"/>
          <p:cNvSpPr>
            <a:spLocks noGrp="1"/>
          </p:cNvSpPr>
          <p:nvPr>
            <p:ph type="sldNum" sz="quarter" idx="10"/>
          </p:nvPr>
        </p:nvSpPr>
        <p:spPr/>
        <p:txBody>
          <a:bodyPr/>
          <a:lstStyle/>
          <a:p>
            <a:fld id="{028FEF5D-6376-4721-9522-84001B95F62D}" type="slidenum">
              <a:rPr lang="en-US" smtClean="0"/>
              <a:t>18</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List Solution Requirements:</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Write the requirements on the board.</a:t>
            </a:r>
          </a:p>
          <a:p>
            <a:pPr marL="0" indent="0">
              <a:buFont typeface="Arial" panose="020B0604020202020204" pitchFamily="34" charset="0"/>
              <a:buNone/>
            </a:pPr>
            <a:endParaRPr lang="en-US" baseline="0" dirty="0" smtClean="0"/>
          </a:p>
          <a:p>
            <a:pPr marL="171450" indent="-171450">
              <a:buFont typeface="Arial" panose="020B0604020202020204" pitchFamily="34" charset="0"/>
              <a:buChar char="•"/>
            </a:pPr>
            <a:r>
              <a:rPr lang="en-US" baseline="0" dirty="0" smtClean="0"/>
              <a:t>What things must the </a:t>
            </a:r>
            <a:r>
              <a:rPr lang="en-US" baseline="0" smtClean="0"/>
              <a:t>solution meet </a:t>
            </a:r>
            <a:r>
              <a:rPr lang="en-US" baseline="0" dirty="0" smtClean="0"/>
              <a:t>or do?</a:t>
            </a:r>
          </a:p>
          <a:p>
            <a:pPr marL="171450" indent="-171450">
              <a:buFont typeface="Arial" panose="020B0604020202020204" pitchFamily="34" charset="0"/>
              <a:buChar char="•"/>
            </a:pPr>
            <a:r>
              <a:rPr lang="en-US" baseline="0" dirty="0" smtClean="0"/>
              <a:t>What must the solution not do (limitations or restrictions for the design)?</a:t>
            </a:r>
          </a:p>
          <a:p>
            <a:pPr marL="171450" indent="-171450">
              <a:buFont typeface="Arial" panose="020B0604020202020204" pitchFamily="34" charset="0"/>
              <a:buChar char="•"/>
            </a:pPr>
            <a:r>
              <a:rPr lang="en-US" baseline="0" dirty="0" smtClean="0"/>
              <a:t>Consider the requirements for the solution without choosing a specific solution yet.</a:t>
            </a:r>
          </a:p>
          <a:p>
            <a:pPr marL="171450" indent="-171450">
              <a:buFont typeface="Arial" panose="020B0604020202020204" pitchFamily="34" charset="0"/>
              <a:buChar char="•"/>
            </a:pPr>
            <a:r>
              <a:rPr lang="en-US" baseline="0" dirty="0" smtClean="0"/>
              <a:t>The requirements will be the checklist for the invention. </a:t>
            </a:r>
          </a:p>
        </p:txBody>
      </p:sp>
      <p:sp>
        <p:nvSpPr>
          <p:cNvPr id="4" name="Slide Number Placeholder 3"/>
          <p:cNvSpPr>
            <a:spLocks noGrp="1"/>
          </p:cNvSpPr>
          <p:nvPr>
            <p:ph type="sldNum" sz="quarter" idx="10"/>
          </p:nvPr>
        </p:nvSpPr>
        <p:spPr/>
        <p:txBody>
          <a:bodyPr/>
          <a:lstStyle/>
          <a:p>
            <a:fld id="{028FEF5D-6376-4721-9522-84001B95F62D}" type="slidenum">
              <a:rPr lang="en-US" smtClean="0"/>
              <a:t>19</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(animated transition)</a:t>
            </a:r>
          </a:p>
        </p:txBody>
      </p:sp>
      <p:sp>
        <p:nvSpPr>
          <p:cNvPr id="4" name="Slide Number Placeholder 3"/>
          <p:cNvSpPr>
            <a:spLocks noGrp="1"/>
          </p:cNvSpPr>
          <p:nvPr>
            <p:ph type="sldNum" sz="quarter" idx="10"/>
          </p:nvPr>
        </p:nvSpPr>
        <p:spPr/>
        <p:txBody>
          <a:bodyPr/>
          <a:lstStyle/>
          <a:p>
            <a:fld id="{028FEF5D-6376-4721-9522-84001B95F62D}" type="slidenum">
              <a:rPr lang="en-US" smtClean="0"/>
              <a:t>2</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Find Solutions: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Write/draw the solutions on the board.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Let students think of and draw solutions on their own or in groups.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Have the students share with the class.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Think of as many ideas as possible.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Even bad ideas may spark an idea in someone else.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Consider solutions you can </a:t>
            </a:r>
            <a:r>
              <a:rPr kumimoji="0" lang="en-US" sz="1200" b="0" i="0" u="sng" strike="noStrike" kern="1200" cap="none" spc="0" normalizeH="0" baseline="0" noProof="0" dirty="0" smtClean="0">
                <a:ln>
                  <a:noFill/>
                </a:ln>
                <a:solidFill>
                  <a:prstClr val="black"/>
                </a:solidFill>
                <a:effectLst/>
                <a:uLnTx/>
                <a:uFillTx/>
                <a:latin typeface="+mn-lt"/>
                <a:ea typeface="+mn-ea"/>
                <a:cs typeface="+mn-cs"/>
              </a:rPr>
              <a:t>make</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a:t>
            </a:r>
          </a:p>
        </p:txBody>
      </p:sp>
      <p:sp>
        <p:nvSpPr>
          <p:cNvPr id="4" name="Slide Number Placeholder 3"/>
          <p:cNvSpPr>
            <a:spLocks noGrp="1"/>
          </p:cNvSpPr>
          <p:nvPr>
            <p:ph type="sldNum" sz="quarter" idx="10"/>
          </p:nvPr>
        </p:nvSpPr>
        <p:spPr/>
        <p:txBody>
          <a:bodyPr/>
          <a:lstStyle/>
          <a:p>
            <a:fld id="{028FEF5D-6376-4721-9522-84001B95F62D}" type="slidenum">
              <a:rPr lang="en-US" smtClean="0"/>
              <a:t>20</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Choose the Best Solution:</a:t>
            </a:r>
          </a:p>
          <a:p>
            <a:endParaRPr lang="en-US"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Discuss as a class or in small groups.</a:t>
            </a:r>
          </a:p>
          <a:p>
            <a:pPr marL="171450" indent="-171450">
              <a:buFont typeface="Arial" panose="020B0604020202020204" pitchFamily="34" charset="0"/>
              <a:buChar char="•"/>
            </a:pPr>
            <a:r>
              <a:rPr lang="en-US" baseline="0" dirty="0" smtClean="0"/>
              <a:t>Choose the solution that best meets the requirements.</a:t>
            </a:r>
          </a:p>
          <a:p>
            <a:pPr marL="171450" indent="-171450">
              <a:buFont typeface="Arial" panose="020B0604020202020204" pitchFamily="34" charset="0"/>
              <a:buChar char="•"/>
            </a:pPr>
            <a:r>
              <a:rPr lang="en-US" baseline="0" dirty="0" smtClean="0"/>
              <a:t>The solution should be original or innovative (improve on existing inventions).</a:t>
            </a:r>
          </a:p>
        </p:txBody>
      </p:sp>
      <p:sp>
        <p:nvSpPr>
          <p:cNvPr id="4" name="Slide Number Placeholder 3"/>
          <p:cNvSpPr>
            <a:spLocks noGrp="1"/>
          </p:cNvSpPr>
          <p:nvPr>
            <p:ph type="sldNum" sz="quarter" idx="10"/>
          </p:nvPr>
        </p:nvSpPr>
        <p:spPr/>
        <p:txBody>
          <a:bodyPr/>
          <a:lstStyle/>
          <a:p>
            <a:fld id="{028FEF5D-6376-4721-9522-84001B95F62D}" type="slidenum">
              <a:rPr lang="en-US" smtClean="0"/>
              <a:t>21</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Remaining Steps:</a:t>
            </a:r>
          </a:p>
          <a:p>
            <a:endParaRPr lang="en-US" baseline="0" dirty="0" smtClean="0"/>
          </a:p>
          <a:p>
            <a:pPr marL="171450" indent="-171450">
              <a:buFont typeface="Arial" panose="020B0604020202020204" pitchFamily="34" charset="0"/>
              <a:buChar char="•"/>
            </a:pPr>
            <a:r>
              <a:rPr lang="en-US" baseline="0" dirty="0" smtClean="0"/>
              <a:t>When students do this with their own project, they will then design, build, test, and improve their solution.</a:t>
            </a:r>
          </a:p>
          <a:p>
            <a:pPr marL="171450" indent="-171450">
              <a:buFont typeface="Arial" panose="020B0604020202020204" pitchFamily="34" charset="0"/>
              <a:buChar char="•"/>
            </a:pPr>
            <a:r>
              <a:rPr lang="en-US" baseline="0" dirty="0" smtClean="0"/>
              <a:t>At the end, they will prepare a presentation.</a:t>
            </a:r>
          </a:p>
        </p:txBody>
      </p:sp>
      <p:sp>
        <p:nvSpPr>
          <p:cNvPr id="4" name="Slide Number Placeholder 3"/>
          <p:cNvSpPr>
            <a:spLocks noGrp="1"/>
          </p:cNvSpPr>
          <p:nvPr>
            <p:ph type="sldNum" sz="quarter" idx="10"/>
          </p:nvPr>
        </p:nvSpPr>
        <p:spPr/>
        <p:txBody>
          <a:bodyPr/>
          <a:lstStyle/>
          <a:p>
            <a:fld id="{028FEF5D-6376-4721-9522-84001B95F62D}" type="slidenum">
              <a:rPr lang="en-US" smtClean="0"/>
              <a:t>22</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Starting next time, the students will work on the project in their teams. They will follow the engineering design process and document their progress in the Logbook (available on our website, Project Resources section in Teacher Resources).</a:t>
            </a:r>
          </a:p>
        </p:txBody>
      </p:sp>
      <p:sp>
        <p:nvSpPr>
          <p:cNvPr id="4" name="Slide Number Placeholder 3"/>
          <p:cNvSpPr>
            <a:spLocks noGrp="1"/>
          </p:cNvSpPr>
          <p:nvPr>
            <p:ph type="sldNum" sz="quarter" idx="10"/>
          </p:nvPr>
        </p:nvSpPr>
        <p:spPr/>
        <p:txBody>
          <a:bodyPr/>
          <a:lstStyle/>
          <a:p>
            <a:fld id="{028FEF5D-6376-4721-9522-84001B95F62D}" type="slidenum">
              <a:rPr lang="en-US" smtClean="0"/>
              <a:t>23</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End Title Slide (opening animation)</a:t>
            </a:r>
          </a:p>
        </p:txBody>
      </p:sp>
      <p:sp>
        <p:nvSpPr>
          <p:cNvPr id="4" name="Slide Number Placeholder 3"/>
          <p:cNvSpPr>
            <a:spLocks noGrp="1"/>
          </p:cNvSpPr>
          <p:nvPr>
            <p:ph type="sldNum" sz="quarter" idx="10"/>
          </p:nvPr>
        </p:nvSpPr>
        <p:spPr/>
        <p:txBody>
          <a:bodyPr/>
          <a:lstStyle/>
          <a:p>
            <a:fld id="{028FEF5D-6376-4721-9522-84001B95F62D}" type="slidenum">
              <a:rPr lang="en-US" smtClean="0"/>
              <a:t>24</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End Title Slide (closing animation)</a:t>
            </a:r>
          </a:p>
        </p:txBody>
      </p:sp>
      <p:sp>
        <p:nvSpPr>
          <p:cNvPr id="4" name="Slide Number Placeholder 3"/>
          <p:cNvSpPr>
            <a:spLocks noGrp="1"/>
          </p:cNvSpPr>
          <p:nvPr>
            <p:ph type="sldNum" sz="quarter" idx="10"/>
          </p:nvPr>
        </p:nvSpPr>
        <p:spPr/>
        <p:txBody>
          <a:bodyPr/>
          <a:lstStyle/>
          <a:p>
            <a:fld id="{028FEF5D-6376-4721-9522-84001B95F62D}" type="slidenum">
              <a:rPr lang="en-US" smtClean="0"/>
              <a:t>25</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Lesson 3: What Is Engineering?</a:t>
            </a:r>
          </a:p>
        </p:txBody>
      </p:sp>
      <p:sp>
        <p:nvSpPr>
          <p:cNvPr id="4" name="Slide Number Placeholder 3"/>
          <p:cNvSpPr>
            <a:spLocks noGrp="1"/>
          </p:cNvSpPr>
          <p:nvPr>
            <p:ph type="sldNum" sz="quarter" idx="10"/>
          </p:nvPr>
        </p:nvSpPr>
        <p:spPr/>
        <p:txBody>
          <a:bodyPr/>
          <a:lstStyle/>
          <a:p>
            <a:fld id="{028FEF5D-6376-4721-9522-84001B95F62D}" type="slidenum">
              <a:rPr lang="en-US" smtClean="0"/>
              <a:t>3</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(animated transition)</a:t>
            </a:r>
          </a:p>
        </p:txBody>
      </p:sp>
      <p:sp>
        <p:nvSpPr>
          <p:cNvPr id="4" name="Slide Number Placeholder 3"/>
          <p:cNvSpPr>
            <a:spLocks noGrp="1"/>
          </p:cNvSpPr>
          <p:nvPr>
            <p:ph type="sldNum" sz="quarter" idx="10"/>
          </p:nvPr>
        </p:nvSpPr>
        <p:spPr/>
        <p:txBody>
          <a:bodyPr/>
          <a:lstStyle/>
          <a:p>
            <a:fld id="{028FEF5D-6376-4721-9522-84001B95F62D}" type="slidenum">
              <a:rPr lang="en-US" smtClean="0"/>
              <a:t>4</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What do Engineers do?</a:t>
            </a:r>
          </a:p>
          <a:p>
            <a:endParaRPr lang="en-US" baseline="0" dirty="0" smtClean="0"/>
          </a:p>
          <a:p>
            <a:r>
              <a:rPr lang="en-US" baseline="0" dirty="0" smtClean="0"/>
              <a:t>Engineers design things to solve problems – computers, bridges, rockets, toasters, drink cups, and more.</a:t>
            </a:r>
          </a:p>
        </p:txBody>
      </p:sp>
      <p:sp>
        <p:nvSpPr>
          <p:cNvPr id="4" name="Slide Number Placeholder 3"/>
          <p:cNvSpPr>
            <a:spLocks noGrp="1"/>
          </p:cNvSpPr>
          <p:nvPr>
            <p:ph type="sldNum" sz="quarter" idx="10"/>
          </p:nvPr>
        </p:nvSpPr>
        <p:spPr/>
        <p:txBody>
          <a:bodyPr/>
          <a:lstStyle/>
          <a:p>
            <a:fld id="{028FEF5D-6376-4721-9522-84001B95F62D}" type="slidenum">
              <a:rPr lang="en-US" smtClean="0"/>
              <a:t>5</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(animated transition)</a:t>
            </a:r>
          </a:p>
        </p:txBody>
      </p:sp>
      <p:sp>
        <p:nvSpPr>
          <p:cNvPr id="4" name="Slide Number Placeholder 3"/>
          <p:cNvSpPr>
            <a:spLocks noGrp="1"/>
          </p:cNvSpPr>
          <p:nvPr>
            <p:ph type="sldNum" sz="quarter" idx="10"/>
          </p:nvPr>
        </p:nvSpPr>
        <p:spPr/>
        <p:txBody>
          <a:bodyPr/>
          <a:lstStyle/>
          <a:p>
            <a:fld id="{028FEF5D-6376-4721-9522-84001B95F62D}" type="slidenum">
              <a:rPr lang="en-US" smtClean="0"/>
              <a:t>6</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How do engineers solve problems? </a:t>
            </a:r>
          </a:p>
          <a:p>
            <a:endParaRPr lang="en-US" baseline="0" dirty="0" smtClean="0"/>
          </a:p>
          <a:p>
            <a:r>
              <a:rPr lang="en-US" baseline="0" dirty="0" smtClean="0"/>
              <a:t>They follow the engineering design process. These steps help them make things to solve real-world problems.</a:t>
            </a:r>
          </a:p>
          <a:p>
            <a:endParaRPr lang="en-US" baseline="0" dirty="0" smtClean="0"/>
          </a:p>
          <a:p>
            <a:r>
              <a:rPr lang="en-US" baseline="0" dirty="0" smtClean="0"/>
              <a:t>This process will help students create an invention to solve their team’s problem.</a:t>
            </a:r>
          </a:p>
          <a:p>
            <a:endParaRPr lang="en-US" baseline="0" dirty="0" smtClean="0"/>
          </a:p>
          <a:p>
            <a:r>
              <a:rPr lang="en-US" baseline="0" dirty="0" smtClean="0"/>
              <a:t>Briefly explain each step (next slide)</a:t>
            </a:r>
          </a:p>
        </p:txBody>
      </p:sp>
      <p:sp>
        <p:nvSpPr>
          <p:cNvPr id="4" name="Slide Number Placeholder 3"/>
          <p:cNvSpPr>
            <a:spLocks noGrp="1"/>
          </p:cNvSpPr>
          <p:nvPr>
            <p:ph type="sldNum" sz="quarter" idx="10"/>
          </p:nvPr>
        </p:nvSpPr>
        <p:spPr/>
        <p:txBody>
          <a:bodyPr/>
          <a:lstStyle/>
          <a:p>
            <a:fld id="{028FEF5D-6376-4721-9522-84001B95F62D}" type="slidenum">
              <a:rPr lang="en-US" smtClean="0"/>
              <a:t>7</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Step 1:  Problem</a:t>
            </a:r>
          </a:p>
          <a:p>
            <a:endParaRPr lang="en-US" baseline="0" dirty="0" smtClean="0"/>
          </a:p>
          <a:p>
            <a:r>
              <a:rPr lang="en-US" baseline="0" dirty="0" smtClean="0"/>
              <a:t>Find a problem by observing the world around you.</a:t>
            </a:r>
          </a:p>
          <a:p>
            <a:r>
              <a:rPr lang="en-US" baseline="0" dirty="0" smtClean="0"/>
              <a:t>Describe the problem in detail.</a:t>
            </a:r>
          </a:p>
        </p:txBody>
      </p:sp>
      <p:sp>
        <p:nvSpPr>
          <p:cNvPr id="4" name="Slide Number Placeholder 3"/>
          <p:cNvSpPr>
            <a:spLocks noGrp="1"/>
          </p:cNvSpPr>
          <p:nvPr>
            <p:ph type="sldNum" sz="quarter" idx="10"/>
          </p:nvPr>
        </p:nvSpPr>
        <p:spPr/>
        <p:txBody>
          <a:bodyPr/>
          <a:lstStyle/>
          <a:p>
            <a:fld id="{028FEF5D-6376-4721-9522-84001B95F62D}" type="slidenum">
              <a:rPr lang="en-US" smtClean="0"/>
              <a:t>8</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Step 2:  Research</a:t>
            </a:r>
          </a:p>
          <a:p>
            <a:endParaRPr lang="en-US" baseline="0" dirty="0" smtClean="0"/>
          </a:p>
          <a:p>
            <a:r>
              <a:rPr lang="en-US" baseline="0" dirty="0" smtClean="0"/>
              <a:t>Learn more about the problem and other potential solutions.</a:t>
            </a:r>
          </a:p>
        </p:txBody>
      </p:sp>
      <p:sp>
        <p:nvSpPr>
          <p:cNvPr id="4" name="Slide Number Placeholder 3"/>
          <p:cNvSpPr>
            <a:spLocks noGrp="1"/>
          </p:cNvSpPr>
          <p:nvPr>
            <p:ph type="sldNum" sz="quarter" idx="10"/>
          </p:nvPr>
        </p:nvSpPr>
        <p:spPr/>
        <p:txBody>
          <a:bodyPr/>
          <a:lstStyle/>
          <a:p>
            <a:fld id="{028FEF5D-6376-4721-9522-84001B95F62D}" type="slidenum">
              <a:rPr lang="en-US" smtClean="0"/>
              <a:t>9</a:t>
            </a:fld>
            <a:endParaRPr lang="en-US"/>
          </a:p>
        </p:txBody>
      </p:sp>
    </p:spTree>
    <p:extLst>
      <p:ext uri="{BB962C8B-B14F-4D97-AF65-F5344CB8AC3E}">
        <p14:creationId xmlns:p14="http://schemas.microsoft.com/office/powerpoint/2010/main" val="4112410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561933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4160150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1842636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3598426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4178482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B43A6B-DCF3-4258-9AA1-E5D70629B395}"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602740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B43A6B-DCF3-4258-9AA1-E5D70629B395}" type="datetimeFigureOut">
              <a:rPr lang="en-US" smtClean="0"/>
              <a:t>1/21/2022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4032676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B43A6B-DCF3-4258-9AA1-E5D70629B395}" type="datetimeFigureOut">
              <a:rPr lang="en-US" smtClean="0"/>
              <a:t>1/21/2022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400468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B43A6B-DCF3-4258-9AA1-E5D70629B395}" type="datetimeFigureOut">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1120152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B43A6B-DCF3-4258-9AA1-E5D70629B395}"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608315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B43A6B-DCF3-4258-9AA1-E5D70629B395}"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925812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9B43A6B-DCF3-4258-9AA1-E5D70629B395}" type="datetimeFigureOut">
              <a:rPr lang="en-US" smtClean="0"/>
              <a:t>1/21/2022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3B08F2E-7C85-4894-800C-55878C6C9153}" type="slidenum">
              <a:rPr lang="en-US" smtClean="0"/>
              <a:t>‹#›</a:t>
            </a:fld>
            <a:endParaRPr lang="en-US"/>
          </a:p>
        </p:txBody>
      </p:sp>
    </p:spTree>
    <p:extLst>
      <p:ext uri="{BB962C8B-B14F-4D97-AF65-F5344CB8AC3E}">
        <p14:creationId xmlns:p14="http://schemas.microsoft.com/office/powerpoint/2010/main" val="2044498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4.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9.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2.wdp"/><Relationship Id="rId18" Type="http://schemas.openxmlformats.org/officeDocument/2006/relationships/image" Target="../media/image28.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image" Target="../media/image27.png"/><Relationship Id="rId2" Type="http://schemas.openxmlformats.org/officeDocument/2006/relationships/notesSlide" Target="../notesSlides/notesSlide5.xml"/><Relationship Id="rId16"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8.png"/><Relationship Id="rId11" Type="http://schemas.microsoft.com/office/2007/relationships/hdphoto" Target="../media/hdphoto1.wdp"/><Relationship Id="rId5" Type="http://schemas.openxmlformats.org/officeDocument/2006/relationships/image" Target="../media/image17.png"/><Relationship Id="rId15" Type="http://schemas.openxmlformats.org/officeDocument/2006/relationships/image" Target="../media/image25.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2.wdp"/><Relationship Id="rId18" Type="http://schemas.openxmlformats.org/officeDocument/2006/relationships/image" Target="../media/image28.png"/><Relationship Id="rId3" Type="http://schemas.openxmlformats.org/officeDocument/2006/relationships/image" Target="../media/image15.png"/><Relationship Id="rId21" Type="http://schemas.openxmlformats.org/officeDocument/2006/relationships/image" Target="../media/image31.png"/><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image" Target="../media/image27.png"/><Relationship Id="rId25" Type="http://schemas.openxmlformats.org/officeDocument/2006/relationships/image" Target="../media/image35.png"/><Relationship Id="rId2" Type="http://schemas.openxmlformats.org/officeDocument/2006/relationships/notesSlide" Target="../notesSlides/notesSlide6.xml"/><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18.png"/><Relationship Id="rId11" Type="http://schemas.microsoft.com/office/2007/relationships/hdphoto" Target="../media/hdphoto1.wdp"/><Relationship Id="rId24" Type="http://schemas.openxmlformats.org/officeDocument/2006/relationships/image" Target="../media/image34.png"/><Relationship Id="rId5" Type="http://schemas.openxmlformats.org/officeDocument/2006/relationships/image" Target="../media/image17.png"/><Relationship Id="rId15" Type="http://schemas.openxmlformats.org/officeDocument/2006/relationships/image" Target="../media/image25.png"/><Relationship Id="rId23" Type="http://schemas.openxmlformats.org/officeDocument/2006/relationships/image" Target="../media/image33.png"/><Relationship Id="rId10" Type="http://schemas.openxmlformats.org/officeDocument/2006/relationships/image" Target="../media/image22.png"/><Relationship Id="rId19" Type="http://schemas.openxmlformats.org/officeDocument/2006/relationships/image" Target="../media/image29.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4.png"/><Relationship Id="rId22"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26" name="Straight Connector 25"/>
          <p:cNvCxnSpPr/>
          <p:nvPr/>
        </p:nvCxnSpPr>
        <p:spPr>
          <a:xfrm>
            <a:off x="457200" y="173736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046164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6667">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14:bounceEnd="66667">
                                          <p:cBhvr additive="base">
                                            <p:cTn id="7" dur="250" fill="hold"/>
                                            <p:tgtEl>
                                              <p:spTgt spid="26"/>
                                            </p:tgtEl>
                                            <p:attrNameLst>
                                              <p:attrName>ppt_x</p:attrName>
                                            </p:attrNameLst>
                                          </p:cBhvr>
                                          <p:tavLst>
                                            <p:tav tm="0">
                                              <p:val>
                                                <p:strVal val="0-#ppt_w/2"/>
                                              </p:val>
                                            </p:tav>
                                            <p:tav tm="100000">
                                              <p:val>
                                                <p:strVal val="#ppt_x"/>
                                              </p:val>
                                            </p:tav>
                                          </p:tavLst>
                                        </p:anim>
                                        <p:anim calcmode="lin" valueType="num" p14:bounceEnd="66667">
                                          <p:cBhvr additive="base">
                                            <p:cTn id="8" dur="25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20000">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14:bounceEnd="20000">
                                          <p:cBhvr additive="base">
                                            <p:cTn id="11" dur="350" fill="hold"/>
                                            <p:tgtEl>
                                              <p:spTgt spid="25"/>
                                            </p:tgtEl>
                                            <p:attrNameLst>
                                              <p:attrName>ppt_x</p:attrName>
                                            </p:attrNameLst>
                                          </p:cBhvr>
                                          <p:tavLst>
                                            <p:tav tm="0">
                                              <p:val>
                                                <p:strVal val="1+#ppt_w/2"/>
                                              </p:val>
                                            </p:tav>
                                            <p:tav tm="100000">
                                              <p:val>
                                                <p:strVal val="#ppt_x"/>
                                              </p:val>
                                            </p:tav>
                                          </p:tavLst>
                                        </p:anim>
                                        <p:anim calcmode="lin" valueType="num" p14:bounceEnd="20000">
                                          <p:cBhvr additive="base">
                                            <p:cTn id="12" dur="35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2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20000">
                                          <p:cBhvr additive="base">
                                            <p:cTn id="15" dur="350" fill="hold"/>
                                            <p:tgtEl>
                                              <p:spTgt spid="4"/>
                                            </p:tgtEl>
                                            <p:attrNameLst>
                                              <p:attrName>ppt_x</p:attrName>
                                            </p:attrNameLst>
                                          </p:cBhvr>
                                          <p:tavLst>
                                            <p:tav tm="0">
                                              <p:val>
                                                <p:strVal val="0-#ppt_w/2"/>
                                              </p:val>
                                            </p:tav>
                                            <p:tav tm="100000">
                                              <p:val>
                                                <p:strVal val="#ppt_x"/>
                                              </p:val>
                                            </p:tav>
                                          </p:tavLst>
                                        </p:anim>
                                        <p:anim calcmode="lin" valueType="num" p14:bounceEnd="20000">
                                          <p:cBhvr additive="base">
                                            <p:cTn id="16" dur="35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20000">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14:bounceEnd="20000">
                                          <p:cBhvr additive="base">
                                            <p:cTn id="19" dur="400" fill="hold"/>
                                            <p:tgtEl>
                                              <p:spTgt spid="22"/>
                                            </p:tgtEl>
                                            <p:attrNameLst>
                                              <p:attrName>ppt_x</p:attrName>
                                            </p:attrNameLst>
                                          </p:cBhvr>
                                          <p:tavLst>
                                            <p:tav tm="0">
                                              <p:val>
                                                <p:strVal val="0-#ppt_w/2"/>
                                              </p:val>
                                            </p:tav>
                                            <p:tav tm="100000">
                                              <p:val>
                                                <p:strVal val="#ppt_x"/>
                                              </p:val>
                                            </p:tav>
                                          </p:tavLst>
                                        </p:anim>
                                        <p:anim calcmode="lin" valueType="num" p14:bounceEnd="20000">
                                          <p:cBhvr additive="base">
                                            <p:cTn id="20" dur="400" fill="hold"/>
                                            <p:tgtEl>
                                              <p:spTgt spid="22"/>
                                            </p:tgtEl>
                                            <p:attrNameLst>
                                              <p:attrName>ppt_y</p:attrName>
                                            </p:attrNameLst>
                                          </p:cBhvr>
                                          <p:tavLst>
                                            <p:tav tm="0">
                                              <p:val>
                                                <p:strVal val="#ppt_y"/>
                                              </p:val>
                                            </p:tav>
                                            <p:tav tm="100000">
                                              <p:val>
                                                <p:strVal val="#ppt_y"/>
                                              </p:val>
                                            </p:tav>
                                          </p:tavLst>
                                        </p:anim>
                                      </p:childTnLst>
                                    </p:cTn>
                                  </p:par>
                                  <p:par>
                                    <p:cTn id="21" presetID="8" presetClass="emph" presetSubtype="0" fill="hold" nodeType="withEffect" p14:presetBounceEnd="20000">
                                      <p:stCondLst>
                                        <p:cond delay="0"/>
                                      </p:stCondLst>
                                      <p:childTnLst>
                                        <p:animRot by="64800000" p14:bounceEnd="20000">
                                          <p:cBhvr>
                                            <p:cTn id="22" dur="400" fill="hold"/>
                                            <p:tgtEl>
                                              <p:spTgt spid="22"/>
                                            </p:tgtEl>
                                            <p:attrNameLst>
                                              <p:attrName>r</p:attrName>
                                            </p:attrNameLst>
                                          </p:cBhvr>
                                        </p:animRot>
                                      </p:childTnLst>
                                    </p:cTn>
                                  </p:par>
                                  <p:par>
                                    <p:cTn id="23" presetID="2" presetClass="entr" presetSubtype="8" fill="hold" nodeType="withEffect" p14:presetBounceEnd="20000">
                                      <p:stCondLst>
                                        <p:cond delay="30"/>
                                      </p:stCondLst>
                                      <p:childTnLst>
                                        <p:set>
                                          <p:cBhvr>
                                            <p:cTn id="24" dur="1" fill="hold">
                                              <p:stCondLst>
                                                <p:cond delay="0"/>
                                              </p:stCondLst>
                                            </p:cTn>
                                            <p:tgtEl>
                                              <p:spTgt spid="21"/>
                                            </p:tgtEl>
                                            <p:attrNameLst>
                                              <p:attrName>style.visibility</p:attrName>
                                            </p:attrNameLst>
                                          </p:cBhvr>
                                          <p:to>
                                            <p:strVal val="visible"/>
                                          </p:to>
                                        </p:set>
                                        <p:anim calcmode="lin" valueType="num" p14:bounceEnd="20000">
                                          <p:cBhvr additive="base">
                                            <p:cTn id="25" dur="400" fill="hold"/>
                                            <p:tgtEl>
                                              <p:spTgt spid="21"/>
                                            </p:tgtEl>
                                            <p:attrNameLst>
                                              <p:attrName>ppt_x</p:attrName>
                                            </p:attrNameLst>
                                          </p:cBhvr>
                                          <p:tavLst>
                                            <p:tav tm="0">
                                              <p:val>
                                                <p:strVal val="0-#ppt_w/2"/>
                                              </p:val>
                                            </p:tav>
                                            <p:tav tm="100000">
                                              <p:val>
                                                <p:strVal val="#ppt_x"/>
                                              </p:val>
                                            </p:tav>
                                          </p:tavLst>
                                        </p:anim>
                                        <p:anim calcmode="lin" valueType="num" p14:bounceEnd="20000">
                                          <p:cBhvr additive="base">
                                            <p:cTn id="26" dur="400" fill="hold"/>
                                            <p:tgtEl>
                                              <p:spTgt spid="21"/>
                                            </p:tgtEl>
                                            <p:attrNameLst>
                                              <p:attrName>ppt_y</p:attrName>
                                            </p:attrNameLst>
                                          </p:cBhvr>
                                          <p:tavLst>
                                            <p:tav tm="0">
                                              <p:val>
                                                <p:strVal val="#ppt_y"/>
                                              </p:val>
                                            </p:tav>
                                            <p:tav tm="100000">
                                              <p:val>
                                                <p:strVal val="#ppt_y"/>
                                              </p:val>
                                            </p:tav>
                                          </p:tavLst>
                                        </p:anim>
                                      </p:childTnLst>
                                    </p:cTn>
                                  </p:par>
                                  <p:par>
                                    <p:cTn id="27" presetID="8" presetClass="emph" presetSubtype="0" fill="hold" nodeType="withEffect" p14:presetBounceEnd="20000">
                                      <p:stCondLst>
                                        <p:cond delay="30"/>
                                      </p:stCondLst>
                                      <p:childTnLst>
                                        <p:animRot by="54000000" p14:bounceEnd="20000">
                                          <p:cBhvr>
                                            <p:cTn id="28" dur="400" fill="hold"/>
                                            <p:tgtEl>
                                              <p:spTgt spid="21"/>
                                            </p:tgtEl>
                                            <p:attrNameLst>
                                              <p:attrName>r</p:attrName>
                                            </p:attrNameLst>
                                          </p:cBhvr>
                                        </p:animRot>
                                      </p:childTnLst>
                                    </p:cTn>
                                  </p:par>
                                  <p:par>
                                    <p:cTn id="29" presetID="2" presetClass="entr" presetSubtype="8" fill="hold" nodeType="withEffect" p14:presetBounceEnd="20000">
                                      <p:stCondLst>
                                        <p:cond delay="60"/>
                                      </p:stCondLst>
                                      <p:childTnLst>
                                        <p:set>
                                          <p:cBhvr>
                                            <p:cTn id="30" dur="1" fill="hold">
                                              <p:stCondLst>
                                                <p:cond delay="0"/>
                                              </p:stCondLst>
                                            </p:cTn>
                                            <p:tgtEl>
                                              <p:spTgt spid="20"/>
                                            </p:tgtEl>
                                            <p:attrNameLst>
                                              <p:attrName>style.visibility</p:attrName>
                                            </p:attrNameLst>
                                          </p:cBhvr>
                                          <p:to>
                                            <p:strVal val="visible"/>
                                          </p:to>
                                        </p:set>
                                        <p:anim calcmode="lin" valueType="num" p14:bounceEnd="20000">
                                          <p:cBhvr additive="base">
                                            <p:cTn id="31" dur="400" fill="hold"/>
                                            <p:tgtEl>
                                              <p:spTgt spid="20"/>
                                            </p:tgtEl>
                                            <p:attrNameLst>
                                              <p:attrName>ppt_x</p:attrName>
                                            </p:attrNameLst>
                                          </p:cBhvr>
                                          <p:tavLst>
                                            <p:tav tm="0">
                                              <p:val>
                                                <p:strVal val="0-#ppt_w/2"/>
                                              </p:val>
                                            </p:tav>
                                            <p:tav tm="100000">
                                              <p:val>
                                                <p:strVal val="#ppt_x"/>
                                              </p:val>
                                            </p:tav>
                                          </p:tavLst>
                                        </p:anim>
                                        <p:anim calcmode="lin" valueType="num" p14:bounceEnd="20000">
                                          <p:cBhvr additive="base">
                                            <p:cTn id="32" dur="400" fill="hold"/>
                                            <p:tgtEl>
                                              <p:spTgt spid="20"/>
                                            </p:tgtEl>
                                            <p:attrNameLst>
                                              <p:attrName>ppt_y</p:attrName>
                                            </p:attrNameLst>
                                          </p:cBhvr>
                                          <p:tavLst>
                                            <p:tav tm="0">
                                              <p:val>
                                                <p:strVal val="#ppt_y"/>
                                              </p:val>
                                            </p:tav>
                                            <p:tav tm="100000">
                                              <p:val>
                                                <p:strVal val="#ppt_y"/>
                                              </p:val>
                                            </p:tav>
                                          </p:tavLst>
                                        </p:anim>
                                      </p:childTnLst>
                                    </p:cTn>
                                  </p:par>
                                  <p:par>
                                    <p:cTn id="33" presetID="8" presetClass="emph" presetSubtype="0" fill="hold" nodeType="withEffect" p14:presetBounceEnd="20000">
                                      <p:stCondLst>
                                        <p:cond delay="60"/>
                                      </p:stCondLst>
                                      <p:childTnLst>
                                        <p:animRot by="48600000" p14:bounceEnd="20000">
                                          <p:cBhvr>
                                            <p:cTn id="34" dur="400" fill="hold"/>
                                            <p:tgtEl>
                                              <p:spTgt spid="20"/>
                                            </p:tgtEl>
                                            <p:attrNameLst>
                                              <p:attrName>r</p:attrName>
                                            </p:attrNameLst>
                                          </p:cBhvr>
                                        </p:animRot>
                                      </p:childTnLst>
                                    </p:cTn>
                                  </p:par>
                                  <p:par>
                                    <p:cTn id="35" presetID="2" presetClass="entr" presetSubtype="8" fill="hold" nodeType="withEffect" p14:presetBounceEnd="20000">
                                      <p:stCondLst>
                                        <p:cond delay="90"/>
                                      </p:stCondLst>
                                      <p:childTnLst>
                                        <p:set>
                                          <p:cBhvr>
                                            <p:cTn id="36" dur="1" fill="hold">
                                              <p:stCondLst>
                                                <p:cond delay="0"/>
                                              </p:stCondLst>
                                            </p:cTn>
                                            <p:tgtEl>
                                              <p:spTgt spid="19"/>
                                            </p:tgtEl>
                                            <p:attrNameLst>
                                              <p:attrName>style.visibility</p:attrName>
                                            </p:attrNameLst>
                                          </p:cBhvr>
                                          <p:to>
                                            <p:strVal val="visible"/>
                                          </p:to>
                                        </p:set>
                                        <p:anim calcmode="lin" valueType="num" p14:bounceEnd="20000">
                                          <p:cBhvr additive="base">
                                            <p:cTn id="37" dur="400" fill="hold"/>
                                            <p:tgtEl>
                                              <p:spTgt spid="19"/>
                                            </p:tgtEl>
                                            <p:attrNameLst>
                                              <p:attrName>ppt_x</p:attrName>
                                            </p:attrNameLst>
                                          </p:cBhvr>
                                          <p:tavLst>
                                            <p:tav tm="0">
                                              <p:val>
                                                <p:strVal val="0-#ppt_w/2"/>
                                              </p:val>
                                            </p:tav>
                                            <p:tav tm="100000">
                                              <p:val>
                                                <p:strVal val="#ppt_x"/>
                                              </p:val>
                                            </p:tav>
                                          </p:tavLst>
                                        </p:anim>
                                        <p:anim calcmode="lin" valueType="num" p14:bounceEnd="20000">
                                          <p:cBhvr additive="base">
                                            <p:cTn id="38" dur="400" fill="hold"/>
                                            <p:tgtEl>
                                              <p:spTgt spid="19"/>
                                            </p:tgtEl>
                                            <p:attrNameLst>
                                              <p:attrName>ppt_y</p:attrName>
                                            </p:attrNameLst>
                                          </p:cBhvr>
                                          <p:tavLst>
                                            <p:tav tm="0">
                                              <p:val>
                                                <p:strVal val="#ppt_y"/>
                                              </p:val>
                                            </p:tav>
                                            <p:tav tm="100000">
                                              <p:val>
                                                <p:strVal val="#ppt_y"/>
                                              </p:val>
                                            </p:tav>
                                          </p:tavLst>
                                        </p:anim>
                                      </p:childTnLst>
                                    </p:cTn>
                                  </p:par>
                                  <p:par>
                                    <p:cTn id="39" presetID="8" presetClass="emph" presetSubtype="0" fill="hold" nodeType="withEffect" p14:presetBounceEnd="20000">
                                      <p:stCondLst>
                                        <p:cond delay="90"/>
                                      </p:stCondLst>
                                      <p:childTnLst>
                                        <p:animRot by="37800000" p14:bounceEnd="20000">
                                          <p:cBhvr>
                                            <p:cTn id="40" dur="400" fill="hold"/>
                                            <p:tgtEl>
                                              <p:spTgt spid="19"/>
                                            </p:tgtEl>
                                            <p:attrNameLst>
                                              <p:attrName>r</p:attrName>
                                            </p:attrNameLst>
                                          </p:cBhvr>
                                        </p:animRot>
                                      </p:childTnLst>
                                    </p:cTn>
                                  </p:par>
                                  <p:par>
                                    <p:cTn id="41" presetID="2" presetClass="entr" presetSubtype="8" fill="hold" nodeType="withEffect" p14:presetBounceEnd="20000">
                                      <p:stCondLst>
                                        <p:cond delay="120"/>
                                      </p:stCondLst>
                                      <p:childTnLst>
                                        <p:set>
                                          <p:cBhvr>
                                            <p:cTn id="42" dur="1" fill="hold">
                                              <p:stCondLst>
                                                <p:cond delay="0"/>
                                              </p:stCondLst>
                                            </p:cTn>
                                            <p:tgtEl>
                                              <p:spTgt spid="18"/>
                                            </p:tgtEl>
                                            <p:attrNameLst>
                                              <p:attrName>style.visibility</p:attrName>
                                            </p:attrNameLst>
                                          </p:cBhvr>
                                          <p:to>
                                            <p:strVal val="visible"/>
                                          </p:to>
                                        </p:set>
                                        <p:anim calcmode="lin" valueType="num" p14:bounceEnd="20000">
                                          <p:cBhvr additive="base">
                                            <p:cTn id="43" dur="400" fill="hold"/>
                                            <p:tgtEl>
                                              <p:spTgt spid="18"/>
                                            </p:tgtEl>
                                            <p:attrNameLst>
                                              <p:attrName>ppt_x</p:attrName>
                                            </p:attrNameLst>
                                          </p:cBhvr>
                                          <p:tavLst>
                                            <p:tav tm="0">
                                              <p:val>
                                                <p:strVal val="0-#ppt_w/2"/>
                                              </p:val>
                                            </p:tav>
                                            <p:tav tm="100000">
                                              <p:val>
                                                <p:strVal val="#ppt_x"/>
                                              </p:val>
                                            </p:tav>
                                          </p:tavLst>
                                        </p:anim>
                                        <p:anim calcmode="lin" valueType="num" p14:bounceEnd="20000">
                                          <p:cBhvr additive="base">
                                            <p:cTn id="44" dur="400" fill="hold"/>
                                            <p:tgtEl>
                                              <p:spTgt spid="18"/>
                                            </p:tgtEl>
                                            <p:attrNameLst>
                                              <p:attrName>ppt_y</p:attrName>
                                            </p:attrNameLst>
                                          </p:cBhvr>
                                          <p:tavLst>
                                            <p:tav tm="0">
                                              <p:val>
                                                <p:strVal val="#ppt_y"/>
                                              </p:val>
                                            </p:tav>
                                            <p:tav tm="100000">
                                              <p:val>
                                                <p:strVal val="#ppt_y"/>
                                              </p:val>
                                            </p:tav>
                                          </p:tavLst>
                                        </p:anim>
                                      </p:childTnLst>
                                    </p:cTn>
                                  </p:par>
                                  <p:par>
                                    <p:cTn id="45" presetID="8" presetClass="emph" presetSubtype="0" fill="hold" nodeType="withEffect" p14:presetBounceEnd="20000">
                                      <p:stCondLst>
                                        <p:cond delay="120"/>
                                      </p:stCondLst>
                                      <p:childTnLst>
                                        <p:animRot by="32400000" p14:bounceEnd="20000">
                                          <p:cBhvr>
                                            <p:cTn id="46" dur="400" fill="hold"/>
                                            <p:tgtEl>
                                              <p:spTgt spid="18"/>
                                            </p:tgtEl>
                                            <p:attrNameLst>
                                              <p:attrName>r</p:attrName>
                                            </p:attrNameLst>
                                          </p:cBhvr>
                                        </p:animRot>
                                      </p:childTnLst>
                                    </p:cTn>
                                  </p:par>
                                  <p:par>
                                    <p:cTn id="47" presetID="2" presetClass="entr" presetSubtype="8" fill="hold" nodeType="withEffect" p14:presetBounceEnd="20000">
                                      <p:stCondLst>
                                        <p:cond delay="150"/>
                                      </p:stCondLst>
                                      <p:childTnLst>
                                        <p:set>
                                          <p:cBhvr>
                                            <p:cTn id="48" dur="1" fill="hold">
                                              <p:stCondLst>
                                                <p:cond delay="0"/>
                                              </p:stCondLst>
                                            </p:cTn>
                                            <p:tgtEl>
                                              <p:spTgt spid="17"/>
                                            </p:tgtEl>
                                            <p:attrNameLst>
                                              <p:attrName>style.visibility</p:attrName>
                                            </p:attrNameLst>
                                          </p:cBhvr>
                                          <p:to>
                                            <p:strVal val="visible"/>
                                          </p:to>
                                        </p:set>
                                        <p:anim calcmode="lin" valueType="num" p14:bounceEnd="20000">
                                          <p:cBhvr additive="base">
                                            <p:cTn id="49" dur="400" fill="hold"/>
                                            <p:tgtEl>
                                              <p:spTgt spid="17"/>
                                            </p:tgtEl>
                                            <p:attrNameLst>
                                              <p:attrName>ppt_x</p:attrName>
                                            </p:attrNameLst>
                                          </p:cBhvr>
                                          <p:tavLst>
                                            <p:tav tm="0">
                                              <p:val>
                                                <p:strVal val="0-#ppt_w/2"/>
                                              </p:val>
                                            </p:tav>
                                            <p:tav tm="100000">
                                              <p:val>
                                                <p:strVal val="#ppt_x"/>
                                              </p:val>
                                            </p:tav>
                                          </p:tavLst>
                                        </p:anim>
                                        <p:anim calcmode="lin" valueType="num" p14:bounceEnd="20000">
                                          <p:cBhvr additive="base">
                                            <p:cTn id="50" dur="400" fill="hold"/>
                                            <p:tgtEl>
                                              <p:spTgt spid="17"/>
                                            </p:tgtEl>
                                            <p:attrNameLst>
                                              <p:attrName>ppt_y</p:attrName>
                                            </p:attrNameLst>
                                          </p:cBhvr>
                                          <p:tavLst>
                                            <p:tav tm="0">
                                              <p:val>
                                                <p:strVal val="#ppt_y"/>
                                              </p:val>
                                            </p:tav>
                                            <p:tav tm="100000">
                                              <p:val>
                                                <p:strVal val="#ppt_y"/>
                                              </p:val>
                                            </p:tav>
                                          </p:tavLst>
                                        </p:anim>
                                      </p:childTnLst>
                                    </p:cTn>
                                  </p:par>
                                  <p:par>
                                    <p:cTn id="51" presetID="8" presetClass="emph" presetSubtype="0" fill="hold" nodeType="withEffect" p14:presetBounceEnd="20000">
                                      <p:stCondLst>
                                        <p:cond delay="150"/>
                                      </p:stCondLst>
                                      <p:childTnLst>
                                        <p:animRot by="21600000" p14:bounceEnd="20000">
                                          <p:cBhvr>
                                            <p:cTn id="52" dur="400" fill="hold"/>
                                            <p:tgtEl>
                                              <p:spTgt spid="17"/>
                                            </p:tgtEl>
                                            <p:attrNameLst>
                                              <p:attrName>r</p:attrName>
                                            </p:attrNameLst>
                                          </p:cBhvr>
                                        </p:animRot>
                                      </p:childTnLst>
                                    </p:cTn>
                                  </p:par>
                                  <p:par>
                                    <p:cTn id="53" presetID="2" presetClass="entr" presetSubtype="8" fill="hold" nodeType="withEffect" p14:presetBounceEnd="20000">
                                      <p:stCondLst>
                                        <p:cond delay="180"/>
                                      </p:stCondLst>
                                      <p:childTnLst>
                                        <p:set>
                                          <p:cBhvr>
                                            <p:cTn id="54" dur="1" fill="hold">
                                              <p:stCondLst>
                                                <p:cond delay="0"/>
                                              </p:stCondLst>
                                            </p:cTn>
                                            <p:tgtEl>
                                              <p:spTgt spid="16"/>
                                            </p:tgtEl>
                                            <p:attrNameLst>
                                              <p:attrName>style.visibility</p:attrName>
                                            </p:attrNameLst>
                                          </p:cBhvr>
                                          <p:to>
                                            <p:strVal val="visible"/>
                                          </p:to>
                                        </p:set>
                                        <p:anim calcmode="lin" valueType="num" p14:bounceEnd="20000">
                                          <p:cBhvr additive="base">
                                            <p:cTn id="55" dur="400" fill="hold"/>
                                            <p:tgtEl>
                                              <p:spTgt spid="16"/>
                                            </p:tgtEl>
                                            <p:attrNameLst>
                                              <p:attrName>ppt_x</p:attrName>
                                            </p:attrNameLst>
                                          </p:cBhvr>
                                          <p:tavLst>
                                            <p:tav tm="0">
                                              <p:val>
                                                <p:strVal val="0-#ppt_w/2"/>
                                              </p:val>
                                            </p:tav>
                                            <p:tav tm="100000">
                                              <p:val>
                                                <p:strVal val="#ppt_x"/>
                                              </p:val>
                                            </p:tav>
                                          </p:tavLst>
                                        </p:anim>
                                        <p:anim calcmode="lin" valueType="num" p14:bounceEnd="20000">
                                          <p:cBhvr additive="base">
                                            <p:cTn id="56" dur="400" fill="hold"/>
                                            <p:tgtEl>
                                              <p:spTgt spid="16"/>
                                            </p:tgtEl>
                                            <p:attrNameLst>
                                              <p:attrName>ppt_y</p:attrName>
                                            </p:attrNameLst>
                                          </p:cBhvr>
                                          <p:tavLst>
                                            <p:tav tm="0">
                                              <p:val>
                                                <p:strVal val="#ppt_y"/>
                                              </p:val>
                                            </p:tav>
                                            <p:tav tm="100000">
                                              <p:val>
                                                <p:strVal val="#ppt_y"/>
                                              </p:val>
                                            </p:tav>
                                          </p:tavLst>
                                        </p:anim>
                                      </p:childTnLst>
                                    </p:cTn>
                                  </p:par>
                                  <p:par>
                                    <p:cTn id="57" presetID="8" presetClass="emph" presetSubtype="0" fill="hold" nodeType="withEffect" p14:presetBounceEnd="20000">
                                      <p:stCondLst>
                                        <p:cond delay="180"/>
                                      </p:stCondLst>
                                      <p:childTnLst>
                                        <p:animRot by="10800000" p14:bounceEnd="20000">
                                          <p:cBhvr>
                                            <p:cTn id="58"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350" fill="hold"/>
                                            <p:tgtEl>
                                              <p:spTgt spid="25"/>
                                            </p:tgtEl>
                                            <p:attrNameLst>
                                              <p:attrName>ppt_x</p:attrName>
                                            </p:attrNameLst>
                                          </p:cBhvr>
                                          <p:tavLst>
                                            <p:tav tm="0">
                                              <p:val>
                                                <p:strVal val="1+#ppt_w/2"/>
                                              </p:val>
                                            </p:tav>
                                            <p:tav tm="100000">
                                              <p:val>
                                                <p:strVal val="#ppt_x"/>
                                              </p:val>
                                            </p:tav>
                                          </p:tavLst>
                                        </p:anim>
                                        <p:anim calcmode="lin" valueType="num">
                                          <p:cBhvr additive="base">
                                            <p:cTn id="12" dur="35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350" fill="hold"/>
                                            <p:tgtEl>
                                              <p:spTgt spid="4"/>
                                            </p:tgtEl>
                                            <p:attrNameLst>
                                              <p:attrName>ppt_x</p:attrName>
                                            </p:attrNameLst>
                                          </p:cBhvr>
                                          <p:tavLst>
                                            <p:tav tm="0">
                                              <p:val>
                                                <p:strVal val="0-#ppt_w/2"/>
                                              </p:val>
                                            </p:tav>
                                            <p:tav tm="100000">
                                              <p:val>
                                                <p:strVal val="#ppt_x"/>
                                              </p:val>
                                            </p:tav>
                                          </p:tavLst>
                                        </p:anim>
                                        <p:anim calcmode="lin" valueType="num">
                                          <p:cBhvr additive="base">
                                            <p:cTn id="16" dur="35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400" fill="hold"/>
                                            <p:tgtEl>
                                              <p:spTgt spid="22"/>
                                            </p:tgtEl>
                                            <p:attrNameLst>
                                              <p:attrName>ppt_x</p:attrName>
                                            </p:attrNameLst>
                                          </p:cBhvr>
                                          <p:tavLst>
                                            <p:tav tm="0">
                                              <p:val>
                                                <p:strVal val="0-#ppt_w/2"/>
                                              </p:val>
                                            </p:tav>
                                            <p:tav tm="100000">
                                              <p:val>
                                                <p:strVal val="#ppt_x"/>
                                              </p:val>
                                            </p:tav>
                                          </p:tavLst>
                                        </p:anim>
                                        <p:anim calcmode="lin" valueType="num">
                                          <p:cBhvr additive="base">
                                            <p:cTn id="20" dur="400" fill="hold"/>
                                            <p:tgtEl>
                                              <p:spTgt spid="22"/>
                                            </p:tgtEl>
                                            <p:attrNameLst>
                                              <p:attrName>ppt_y</p:attrName>
                                            </p:attrNameLst>
                                          </p:cBhvr>
                                          <p:tavLst>
                                            <p:tav tm="0">
                                              <p:val>
                                                <p:strVal val="#ppt_y"/>
                                              </p:val>
                                            </p:tav>
                                            <p:tav tm="100000">
                                              <p:val>
                                                <p:strVal val="#ppt_y"/>
                                              </p:val>
                                            </p:tav>
                                          </p:tavLst>
                                        </p:anim>
                                      </p:childTnLst>
                                    </p:cTn>
                                  </p:par>
                                  <p:par>
                                    <p:cTn id="21" presetID="8" presetClass="emph" presetSubtype="0" fill="hold" nodeType="withEffect">
                                      <p:stCondLst>
                                        <p:cond delay="0"/>
                                      </p:stCondLst>
                                      <p:childTnLst>
                                        <p:animRot by="64800000">
                                          <p:cBhvr>
                                            <p:cTn id="22" dur="400" fill="hold"/>
                                            <p:tgtEl>
                                              <p:spTgt spid="22"/>
                                            </p:tgtEl>
                                            <p:attrNameLst>
                                              <p:attrName>r</p:attrName>
                                            </p:attrNameLst>
                                          </p:cBhvr>
                                        </p:animRot>
                                      </p:childTnLst>
                                    </p:cTn>
                                  </p:par>
                                  <p:par>
                                    <p:cTn id="23" presetID="2" presetClass="entr" presetSubtype="8" fill="hold" nodeType="withEffect">
                                      <p:stCondLst>
                                        <p:cond delay="3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400" fill="hold"/>
                                            <p:tgtEl>
                                              <p:spTgt spid="21"/>
                                            </p:tgtEl>
                                            <p:attrNameLst>
                                              <p:attrName>ppt_x</p:attrName>
                                            </p:attrNameLst>
                                          </p:cBhvr>
                                          <p:tavLst>
                                            <p:tav tm="0">
                                              <p:val>
                                                <p:strVal val="0-#ppt_w/2"/>
                                              </p:val>
                                            </p:tav>
                                            <p:tav tm="100000">
                                              <p:val>
                                                <p:strVal val="#ppt_x"/>
                                              </p:val>
                                            </p:tav>
                                          </p:tavLst>
                                        </p:anim>
                                        <p:anim calcmode="lin" valueType="num">
                                          <p:cBhvr additive="base">
                                            <p:cTn id="26" dur="400" fill="hold"/>
                                            <p:tgtEl>
                                              <p:spTgt spid="21"/>
                                            </p:tgtEl>
                                            <p:attrNameLst>
                                              <p:attrName>ppt_y</p:attrName>
                                            </p:attrNameLst>
                                          </p:cBhvr>
                                          <p:tavLst>
                                            <p:tav tm="0">
                                              <p:val>
                                                <p:strVal val="#ppt_y"/>
                                              </p:val>
                                            </p:tav>
                                            <p:tav tm="100000">
                                              <p:val>
                                                <p:strVal val="#ppt_y"/>
                                              </p:val>
                                            </p:tav>
                                          </p:tavLst>
                                        </p:anim>
                                      </p:childTnLst>
                                    </p:cTn>
                                  </p:par>
                                  <p:par>
                                    <p:cTn id="27" presetID="8" presetClass="emph" presetSubtype="0" fill="hold" nodeType="withEffect">
                                      <p:stCondLst>
                                        <p:cond delay="30"/>
                                      </p:stCondLst>
                                      <p:childTnLst>
                                        <p:animRot by="54000000">
                                          <p:cBhvr>
                                            <p:cTn id="28" dur="400" fill="hold"/>
                                            <p:tgtEl>
                                              <p:spTgt spid="21"/>
                                            </p:tgtEl>
                                            <p:attrNameLst>
                                              <p:attrName>r</p:attrName>
                                            </p:attrNameLst>
                                          </p:cBhvr>
                                        </p:animRot>
                                      </p:childTnLst>
                                    </p:cTn>
                                  </p:par>
                                  <p:par>
                                    <p:cTn id="29" presetID="2" presetClass="entr" presetSubtype="8" fill="hold" nodeType="withEffect">
                                      <p:stCondLst>
                                        <p:cond delay="6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400" fill="hold"/>
                                            <p:tgtEl>
                                              <p:spTgt spid="20"/>
                                            </p:tgtEl>
                                            <p:attrNameLst>
                                              <p:attrName>ppt_x</p:attrName>
                                            </p:attrNameLst>
                                          </p:cBhvr>
                                          <p:tavLst>
                                            <p:tav tm="0">
                                              <p:val>
                                                <p:strVal val="0-#ppt_w/2"/>
                                              </p:val>
                                            </p:tav>
                                            <p:tav tm="100000">
                                              <p:val>
                                                <p:strVal val="#ppt_x"/>
                                              </p:val>
                                            </p:tav>
                                          </p:tavLst>
                                        </p:anim>
                                        <p:anim calcmode="lin" valueType="num">
                                          <p:cBhvr additive="base">
                                            <p:cTn id="32" dur="400" fill="hold"/>
                                            <p:tgtEl>
                                              <p:spTgt spid="20"/>
                                            </p:tgtEl>
                                            <p:attrNameLst>
                                              <p:attrName>ppt_y</p:attrName>
                                            </p:attrNameLst>
                                          </p:cBhvr>
                                          <p:tavLst>
                                            <p:tav tm="0">
                                              <p:val>
                                                <p:strVal val="#ppt_y"/>
                                              </p:val>
                                            </p:tav>
                                            <p:tav tm="100000">
                                              <p:val>
                                                <p:strVal val="#ppt_y"/>
                                              </p:val>
                                            </p:tav>
                                          </p:tavLst>
                                        </p:anim>
                                      </p:childTnLst>
                                    </p:cTn>
                                  </p:par>
                                  <p:par>
                                    <p:cTn id="33" presetID="8" presetClass="emph" presetSubtype="0" fill="hold" nodeType="withEffect">
                                      <p:stCondLst>
                                        <p:cond delay="60"/>
                                      </p:stCondLst>
                                      <p:childTnLst>
                                        <p:animRot by="48600000">
                                          <p:cBhvr>
                                            <p:cTn id="34" dur="400" fill="hold"/>
                                            <p:tgtEl>
                                              <p:spTgt spid="20"/>
                                            </p:tgtEl>
                                            <p:attrNameLst>
                                              <p:attrName>r</p:attrName>
                                            </p:attrNameLst>
                                          </p:cBhvr>
                                        </p:animRot>
                                      </p:childTnLst>
                                    </p:cTn>
                                  </p:par>
                                  <p:par>
                                    <p:cTn id="35" presetID="2" presetClass="entr" presetSubtype="8" fill="hold" nodeType="withEffect">
                                      <p:stCondLst>
                                        <p:cond delay="9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400" fill="hold"/>
                                            <p:tgtEl>
                                              <p:spTgt spid="19"/>
                                            </p:tgtEl>
                                            <p:attrNameLst>
                                              <p:attrName>ppt_x</p:attrName>
                                            </p:attrNameLst>
                                          </p:cBhvr>
                                          <p:tavLst>
                                            <p:tav tm="0">
                                              <p:val>
                                                <p:strVal val="0-#ppt_w/2"/>
                                              </p:val>
                                            </p:tav>
                                            <p:tav tm="100000">
                                              <p:val>
                                                <p:strVal val="#ppt_x"/>
                                              </p:val>
                                            </p:tav>
                                          </p:tavLst>
                                        </p:anim>
                                        <p:anim calcmode="lin" valueType="num">
                                          <p:cBhvr additive="base">
                                            <p:cTn id="38" dur="400" fill="hold"/>
                                            <p:tgtEl>
                                              <p:spTgt spid="19"/>
                                            </p:tgtEl>
                                            <p:attrNameLst>
                                              <p:attrName>ppt_y</p:attrName>
                                            </p:attrNameLst>
                                          </p:cBhvr>
                                          <p:tavLst>
                                            <p:tav tm="0">
                                              <p:val>
                                                <p:strVal val="#ppt_y"/>
                                              </p:val>
                                            </p:tav>
                                            <p:tav tm="100000">
                                              <p:val>
                                                <p:strVal val="#ppt_y"/>
                                              </p:val>
                                            </p:tav>
                                          </p:tavLst>
                                        </p:anim>
                                      </p:childTnLst>
                                    </p:cTn>
                                  </p:par>
                                  <p:par>
                                    <p:cTn id="39" presetID="8" presetClass="emph" presetSubtype="0" fill="hold" nodeType="withEffect">
                                      <p:stCondLst>
                                        <p:cond delay="90"/>
                                      </p:stCondLst>
                                      <p:childTnLst>
                                        <p:animRot by="37800000">
                                          <p:cBhvr>
                                            <p:cTn id="40" dur="400" fill="hold"/>
                                            <p:tgtEl>
                                              <p:spTgt spid="19"/>
                                            </p:tgtEl>
                                            <p:attrNameLst>
                                              <p:attrName>r</p:attrName>
                                            </p:attrNameLst>
                                          </p:cBhvr>
                                        </p:animRot>
                                      </p:childTnLst>
                                    </p:cTn>
                                  </p:par>
                                  <p:par>
                                    <p:cTn id="41" presetID="2" presetClass="entr" presetSubtype="8" fill="hold" nodeType="withEffect">
                                      <p:stCondLst>
                                        <p:cond delay="12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400" fill="hold"/>
                                            <p:tgtEl>
                                              <p:spTgt spid="18"/>
                                            </p:tgtEl>
                                            <p:attrNameLst>
                                              <p:attrName>ppt_x</p:attrName>
                                            </p:attrNameLst>
                                          </p:cBhvr>
                                          <p:tavLst>
                                            <p:tav tm="0">
                                              <p:val>
                                                <p:strVal val="0-#ppt_w/2"/>
                                              </p:val>
                                            </p:tav>
                                            <p:tav tm="100000">
                                              <p:val>
                                                <p:strVal val="#ppt_x"/>
                                              </p:val>
                                            </p:tav>
                                          </p:tavLst>
                                        </p:anim>
                                        <p:anim calcmode="lin" valueType="num">
                                          <p:cBhvr additive="base">
                                            <p:cTn id="44" dur="400" fill="hold"/>
                                            <p:tgtEl>
                                              <p:spTgt spid="18"/>
                                            </p:tgtEl>
                                            <p:attrNameLst>
                                              <p:attrName>ppt_y</p:attrName>
                                            </p:attrNameLst>
                                          </p:cBhvr>
                                          <p:tavLst>
                                            <p:tav tm="0">
                                              <p:val>
                                                <p:strVal val="#ppt_y"/>
                                              </p:val>
                                            </p:tav>
                                            <p:tav tm="100000">
                                              <p:val>
                                                <p:strVal val="#ppt_y"/>
                                              </p:val>
                                            </p:tav>
                                          </p:tavLst>
                                        </p:anim>
                                      </p:childTnLst>
                                    </p:cTn>
                                  </p:par>
                                  <p:par>
                                    <p:cTn id="45" presetID="8" presetClass="emph" presetSubtype="0" fill="hold" nodeType="withEffect">
                                      <p:stCondLst>
                                        <p:cond delay="120"/>
                                      </p:stCondLst>
                                      <p:childTnLst>
                                        <p:animRot by="32400000">
                                          <p:cBhvr>
                                            <p:cTn id="46" dur="400" fill="hold"/>
                                            <p:tgtEl>
                                              <p:spTgt spid="18"/>
                                            </p:tgtEl>
                                            <p:attrNameLst>
                                              <p:attrName>r</p:attrName>
                                            </p:attrNameLst>
                                          </p:cBhvr>
                                        </p:animRot>
                                      </p:childTnLst>
                                    </p:cTn>
                                  </p:par>
                                  <p:par>
                                    <p:cTn id="47" presetID="2" presetClass="entr" presetSubtype="8" fill="hold" nodeType="withEffect">
                                      <p:stCondLst>
                                        <p:cond delay="15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400" fill="hold"/>
                                            <p:tgtEl>
                                              <p:spTgt spid="17"/>
                                            </p:tgtEl>
                                            <p:attrNameLst>
                                              <p:attrName>ppt_x</p:attrName>
                                            </p:attrNameLst>
                                          </p:cBhvr>
                                          <p:tavLst>
                                            <p:tav tm="0">
                                              <p:val>
                                                <p:strVal val="0-#ppt_w/2"/>
                                              </p:val>
                                            </p:tav>
                                            <p:tav tm="100000">
                                              <p:val>
                                                <p:strVal val="#ppt_x"/>
                                              </p:val>
                                            </p:tav>
                                          </p:tavLst>
                                        </p:anim>
                                        <p:anim calcmode="lin" valueType="num">
                                          <p:cBhvr additive="base">
                                            <p:cTn id="50" dur="400" fill="hold"/>
                                            <p:tgtEl>
                                              <p:spTgt spid="17"/>
                                            </p:tgtEl>
                                            <p:attrNameLst>
                                              <p:attrName>ppt_y</p:attrName>
                                            </p:attrNameLst>
                                          </p:cBhvr>
                                          <p:tavLst>
                                            <p:tav tm="0">
                                              <p:val>
                                                <p:strVal val="#ppt_y"/>
                                              </p:val>
                                            </p:tav>
                                            <p:tav tm="100000">
                                              <p:val>
                                                <p:strVal val="#ppt_y"/>
                                              </p:val>
                                            </p:tav>
                                          </p:tavLst>
                                        </p:anim>
                                      </p:childTnLst>
                                    </p:cTn>
                                  </p:par>
                                  <p:par>
                                    <p:cTn id="51" presetID="8" presetClass="emph" presetSubtype="0" fill="hold" nodeType="withEffect">
                                      <p:stCondLst>
                                        <p:cond delay="150"/>
                                      </p:stCondLst>
                                      <p:childTnLst>
                                        <p:animRot by="21600000">
                                          <p:cBhvr>
                                            <p:cTn id="52" dur="400" fill="hold"/>
                                            <p:tgtEl>
                                              <p:spTgt spid="17"/>
                                            </p:tgtEl>
                                            <p:attrNameLst>
                                              <p:attrName>r</p:attrName>
                                            </p:attrNameLst>
                                          </p:cBhvr>
                                        </p:animRot>
                                      </p:childTnLst>
                                    </p:cTn>
                                  </p:par>
                                  <p:par>
                                    <p:cTn id="53" presetID="2" presetClass="entr" presetSubtype="8" fill="hold" nodeType="withEffect">
                                      <p:stCondLst>
                                        <p:cond delay="18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400" fill="hold"/>
                                            <p:tgtEl>
                                              <p:spTgt spid="16"/>
                                            </p:tgtEl>
                                            <p:attrNameLst>
                                              <p:attrName>ppt_x</p:attrName>
                                            </p:attrNameLst>
                                          </p:cBhvr>
                                          <p:tavLst>
                                            <p:tav tm="0">
                                              <p:val>
                                                <p:strVal val="0-#ppt_w/2"/>
                                              </p:val>
                                            </p:tav>
                                            <p:tav tm="100000">
                                              <p:val>
                                                <p:strVal val="#ppt_x"/>
                                              </p:val>
                                            </p:tav>
                                          </p:tavLst>
                                        </p:anim>
                                        <p:anim calcmode="lin" valueType="num">
                                          <p:cBhvr additive="base">
                                            <p:cTn id="56" dur="400" fill="hold"/>
                                            <p:tgtEl>
                                              <p:spTgt spid="16"/>
                                            </p:tgtEl>
                                            <p:attrNameLst>
                                              <p:attrName>ppt_y</p:attrName>
                                            </p:attrNameLst>
                                          </p:cBhvr>
                                          <p:tavLst>
                                            <p:tav tm="0">
                                              <p:val>
                                                <p:strVal val="#ppt_y"/>
                                              </p:val>
                                            </p:tav>
                                            <p:tav tm="100000">
                                              <p:val>
                                                <p:strVal val="#ppt_y"/>
                                              </p:val>
                                            </p:tav>
                                          </p:tavLst>
                                        </p:anim>
                                      </p:childTnLst>
                                    </p:cTn>
                                  </p:par>
                                  <p:par>
                                    <p:cTn id="57" presetID="8" presetClass="emph" presetSubtype="0" fill="hold" nodeType="withEffect">
                                      <p:stCondLst>
                                        <p:cond delay="180"/>
                                      </p:stCondLst>
                                      <p:childTnLst>
                                        <p:animRot by="10800000">
                                          <p:cBhvr>
                                            <p:cTn id="58"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80812" y="448056"/>
            <a:ext cx="8134588" cy="646331"/>
          </a:xfrm>
          <a:prstGeom prst="rect">
            <a:avLst/>
          </a:prstGeom>
          <a:noFill/>
        </p:spPr>
        <p:txBody>
          <a:bodyPr wrap="square" rtlCol="0">
            <a:spAutoFit/>
          </a:bodyPr>
          <a:lstStyle/>
          <a:p>
            <a:r>
              <a:rPr lang="en-US" sz="36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Engineering Design Process</a:t>
            </a:r>
            <a:endParaRPr lang="en-US" sz="36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grpSp>
        <p:nvGrpSpPr>
          <p:cNvPr id="32" name="Step 2"/>
          <p:cNvGrpSpPr/>
          <p:nvPr/>
        </p:nvGrpSpPr>
        <p:grpSpPr>
          <a:xfrm>
            <a:off x="3120027" y="1865701"/>
            <a:ext cx="4911453" cy="1458251"/>
            <a:chOff x="3120027" y="1898789"/>
            <a:chExt cx="4911453" cy="1458251"/>
          </a:xfrm>
        </p:grpSpPr>
        <p:grpSp>
          <p:nvGrpSpPr>
            <p:cNvPr id="34" name="Step 1"/>
            <p:cNvGrpSpPr/>
            <p:nvPr/>
          </p:nvGrpSpPr>
          <p:grpSpPr>
            <a:xfrm>
              <a:off x="3120027" y="1898789"/>
              <a:ext cx="4728573" cy="1138212"/>
              <a:chOff x="3120027" y="1898789"/>
              <a:chExt cx="4728573" cy="1138212"/>
            </a:xfrm>
          </p:grpSpPr>
          <p:sp>
            <p:nvSpPr>
              <p:cNvPr id="36" name="Textbox"/>
              <p:cNvSpPr/>
              <p:nvPr/>
            </p:nvSpPr>
            <p:spPr>
              <a:xfrm>
                <a:off x="3174890" y="1898789"/>
                <a:ext cx="4673710" cy="1138212"/>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2:  Research</a:t>
                </a:r>
              </a:p>
              <a:p>
                <a:pPr lvl="0"/>
                <a:r>
                  <a:rPr lang="en-US" sz="1600" dirty="0">
                    <a:solidFill>
                      <a:prstClr val="black"/>
                    </a:solidFill>
                    <a:latin typeface="Arial"/>
                    <a:cs typeface="Arial"/>
                    <a:sym typeface="Arial"/>
                  </a:rPr>
                  <a:t>Learn about the problem and find out </a:t>
                </a:r>
                <a:br>
                  <a:rPr lang="en-US" sz="1600" dirty="0">
                    <a:solidFill>
                      <a:prstClr val="black"/>
                    </a:solidFill>
                    <a:latin typeface="Arial"/>
                    <a:cs typeface="Arial"/>
                    <a:sym typeface="Arial"/>
                  </a:rPr>
                </a:br>
                <a:r>
                  <a:rPr lang="en-US" sz="1600" dirty="0">
                    <a:solidFill>
                      <a:prstClr val="black"/>
                    </a:solidFill>
                    <a:latin typeface="Arial"/>
                    <a:cs typeface="Arial"/>
                    <a:sym typeface="Arial"/>
                  </a:rPr>
                  <a:t>how other people have solved it.</a:t>
                </a:r>
                <a:endParaRPr lang="en-US" sz="1600" dirty="0">
                  <a:solidFill>
                    <a:prstClr val="black"/>
                  </a:solidFill>
                </a:endParaRPr>
              </a:p>
            </p:txBody>
          </p:sp>
          <p:sp>
            <p:nvSpPr>
              <p:cNvPr id="37" name="Round Same Side Corner Rectangle 36"/>
              <p:cNvSpPr/>
              <p:nvPr/>
            </p:nvSpPr>
            <p:spPr>
              <a:xfrm rot="16200000">
                <a:off x="2605786" y="2413032"/>
                <a:ext cx="1138210" cy="109728"/>
              </a:xfrm>
              <a:prstGeom prst="round2SameRect">
                <a:avLst>
                  <a:gd name="adj1" fmla="val 50000"/>
                  <a:gd name="adj2" fmla="val 0"/>
                </a:avLst>
              </a:prstGeom>
              <a:solidFill>
                <a:srgbClr val="5DD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9960" y="2625520"/>
              <a:ext cx="731520" cy="731520"/>
            </a:xfrm>
            <a:prstGeom prst="rect">
              <a:avLst/>
            </a:prstGeom>
          </p:spPr>
        </p:pic>
      </p:grpSp>
      <p:grpSp>
        <p:nvGrpSpPr>
          <p:cNvPr id="38" name="Step 3"/>
          <p:cNvGrpSpPr/>
          <p:nvPr/>
        </p:nvGrpSpPr>
        <p:grpSpPr>
          <a:xfrm>
            <a:off x="3120026" y="2150253"/>
            <a:ext cx="4911454" cy="1458252"/>
            <a:chOff x="3120026" y="2103931"/>
            <a:chExt cx="4911454" cy="1458252"/>
          </a:xfrm>
        </p:grpSpPr>
        <p:grpSp>
          <p:nvGrpSpPr>
            <p:cNvPr id="39" name="Step 2"/>
            <p:cNvGrpSpPr/>
            <p:nvPr/>
          </p:nvGrpSpPr>
          <p:grpSpPr>
            <a:xfrm>
              <a:off x="3120026" y="2103931"/>
              <a:ext cx="4728027" cy="1138211"/>
              <a:chOff x="3120027" y="1898789"/>
              <a:chExt cx="4728027" cy="1138211"/>
            </a:xfrm>
          </p:grpSpPr>
          <p:sp>
            <p:nvSpPr>
              <p:cNvPr id="41" name="Textbox"/>
              <p:cNvSpPr/>
              <p:nvPr/>
            </p:nvSpPr>
            <p:spPr>
              <a:xfrm>
                <a:off x="3174890" y="1898789"/>
                <a:ext cx="4673164" cy="1138211"/>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3:  Requirements</a:t>
                </a:r>
              </a:p>
              <a:p>
                <a:pPr lvl="0"/>
                <a:r>
                  <a:rPr lang="en-US" sz="1600" dirty="0">
                    <a:solidFill>
                      <a:prstClr val="black"/>
                    </a:solidFill>
                    <a:latin typeface="Arial"/>
                    <a:cs typeface="Arial"/>
                    <a:sym typeface="Arial"/>
                  </a:rPr>
                  <a:t>Describe what the solution needs to do.</a:t>
                </a:r>
                <a:endParaRPr lang="en-US" sz="1600" dirty="0">
                  <a:solidFill>
                    <a:prstClr val="black"/>
                  </a:solidFill>
                </a:endParaRPr>
              </a:p>
            </p:txBody>
          </p:sp>
          <p:sp>
            <p:nvSpPr>
              <p:cNvPr id="42" name="Round Same Side Corner Rectangle 41"/>
              <p:cNvSpPr/>
              <p:nvPr/>
            </p:nvSpPr>
            <p:spPr>
              <a:xfrm rot="16200000">
                <a:off x="2605786" y="2413032"/>
                <a:ext cx="1138209" cy="109728"/>
              </a:xfrm>
              <a:prstGeom prst="round2SameRect">
                <a:avLst>
                  <a:gd name="adj1" fmla="val 50000"/>
                  <a:gd name="adj2" fmla="val 0"/>
                </a:avLst>
              </a:prstGeom>
              <a:solidFill>
                <a:srgbClr val="FF8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9960" y="2830663"/>
              <a:ext cx="731520" cy="731520"/>
            </a:xfrm>
            <a:prstGeom prst="rect">
              <a:avLst/>
            </a:prstGeom>
          </p:spPr>
        </p:pic>
      </p:grpSp>
      <p:grpSp>
        <p:nvGrpSpPr>
          <p:cNvPr id="24"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25" name="Connector"/>
            <p:cNvCxnSpPr>
              <a:cxnSpLocks/>
              <a:stCxn id="33" idx="2"/>
              <a:endCxn id="26" idx="0"/>
            </p:cNvCxnSpPr>
            <p:nvPr/>
          </p:nvCxnSpPr>
          <p:spPr>
            <a:xfrm>
              <a:off x="2539935" y="1553112"/>
              <a:ext cx="0" cy="2712232"/>
            </a:xfrm>
            <a:prstGeom prst="straightConnector1">
              <a:avLst/>
            </a:prstGeom>
            <a:noFill/>
            <a:ln w="57150" cap="flat" cmpd="sng">
              <a:solidFill>
                <a:srgbClr val="F7F7F7"/>
              </a:solidFill>
              <a:prstDash val="solid"/>
              <a:round/>
              <a:headEnd type="none" w="sm" len="sm"/>
              <a:tailEnd type="none" w="sm" len="sm"/>
            </a:ln>
          </p:spPr>
        </p:cxnSp>
        <p:sp>
          <p:nvSpPr>
            <p:cNvPr id="26" name="Communicate"/>
            <p:cNvSpPr/>
            <p:nvPr/>
          </p:nvSpPr>
          <p:spPr>
            <a:xfrm>
              <a:off x="1499870" y="4265344"/>
              <a:ext cx="2080131" cy="352962"/>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27" name="Testing"/>
            <p:cNvSpPr/>
            <p:nvPr/>
          </p:nvSpPr>
          <p:spPr>
            <a:xfrm>
              <a:off x="1499870" y="3754480"/>
              <a:ext cx="2080131" cy="352962"/>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28" name="Prototype"/>
            <p:cNvSpPr/>
            <p:nvPr/>
          </p:nvSpPr>
          <p:spPr>
            <a:xfrm>
              <a:off x="1499870" y="3243614"/>
              <a:ext cx="2080131" cy="352962"/>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29" name="Solution"/>
            <p:cNvSpPr/>
            <p:nvPr/>
          </p:nvSpPr>
          <p:spPr>
            <a:xfrm>
              <a:off x="1499869" y="2732748"/>
              <a:ext cx="2080144" cy="352962"/>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30" name="Requirements"/>
            <p:cNvSpPr/>
            <p:nvPr/>
          </p:nvSpPr>
          <p:spPr>
            <a:xfrm>
              <a:off x="1499870" y="2221882"/>
              <a:ext cx="2080143" cy="352962"/>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31" name="Research"/>
            <p:cNvSpPr/>
            <p:nvPr/>
          </p:nvSpPr>
          <p:spPr>
            <a:xfrm>
              <a:off x="1499869" y="1711016"/>
              <a:ext cx="2080132" cy="352962"/>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33" name="Problem"/>
            <p:cNvSpPr/>
            <p:nvPr/>
          </p:nvSpPr>
          <p:spPr>
            <a:xfrm>
              <a:off x="1499870" y="1200150"/>
              <a:ext cx="2080131" cy="352962"/>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spTree>
    <p:extLst>
      <p:ext uri="{BB962C8B-B14F-4D97-AF65-F5344CB8AC3E}">
        <p14:creationId xmlns:p14="http://schemas.microsoft.com/office/powerpoint/2010/main" val="341644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8" fill="hold" nodeType="afterEffect">
                                  <p:stCondLst>
                                    <p:cond delay="0"/>
                                  </p:stCondLst>
                                  <p:childTnLst>
                                    <p:anim calcmode="lin" valueType="num">
                                      <p:cBhvr additive="base">
                                        <p:cTn id="6" dur="250"/>
                                        <p:tgtEl>
                                          <p:spTgt spid="32"/>
                                        </p:tgtEl>
                                        <p:attrNameLst>
                                          <p:attrName>ppt_x</p:attrName>
                                        </p:attrNameLst>
                                      </p:cBhvr>
                                      <p:tavLst>
                                        <p:tav tm="0">
                                          <p:val>
                                            <p:strVal val="#ppt_x"/>
                                          </p:val>
                                        </p:tav>
                                        <p:tav tm="100000">
                                          <p:val>
                                            <p:strVal val="#ppt_x-#ppt_w*1.125000"/>
                                          </p:val>
                                        </p:tav>
                                      </p:tavLst>
                                    </p:anim>
                                    <p:animEffect transition="out" filter="wipe(left)">
                                      <p:cBhvr>
                                        <p:cTn id="7" dur="250"/>
                                        <p:tgtEl>
                                          <p:spTgt spid="32"/>
                                        </p:tgtEl>
                                      </p:cBhvr>
                                    </p:animEffect>
                                    <p:set>
                                      <p:cBhvr>
                                        <p:cTn id="8" dur="1" fill="hold">
                                          <p:stCondLst>
                                            <p:cond delay="249"/>
                                          </p:stCondLst>
                                        </p:cTn>
                                        <p:tgtEl>
                                          <p:spTgt spid="32"/>
                                        </p:tgtEl>
                                        <p:attrNameLst>
                                          <p:attrName>style.visibility</p:attrName>
                                        </p:attrNameLst>
                                      </p:cBhvr>
                                      <p:to>
                                        <p:strVal val="hidden"/>
                                      </p:to>
                                    </p:set>
                                  </p:childTnLst>
                                </p:cTn>
                              </p:par>
                            </p:childTnLst>
                          </p:cTn>
                        </p:par>
                        <p:par>
                          <p:cTn id="9" fill="hold">
                            <p:stCondLst>
                              <p:cond delay="250"/>
                            </p:stCondLst>
                            <p:childTnLst>
                              <p:par>
                                <p:cTn id="10" presetID="12" presetClass="entr" presetSubtype="8" fill="hold" nodeType="after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250"/>
                                        <p:tgtEl>
                                          <p:spTgt spid="38"/>
                                        </p:tgtEl>
                                        <p:attrNameLst>
                                          <p:attrName>ppt_x</p:attrName>
                                        </p:attrNameLst>
                                      </p:cBhvr>
                                      <p:tavLst>
                                        <p:tav tm="0">
                                          <p:val>
                                            <p:strVal val="#ppt_x-#ppt_w*1.125000"/>
                                          </p:val>
                                        </p:tav>
                                        <p:tav tm="100000">
                                          <p:val>
                                            <p:strVal val="#ppt_x"/>
                                          </p:val>
                                        </p:tav>
                                      </p:tavLst>
                                    </p:anim>
                                    <p:animEffect transition="in" filter="wipe(right)">
                                      <p:cBhvr>
                                        <p:cTn id="13" dur="2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80812" y="448056"/>
            <a:ext cx="8134588" cy="646331"/>
          </a:xfrm>
          <a:prstGeom prst="rect">
            <a:avLst/>
          </a:prstGeom>
          <a:noFill/>
        </p:spPr>
        <p:txBody>
          <a:bodyPr wrap="square" rtlCol="0">
            <a:spAutoFit/>
          </a:bodyPr>
          <a:lstStyle/>
          <a:p>
            <a:r>
              <a:rPr lang="en-US" sz="36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Engineering Design Process</a:t>
            </a:r>
            <a:endParaRPr lang="en-US" sz="36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grpSp>
        <p:nvGrpSpPr>
          <p:cNvPr id="23" name="Step 3"/>
          <p:cNvGrpSpPr/>
          <p:nvPr/>
        </p:nvGrpSpPr>
        <p:grpSpPr>
          <a:xfrm>
            <a:off x="3120027" y="2150253"/>
            <a:ext cx="4911453" cy="1458251"/>
            <a:chOff x="3120027" y="1898789"/>
            <a:chExt cx="4911453" cy="1458251"/>
          </a:xfrm>
        </p:grpSpPr>
        <p:grpSp>
          <p:nvGrpSpPr>
            <p:cNvPr id="24" name="Step 1"/>
            <p:cNvGrpSpPr/>
            <p:nvPr/>
          </p:nvGrpSpPr>
          <p:grpSpPr>
            <a:xfrm>
              <a:off x="3120027" y="1898789"/>
              <a:ext cx="4728573" cy="1138212"/>
              <a:chOff x="3120027" y="1898789"/>
              <a:chExt cx="4728573" cy="1138212"/>
            </a:xfrm>
          </p:grpSpPr>
          <p:sp>
            <p:nvSpPr>
              <p:cNvPr id="26" name="Textbox"/>
              <p:cNvSpPr/>
              <p:nvPr/>
            </p:nvSpPr>
            <p:spPr>
              <a:xfrm>
                <a:off x="3174890" y="1898789"/>
                <a:ext cx="4673710" cy="1138212"/>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3:  Requirements</a:t>
                </a:r>
              </a:p>
              <a:p>
                <a:pPr lvl="0"/>
                <a:r>
                  <a:rPr lang="en-US" sz="1600" dirty="0">
                    <a:solidFill>
                      <a:prstClr val="black"/>
                    </a:solidFill>
                    <a:latin typeface="Arial"/>
                    <a:cs typeface="Arial"/>
                    <a:sym typeface="Arial"/>
                  </a:rPr>
                  <a:t>Describe what the solution needs to do.</a:t>
                </a:r>
                <a:endParaRPr lang="en-US" sz="1600" dirty="0">
                  <a:solidFill>
                    <a:prstClr val="black"/>
                  </a:solidFill>
                </a:endParaRPr>
              </a:p>
            </p:txBody>
          </p:sp>
          <p:sp>
            <p:nvSpPr>
              <p:cNvPr id="27" name="Round Same Side Corner Rectangle 26"/>
              <p:cNvSpPr/>
              <p:nvPr/>
            </p:nvSpPr>
            <p:spPr>
              <a:xfrm rot="16200000">
                <a:off x="2605786" y="2413032"/>
                <a:ext cx="1138210" cy="109728"/>
              </a:xfrm>
              <a:prstGeom prst="round2SameRect">
                <a:avLst>
                  <a:gd name="adj1" fmla="val 50000"/>
                  <a:gd name="adj2" fmla="val 0"/>
                </a:avLst>
              </a:prstGeom>
              <a:solidFill>
                <a:srgbClr val="FF8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9960" y="2625520"/>
              <a:ext cx="731520" cy="731520"/>
            </a:xfrm>
            <a:prstGeom prst="rect">
              <a:avLst/>
            </a:prstGeom>
          </p:spPr>
        </p:pic>
      </p:grpSp>
      <p:grpSp>
        <p:nvGrpSpPr>
          <p:cNvPr id="28" name="Step 4"/>
          <p:cNvGrpSpPr/>
          <p:nvPr/>
        </p:nvGrpSpPr>
        <p:grpSpPr>
          <a:xfrm>
            <a:off x="3120026" y="2635536"/>
            <a:ext cx="4911454" cy="1458252"/>
            <a:chOff x="3120026" y="2103931"/>
            <a:chExt cx="4911454" cy="1458252"/>
          </a:xfrm>
          <a:effectLst/>
        </p:grpSpPr>
        <p:grpSp>
          <p:nvGrpSpPr>
            <p:cNvPr id="29" name="Step 2"/>
            <p:cNvGrpSpPr/>
            <p:nvPr/>
          </p:nvGrpSpPr>
          <p:grpSpPr>
            <a:xfrm>
              <a:off x="3120026" y="2103931"/>
              <a:ext cx="4728027" cy="1138211"/>
              <a:chOff x="3120027" y="1898789"/>
              <a:chExt cx="4728027" cy="1138211"/>
            </a:xfrm>
          </p:grpSpPr>
          <p:sp>
            <p:nvSpPr>
              <p:cNvPr id="31" name="Textbox"/>
              <p:cNvSpPr/>
              <p:nvPr/>
            </p:nvSpPr>
            <p:spPr>
              <a:xfrm>
                <a:off x="3174890" y="1898789"/>
                <a:ext cx="4673164" cy="1138211"/>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4:  Solution</a:t>
                </a:r>
              </a:p>
              <a:p>
                <a:pPr lvl="0"/>
                <a:r>
                  <a:rPr lang="en-US" sz="1600" dirty="0">
                    <a:solidFill>
                      <a:prstClr val="black"/>
                    </a:solidFill>
                    <a:latin typeface="Arial"/>
                    <a:cs typeface="Arial"/>
                    <a:sym typeface="Arial"/>
                  </a:rPr>
                  <a:t>Think of different ways to solve the problem </a:t>
                </a:r>
                <a:r>
                  <a:rPr lang="en-US" sz="1600" dirty="0" smtClean="0">
                    <a:solidFill>
                      <a:prstClr val="black"/>
                    </a:solidFill>
                    <a:latin typeface="Arial"/>
                    <a:cs typeface="Arial"/>
                    <a:sym typeface="Arial"/>
                  </a:rPr>
                  <a:t/>
                </a:r>
                <a:br>
                  <a:rPr lang="en-US" sz="1600" dirty="0" smtClean="0">
                    <a:solidFill>
                      <a:prstClr val="black"/>
                    </a:solidFill>
                    <a:latin typeface="Arial"/>
                    <a:cs typeface="Arial"/>
                    <a:sym typeface="Arial"/>
                  </a:rPr>
                </a:br>
                <a:r>
                  <a:rPr lang="en-US" sz="1600" dirty="0" smtClean="0">
                    <a:solidFill>
                      <a:prstClr val="black"/>
                    </a:solidFill>
                    <a:latin typeface="Arial"/>
                    <a:cs typeface="Arial"/>
                    <a:sym typeface="Arial"/>
                  </a:rPr>
                  <a:t>and </a:t>
                </a:r>
                <a:r>
                  <a:rPr lang="en-US" sz="1600" dirty="0">
                    <a:solidFill>
                      <a:prstClr val="black"/>
                    </a:solidFill>
                    <a:latin typeface="Arial"/>
                    <a:cs typeface="Arial"/>
                    <a:sym typeface="Arial"/>
                  </a:rPr>
                  <a:t>choose the best idea.</a:t>
                </a:r>
                <a:endParaRPr lang="en-US" sz="1600" dirty="0">
                  <a:solidFill>
                    <a:prstClr val="black"/>
                  </a:solidFill>
                </a:endParaRPr>
              </a:p>
            </p:txBody>
          </p:sp>
          <p:sp>
            <p:nvSpPr>
              <p:cNvPr id="32" name="Round Same Side Corner Rectangle 31"/>
              <p:cNvSpPr/>
              <p:nvPr/>
            </p:nvSpPr>
            <p:spPr>
              <a:xfrm rot="16200000">
                <a:off x="2605786" y="2413032"/>
                <a:ext cx="1138209" cy="109728"/>
              </a:xfrm>
              <a:prstGeom prst="round2SameRect">
                <a:avLst>
                  <a:gd name="adj1" fmla="val 50000"/>
                  <a:gd name="adj2" fmla="val 0"/>
                </a:avLst>
              </a:prstGeom>
              <a:solidFill>
                <a:srgbClr val="000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9960" y="2830663"/>
              <a:ext cx="731520" cy="731520"/>
            </a:xfrm>
            <a:prstGeom prst="rect">
              <a:avLst/>
            </a:prstGeom>
            <a:effectLst>
              <a:glow rad="254000">
                <a:schemeClr val="bg1">
                  <a:alpha val="3000"/>
                </a:schemeClr>
              </a:glow>
            </a:effectLst>
          </p:spPr>
        </p:pic>
      </p:grpSp>
      <p:grpSp>
        <p:nvGrpSpPr>
          <p:cNvPr id="48"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49" name="Connector"/>
            <p:cNvCxnSpPr>
              <a:cxnSpLocks/>
              <a:stCxn id="56" idx="2"/>
              <a:endCxn id="50" idx="0"/>
            </p:cNvCxnSpPr>
            <p:nvPr/>
          </p:nvCxnSpPr>
          <p:spPr>
            <a:xfrm>
              <a:off x="2539935" y="1553112"/>
              <a:ext cx="0" cy="2712232"/>
            </a:xfrm>
            <a:prstGeom prst="straightConnector1">
              <a:avLst/>
            </a:prstGeom>
            <a:noFill/>
            <a:ln w="57150" cap="flat" cmpd="sng">
              <a:solidFill>
                <a:srgbClr val="F7F7F7"/>
              </a:solidFill>
              <a:prstDash val="solid"/>
              <a:round/>
              <a:headEnd type="none" w="sm" len="sm"/>
              <a:tailEnd type="none" w="sm" len="sm"/>
            </a:ln>
          </p:spPr>
        </p:cxnSp>
        <p:sp>
          <p:nvSpPr>
            <p:cNvPr id="50" name="Communicate"/>
            <p:cNvSpPr/>
            <p:nvPr/>
          </p:nvSpPr>
          <p:spPr>
            <a:xfrm>
              <a:off x="1499870" y="4265344"/>
              <a:ext cx="2080131" cy="352962"/>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51" name="Testing"/>
            <p:cNvSpPr/>
            <p:nvPr/>
          </p:nvSpPr>
          <p:spPr>
            <a:xfrm>
              <a:off x="1499870" y="3754480"/>
              <a:ext cx="2080131" cy="352962"/>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52" name="Prototype"/>
            <p:cNvSpPr/>
            <p:nvPr/>
          </p:nvSpPr>
          <p:spPr>
            <a:xfrm>
              <a:off x="1499870" y="3243614"/>
              <a:ext cx="2080131" cy="352962"/>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53" name="Solution"/>
            <p:cNvSpPr/>
            <p:nvPr/>
          </p:nvSpPr>
          <p:spPr>
            <a:xfrm>
              <a:off x="1499869" y="2732748"/>
              <a:ext cx="2080144" cy="352962"/>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54" name="Requirements"/>
            <p:cNvSpPr/>
            <p:nvPr/>
          </p:nvSpPr>
          <p:spPr>
            <a:xfrm>
              <a:off x="1499870" y="2221882"/>
              <a:ext cx="2080143" cy="352962"/>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55" name="Research"/>
            <p:cNvSpPr/>
            <p:nvPr/>
          </p:nvSpPr>
          <p:spPr>
            <a:xfrm>
              <a:off x="1499869" y="1711016"/>
              <a:ext cx="2080132" cy="352962"/>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56" name="Problem"/>
            <p:cNvSpPr/>
            <p:nvPr/>
          </p:nvSpPr>
          <p:spPr>
            <a:xfrm>
              <a:off x="1499870" y="1200150"/>
              <a:ext cx="2080131" cy="352962"/>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spTree>
    <p:extLst>
      <p:ext uri="{BB962C8B-B14F-4D97-AF65-F5344CB8AC3E}">
        <p14:creationId xmlns:p14="http://schemas.microsoft.com/office/powerpoint/2010/main" val="36998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8" fill="hold" nodeType="afterEffect">
                                  <p:stCondLst>
                                    <p:cond delay="0"/>
                                  </p:stCondLst>
                                  <p:childTnLst>
                                    <p:anim calcmode="lin" valueType="num">
                                      <p:cBhvr additive="base">
                                        <p:cTn id="6" dur="250"/>
                                        <p:tgtEl>
                                          <p:spTgt spid="23"/>
                                        </p:tgtEl>
                                        <p:attrNameLst>
                                          <p:attrName>ppt_x</p:attrName>
                                        </p:attrNameLst>
                                      </p:cBhvr>
                                      <p:tavLst>
                                        <p:tav tm="0">
                                          <p:val>
                                            <p:strVal val="#ppt_x"/>
                                          </p:val>
                                        </p:tav>
                                        <p:tav tm="100000">
                                          <p:val>
                                            <p:strVal val="#ppt_x-#ppt_w*1.125000"/>
                                          </p:val>
                                        </p:tav>
                                      </p:tavLst>
                                    </p:anim>
                                    <p:animEffect transition="out" filter="wipe(left)">
                                      <p:cBhvr>
                                        <p:cTn id="7" dur="250"/>
                                        <p:tgtEl>
                                          <p:spTgt spid="23"/>
                                        </p:tgtEl>
                                      </p:cBhvr>
                                    </p:animEffect>
                                    <p:set>
                                      <p:cBhvr>
                                        <p:cTn id="8" dur="1" fill="hold">
                                          <p:stCondLst>
                                            <p:cond delay="249"/>
                                          </p:stCondLst>
                                        </p:cTn>
                                        <p:tgtEl>
                                          <p:spTgt spid="23"/>
                                        </p:tgtEl>
                                        <p:attrNameLst>
                                          <p:attrName>style.visibility</p:attrName>
                                        </p:attrNameLst>
                                      </p:cBhvr>
                                      <p:to>
                                        <p:strVal val="hidden"/>
                                      </p:to>
                                    </p:set>
                                  </p:childTnLst>
                                </p:cTn>
                              </p:par>
                            </p:childTnLst>
                          </p:cTn>
                        </p:par>
                        <p:par>
                          <p:cTn id="9" fill="hold">
                            <p:stCondLst>
                              <p:cond delay="250"/>
                            </p:stCondLst>
                            <p:childTnLst>
                              <p:par>
                                <p:cTn id="10" presetID="12" presetClass="entr" presetSubtype="8"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250"/>
                                        <p:tgtEl>
                                          <p:spTgt spid="28"/>
                                        </p:tgtEl>
                                        <p:attrNameLst>
                                          <p:attrName>ppt_x</p:attrName>
                                        </p:attrNameLst>
                                      </p:cBhvr>
                                      <p:tavLst>
                                        <p:tav tm="0">
                                          <p:val>
                                            <p:strVal val="#ppt_x-#ppt_w*1.125000"/>
                                          </p:val>
                                        </p:tav>
                                        <p:tav tm="100000">
                                          <p:val>
                                            <p:strVal val="#ppt_x"/>
                                          </p:val>
                                        </p:tav>
                                      </p:tavLst>
                                    </p:anim>
                                    <p:animEffect transition="in" filter="wipe(right)">
                                      <p:cBhvr>
                                        <p:cTn id="13" dur="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80812" y="448056"/>
            <a:ext cx="8134588" cy="646331"/>
          </a:xfrm>
          <a:prstGeom prst="rect">
            <a:avLst/>
          </a:prstGeom>
          <a:noFill/>
        </p:spPr>
        <p:txBody>
          <a:bodyPr wrap="square" rtlCol="0">
            <a:spAutoFit/>
          </a:bodyPr>
          <a:lstStyle/>
          <a:p>
            <a:r>
              <a:rPr lang="en-US" sz="36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Engineering Design Process</a:t>
            </a:r>
            <a:endParaRPr lang="en-US" sz="36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grpSp>
        <p:nvGrpSpPr>
          <p:cNvPr id="33" name="Step 4"/>
          <p:cNvGrpSpPr/>
          <p:nvPr/>
        </p:nvGrpSpPr>
        <p:grpSpPr>
          <a:xfrm>
            <a:off x="3120027" y="2635537"/>
            <a:ext cx="4911453" cy="1458251"/>
            <a:chOff x="3120027" y="1898789"/>
            <a:chExt cx="4911453" cy="1458251"/>
          </a:xfrm>
        </p:grpSpPr>
        <p:grpSp>
          <p:nvGrpSpPr>
            <p:cNvPr id="34" name="Step 1"/>
            <p:cNvGrpSpPr/>
            <p:nvPr/>
          </p:nvGrpSpPr>
          <p:grpSpPr>
            <a:xfrm>
              <a:off x="3120027" y="1898789"/>
              <a:ext cx="4728573" cy="1138212"/>
              <a:chOff x="3120027" y="1898789"/>
              <a:chExt cx="4728573" cy="1138212"/>
            </a:xfrm>
          </p:grpSpPr>
          <p:sp>
            <p:nvSpPr>
              <p:cNvPr id="36" name="Textbox"/>
              <p:cNvSpPr/>
              <p:nvPr/>
            </p:nvSpPr>
            <p:spPr>
              <a:xfrm>
                <a:off x="3174890" y="1898789"/>
                <a:ext cx="4673710" cy="1138212"/>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4:  Solution</a:t>
                </a:r>
              </a:p>
              <a:p>
                <a:pPr lvl="0"/>
                <a:r>
                  <a:rPr lang="en-US" sz="1600" dirty="0">
                    <a:solidFill>
                      <a:prstClr val="black"/>
                    </a:solidFill>
                    <a:latin typeface="Arial"/>
                    <a:cs typeface="Arial"/>
                    <a:sym typeface="Arial"/>
                  </a:rPr>
                  <a:t>Think of different ways to solve the problem </a:t>
                </a:r>
                <a:br>
                  <a:rPr lang="en-US" sz="1600" dirty="0">
                    <a:solidFill>
                      <a:prstClr val="black"/>
                    </a:solidFill>
                    <a:latin typeface="Arial"/>
                    <a:cs typeface="Arial"/>
                    <a:sym typeface="Arial"/>
                  </a:rPr>
                </a:br>
                <a:r>
                  <a:rPr lang="en-US" sz="1600" dirty="0">
                    <a:solidFill>
                      <a:prstClr val="black"/>
                    </a:solidFill>
                    <a:latin typeface="Arial"/>
                    <a:cs typeface="Arial"/>
                    <a:sym typeface="Arial"/>
                  </a:rPr>
                  <a:t>and choose the best idea.</a:t>
                </a:r>
                <a:endParaRPr lang="en-US" sz="1600" dirty="0">
                  <a:solidFill>
                    <a:prstClr val="black"/>
                  </a:solidFill>
                </a:endParaRPr>
              </a:p>
            </p:txBody>
          </p:sp>
          <p:sp>
            <p:nvSpPr>
              <p:cNvPr id="37" name="Round Same Side Corner Rectangle 36"/>
              <p:cNvSpPr/>
              <p:nvPr/>
            </p:nvSpPr>
            <p:spPr>
              <a:xfrm rot="16200000">
                <a:off x="2605786" y="2413032"/>
                <a:ext cx="1138210" cy="109728"/>
              </a:xfrm>
              <a:prstGeom prst="round2SameRect">
                <a:avLst>
                  <a:gd name="adj1" fmla="val 50000"/>
                  <a:gd name="adj2" fmla="val 0"/>
                </a:avLst>
              </a:prstGeom>
              <a:solidFill>
                <a:srgbClr val="000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9960" y="2625520"/>
              <a:ext cx="731520" cy="731520"/>
            </a:xfrm>
            <a:prstGeom prst="rect">
              <a:avLst/>
            </a:prstGeom>
            <a:effectLst>
              <a:glow rad="254000">
                <a:schemeClr val="bg1">
                  <a:alpha val="3000"/>
                </a:schemeClr>
              </a:glow>
            </a:effectLst>
          </p:spPr>
        </p:pic>
      </p:grpSp>
      <p:grpSp>
        <p:nvGrpSpPr>
          <p:cNvPr id="38" name="Step 5"/>
          <p:cNvGrpSpPr/>
          <p:nvPr/>
        </p:nvGrpSpPr>
        <p:grpSpPr>
          <a:xfrm>
            <a:off x="3120026" y="2799582"/>
            <a:ext cx="4911454" cy="1459449"/>
            <a:chOff x="3120026" y="1465054"/>
            <a:chExt cx="4911454" cy="1459449"/>
          </a:xfrm>
          <a:effectLst/>
        </p:grpSpPr>
        <p:grpSp>
          <p:nvGrpSpPr>
            <p:cNvPr id="39" name="Step 2"/>
            <p:cNvGrpSpPr/>
            <p:nvPr/>
          </p:nvGrpSpPr>
          <p:grpSpPr>
            <a:xfrm>
              <a:off x="3120026" y="1786291"/>
              <a:ext cx="4728027" cy="1138212"/>
              <a:chOff x="3120027" y="1581149"/>
              <a:chExt cx="4728027" cy="1138212"/>
            </a:xfrm>
          </p:grpSpPr>
          <p:sp>
            <p:nvSpPr>
              <p:cNvPr id="41" name="Textbox"/>
              <p:cNvSpPr/>
              <p:nvPr/>
            </p:nvSpPr>
            <p:spPr>
              <a:xfrm>
                <a:off x="3174890" y="1581149"/>
                <a:ext cx="4673164" cy="1138212"/>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5:  Prototype</a:t>
                </a:r>
              </a:p>
              <a:p>
                <a:pPr lvl="0"/>
                <a:r>
                  <a:rPr lang="en-US" sz="1600" dirty="0">
                    <a:solidFill>
                      <a:prstClr val="black"/>
                    </a:solidFill>
                    <a:latin typeface="Arial"/>
                    <a:cs typeface="Arial"/>
                    <a:sym typeface="Arial"/>
                  </a:rPr>
                  <a:t>Figure out how your invention will </a:t>
                </a:r>
                <a:r>
                  <a:rPr lang="en-US" sz="1600" dirty="0" smtClean="0">
                    <a:solidFill>
                      <a:prstClr val="black"/>
                    </a:solidFill>
                    <a:latin typeface="Arial"/>
                    <a:cs typeface="Arial"/>
                    <a:sym typeface="Arial"/>
                  </a:rPr>
                  <a:t>work and build </a:t>
                </a:r>
                <a:r>
                  <a:rPr lang="en-US" sz="1600" dirty="0">
                    <a:solidFill>
                      <a:prstClr val="black"/>
                    </a:solidFill>
                    <a:latin typeface="Arial"/>
                    <a:cs typeface="Arial"/>
                    <a:sym typeface="Arial"/>
                  </a:rPr>
                  <a:t>a model of it.</a:t>
                </a:r>
              </a:p>
            </p:txBody>
          </p:sp>
          <p:sp>
            <p:nvSpPr>
              <p:cNvPr id="42" name="Round Same Side Corner Rectangle 41"/>
              <p:cNvSpPr/>
              <p:nvPr/>
            </p:nvSpPr>
            <p:spPr>
              <a:xfrm rot="16200000">
                <a:off x="2605786" y="2095392"/>
                <a:ext cx="1138210" cy="109728"/>
              </a:xfrm>
              <a:prstGeom prst="round2SameRect">
                <a:avLst>
                  <a:gd name="adj1" fmla="val 50000"/>
                  <a:gd name="adj2" fmla="val 0"/>
                </a:avLst>
              </a:prstGeom>
              <a:solidFill>
                <a:srgbClr val="FFF4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9960" y="1465054"/>
              <a:ext cx="731520" cy="731520"/>
            </a:xfrm>
            <a:prstGeom prst="rect">
              <a:avLst/>
            </a:prstGeom>
            <a:effectLst/>
          </p:spPr>
        </p:pic>
      </p:grpSp>
      <p:grpSp>
        <p:nvGrpSpPr>
          <p:cNvPr id="44"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45" name="Connector"/>
            <p:cNvCxnSpPr>
              <a:cxnSpLocks/>
              <a:stCxn id="61" idx="2"/>
              <a:endCxn id="46" idx="0"/>
            </p:cNvCxnSpPr>
            <p:nvPr/>
          </p:nvCxnSpPr>
          <p:spPr>
            <a:xfrm>
              <a:off x="2539935" y="1553112"/>
              <a:ext cx="0" cy="2712232"/>
            </a:xfrm>
            <a:prstGeom prst="straightConnector1">
              <a:avLst/>
            </a:prstGeom>
            <a:noFill/>
            <a:ln w="57150" cap="flat" cmpd="sng">
              <a:solidFill>
                <a:srgbClr val="F7F7F7"/>
              </a:solidFill>
              <a:prstDash val="solid"/>
              <a:round/>
              <a:headEnd type="none" w="sm" len="sm"/>
              <a:tailEnd type="none" w="sm" len="sm"/>
            </a:ln>
          </p:spPr>
        </p:cxnSp>
        <p:sp>
          <p:nvSpPr>
            <p:cNvPr id="46" name="Communicate"/>
            <p:cNvSpPr/>
            <p:nvPr/>
          </p:nvSpPr>
          <p:spPr>
            <a:xfrm>
              <a:off x="1499870" y="4265344"/>
              <a:ext cx="2080131" cy="352962"/>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47" name="Testing"/>
            <p:cNvSpPr/>
            <p:nvPr/>
          </p:nvSpPr>
          <p:spPr>
            <a:xfrm>
              <a:off x="1499870" y="3754480"/>
              <a:ext cx="2080131" cy="352962"/>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57" name="Prototype"/>
            <p:cNvSpPr/>
            <p:nvPr/>
          </p:nvSpPr>
          <p:spPr>
            <a:xfrm>
              <a:off x="1499870" y="3243614"/>
              <a:ext cx="2080131" cy="352962"/>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58" name="Solution"/>
            <p:cNvSpPr/>
            <p:nvPr/>
          </p:nvSpPr>
          <p:spPr>
            <a:xfrm>
              <a:off x="1499869" y="2732748"/>
              <a:ext cx="2080144" cy="352962"/>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59" name="Requirements"/>
            <p:cNvSpPr/>
            <p:nvPr/>
          </p:nvSpPr>
          <p:spPr>
            <a:xfrm>
              <a:off x="1499870" y="2221882"/>
              <a:ext cx="2080143" cy="352962"/>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60" name="Research"/>
            <p:cNvSpPr/>
            <p:nvPr/>
          </p:nvSpPr>
          <p:spPr>
            <a:xfrm>
              <a:off x="1499869" y="1711016"/>
              <a:ext cx="2080132" cy="352962"/>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61" name="Problem"/>
            <p:cNvSpPr/>
            <p:nvPr/>
          </p:nvSpPr>
          <p:spPr>
            <a:xfrm>
              <a:off x="1499870" y="1200150"/>
              <a:ext cx="2080131" cy="352962"/>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spTree>
    <p:extLst>
      <p:ext uri="{BB962C8B-B14F-4D97-AF65-F5344CB8AC3E}">
        <p14:creationId xmlns:p14="http://schemas.microsoft.com/office/powerpoint/2010/main" val="311611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8" fill="hold" nodeType="afterEffect">
                                  <p:stCondLst>
                                    <p:cond delay="0"/>
                                  </p:stCondLst>
                                  <p:childTnLst>
                                    <p:anim calcmode="lin" valueType="num">
                                      <p:cBhvr additive="base">
                                        <p:cTn id="6" dur="250"/>
                                        <p:tgtEl>
                                          <p:spTgt spid="33"/>
                                        </p:tgtEl>
                                        <p:attrNameLst>
                                          <p:attrName>ppt_x</p:attrName>
                                        </p:attrNameLst>
                                      </p:cBhvr>
                                      <p:tavLst>
                                        <p:tav tm="0">
                                          <p:val>
                                            <p:strVal val="#ppt_x"/>
                                          </p:val>
                                        </p:tav>
                                        <p:tav tm="100000">
                                          <p:val>
                                            <p:strVal val="#ppt_x-#ppt_w*1.125000"/>
                                          </p:val>
                                        </p:tav>
                                      </p:tavLst>
                                    </p:anim>
                                    <p:animEffect transition="out" filter="wipe(left)">
                                      <p:cBhvr>
                                        <p:cTn id="7" dur="250"/>
                                        <p:tgtEl>
                                          <p:spTgt spid="33"/>
                                        </p:tgtEl>
                                      </p:cBhvr>
                                    </p:animEffect>
                                    <p:set>
                                      <p:cBhvr>
                                        <p:cTn id="8" dur="1" fill="hold">
                                          <p:stCondLst>
                                            <p:cond delay="249"/>
                                          </p:stCondLst>
                                        </p:cTn>
                                        <p:tgtEl>
                                          <p:spTgt spid="33"/>
                                        </p:tgtEl>
                                        <p:attrNameLst>
                                          <p:attrName>style.visibility</p:attrName>
                                        </p:attrNameLst>
                                      </p:cBhvr>
                                      <p:to>
                                        <p:strVal val="hidden"/>
                                      </p:to>
                                    </p:set>
                                  </p:childTnLst>
                                </p:cTn>
                              </p:par>
                            </p:childTnLst>
                          </p:cTn>
                        </p:par>
                        <p:par>
                          <p:cTn id="9" fill="hold">
                            <p:stCondLst>
                              <p:cond delay="250"/>
                            </p:stCondLst>
                            <p:childTnLst>
                              <p:par>
                                <p:cTn id="10" presetID="12" presetClass="entr" presetSubtype="8" fill="hold" nodeType="after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250"/>
                                        <p:tgtEl>
                                          <p:spTgt spid="38"/>
                                        </p:tgtEl>
                                        <p:attrNameLst>
                                          <p:attrName>ppt_x</p:attrName>
                                        </p:attrNameLst>
                                      </p:cBhvr>
                                      <p:tavLst>
                                        <p:tav tm="0">
                                          <p:val>
                                            <p:strVal val="#ppt_x-#ppt_w*1.125000"/>
                                          </p:val>
                                        </p:tav>
                                        <p:tav tm="100000">
                                          <p:val>
                                            <p:strVal val="#ppt_x"/>
                                          </p:val>
                                        </p:tav>
                                      </p:tavLst>
                                    </p:anim>
                                    <p:animEffect transition="in" filter="wipe(right)">
                                      <p:cBhvr>
                                        <p:cTn id="13" dur="2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rc 30"/>
          <p:cNvSpPr/>
          <p:nvPr/>
        </p:nvSpPr>
        <p:spPr>
          <a:xfrm>
            <a:off x="342900" y="2647948"/>
            <a:ext cx="1143002" cy="1527259"/>
          </a:xfrm>
          <a:prstGeom prst="arc">
            <a:avLst>
              <a:gd name="adj1" fmla="val 5401375"/>
              <a:gd name="adj2" fmla="val 14145948"/>
            </a:avLst>
          </a:prstGeom>
          <a:ln w="571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p:cNvSpPr/>
          <p:nvPr/>
        </p:nvSpPr>
        <p:spPr>
          <a:xfrm>
            <a:off x="514350" y="3204643"/>
            <a:ext cx="800101" cy="970566"/>
          </a:xfrm>
          <a:prstGeom prst="arc">
            <a:avLst>
              <a:gd name="adj1" fmla="val 5401375"/>
              <a:gd name="adj2" fmla="val 16170927"/>
            </a:avLst>
          </a:prstGeom>
          <a:ln w="571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Arc 29"/>
          <p:cNvSpPr/>
          <p:nvPr/>
        </p:nvSpPr>
        <p:spPr>
          <a:xfrm>
            <a:off x="609600" y="3689926"/>
            <a:ext cx="609602" cy="485282"/>
          </a:xfrm>
          <a:prstGeom prst="arc">
            <a:avLst>
              <a:gd name="adj1" fmla="val 5401375"/>
              <a:gd name="adj2" fmla="val 16170927"/>
            </a:avLst>
          </a:prstGeom>
          <a:ln w="571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6" name="Straight Connector 5"/>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80812" y="448056"/>
            <a:ext cx="8134588" cy="646331"/>
          </a:xfrm>
          <a:prstGeom prst="rect">
            <a:avLst/>
          </a:prstGeom>
          <a:noFill/>
        </p:spPr>
        <p:txBody>
          <a:bodyPr wrap="square" rtlCol="0">
            <a:spAutoFit/>
          </a:bodyPr>
          <a:lstStyle/>
          <a:p>
            <a:r>
              <a:rPr lang="en-US" sz="36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Engineering Design Process</a:t>
            </a:r>
            <a:endParaRPr lang="en-US" sz="36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grpSp>
        <p:nvGrpSpPr>
          <p:cNvPr id="24" name="Step 5"/>
          <p:cNvGrpSpPr/>
          <p:nvPr/>
        </p:nvGrpSpPr>
        <p:grpSpPr>
          <a:xfrm>
            <a:off x="3120027" y="2799580"/>
            <a:ext cx="4911453" cy="1459449"/>
            <a:chOff x="3120027" y="1259917"/>
            <a:chExt cx="4911453" cy="1459449"/>
          </a:xfrm>
        </p:grpSpPr>
        <p:grpSp>
          <p:nvGrpSpPr>
            <p:cNvPr id="25" name="Step 1"/>
            <p:cNvGrpSpPr/>
            <p:nvPr/>
          </p:nvGrpSpPr>
          <p:grpSpPr>
            <a:xfrm>
              <a:off x="3120027" y="1581149"/>
              <a:ext cx="4728573" cy="1138217"/>
              <a:chOff x="3120027" y="1581149"/>
              <a:chExt cx="4728573" cy="1138217"/>
            </a:xfrm>
          </p:grpSpPr>
          <p:sp>
            <p:nvSpPr>
              <p:cNvPr id="27" name="Textbox"/>
              <p:cNvSpPr/>
              <p:nvPr/>
            </p:nvSpPr>
            <p:spPr>
              <a:xfrm>
                <a:off x="3174890" y="1581149"/>
                <a:ext cx="4673710" cy="1138217"/>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5:  Prototype</a:t>
                </a:r>
              </a:p>
              <a:p>
                <a:pPr lvl="0"/>
                <a:r>
                  <a:rPr lang="en-US" sz="1600" dirty="0">
                    <a:solidFill>
                      <a:prstClr val="black"/>
                    </a:solidFill>
                    <a:latin typeface="Arial"/>
                    <a:cs typeface="Arial"/>
                    <a:sym typeface="Arial"/>
                  </a:rPr>
                  <a:t>Figure out how your invention will work and build a model of it.</a:t>
                </a:r>
              </a:p>
            </p:txBody>
          </p:sp>
          <p:sp>
            <p:nvSpPr>
              <p:cNvPr id="28" name="Round Same Side Corner Rectangle 27"/>
              <p:cNvSpPr/>
              <p:nvPr/>
            </p:nvSpPr>
            <p:spPr>
              <a:xfrm rot="16200000">
                <a:off x="2605783" y="2095395"/>
                <a:ext cx="1138215" cy="109728"/>
              </a:xfrm>
              <a:prstGeom prst="round2SameRect">
                <a:avLst>
                  <a:gd name="adj1" fmla="val 50000"/>
                  <a:gd name="adj2" fmla="val 0"/>
                </a:avLst>
              </a:prstGeom>
              <a:solidFill>
                <a:srgbClr val="FFF4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9960" y="1259917"/>
              <a:ext cx="731520" cy="731520"/>
            </a:xfrm>
            <a:prstGeom prst="rect">
              <a:avLst/>
            </a:prstGeom>
          </p:spPr>
        </p:pic>
      </p:grpSp>
      <p:grpSp>
        <p:nvGrpSpPr>
          <p:cNvPr id="29" name="Step 6"/>
          <p:cNvGrpSpPr/>
          <p:nvPr/>
        </p:nvGrpSpPr>
        <p:grpSpPr>
          <a:xfrm>
            <a:off x="3120026" y="3085030"/>
            <a:ext cx="4910907" cy="1458249"/>
            <a:chOff x="3120026" y="1466253"/>
            <a:chExt cx="4910907" cy="1458249"/>
          </a:xfrm>
        </p:grpSpPr>
        <p:grpSp>
          <p:nvGrpSpPr>
            <p:cNvPr id="32" name="Step 2"/>
            <p:cNvGrpSpPr/>
            <p:nvPr/>
          </p:nvGrpSpPr>
          <p:grpSpPr>
            <a:xfrm>
              <a:off x="3120026" y="1786291"/>
              <a:ext cx="4728027" cy="1138211"/>
              <a:chOff x="3120027" y="1581149"/>
              <a:chExt cx="4728027" cy="1138211"/>
            </a:xfrm>
          </p:grpSpPr>
          <p:sp>
            <p:nvSpPr>
              <p:cNvPr id="35" name="Textbox"/>
              <p:cNvSpPr/>
              <p:nvPr/>
            </p:nvSpPr>
            <p:spPr>
              <a:xfrm>
                <a:off x="3174890" y="1581149"/>
                <a:ext cx="4673164" cy="1138211"/>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6:  Testing</a:t>
                </a:r>
              </a:p>
              <a:p>
                <a:pPr lvl="0"/>
                <a:r>
                  <a:rPr lang="en-US" sz="1600" dirty="0">
                    <a:solidFill>
                      <a:prstClr val="black"/>
                    </a:solidFill>
                    <a:latin typeface="Arial"/>
                    <a:cs typeface="Arial"/>
                    <a:sym typeface="Arial"/>
                  </a:rPr>
                  <a:t>Test your prototype to see if it works. </a:t>
                </a:r>
              </a:p>
            </p:txBody>
          </p:sp>
          <p:sp>
            <p:nvSpPr>
              <p:cNvPr id="36" name="Round Same Side Corner Rectangle 35"/>
              <p:cNvSpPr/>
              <p:nvPr/>
            </p:nvSpPr>
            <p:spPr>
              <a:xfrm rot="16200000">
                <a:off x="2605786" y="2095392"/>
                <a:ext cx="1138209" cy="109728"/>
              </a:xfrm>
              <a:prstGeom prst="round2SameRect">
                <a:avLst>
                  <a:gd name="adj1" fmla="val 50000"/>
                  <a:gd name="adj2" fmla="val 0"/>
                </a:avLst>
              </a:prstGeom>
              <a:solidFill>
                <a:srgbClr val="FF5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9413" y="1466253"/>
              <a:ext cx="731520" cy="731520"/>
            </a:xfrm>
            <a:prstGeom prst="rect">
              <a:avLst/>
            </a:prstGeom>
          </p:spPr>
        </p:pic>
      </p:grpSp>
      <p:grpSp>
        <p:nvGrpSpPr>
          <p:cNvPr id="39"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40" name="Connector"/>
            <p:cNvCxnSpPr>
              <a:cxnSpLocks/>
              <a:stCxn id="47" idx="2"/>
              <a:endCxn id="41" idx="0"/>
            </p:cNvCxnSpPr>
            <p:nvPr/>
          </p:nvCxnSpPr>
          <p:spPr>
            <a:xfrm>
              <a:off x="2539935" y="1553112"/>
              <a:ext cx="0" cy="2712232"/>
            </a:xfrm>
            <a:prstGeom prst="straightConnector1">
              <a:avLst/>
            </a:prstGeom>
            <a:noFill/>
            <a:ln w="57150" cap="flat" cmpd="sng">
              <a:solidFill>
                <a:srgbClr val="F7F7F7"/>
              </a:solidFill>
              <a:prstDash val="solid"/>
              <a:round/>
              <a:headEnd type="none" w="sm" len="sm"/>
              <a:tailEnd type="none" w="sm" len="sm"/>
            </a:ln>
          </p:spPr>
        </p:cxnSp>
        <p:sp>
          <p:nvSpPr>
            <p:cNvPr id="41" name="Communicate"/>
            <p:cNvSpPr/>
            <p:nvPr/>
          </p:nvSpPr>
          <p:spPr>
            <a:xfrm>
              <a:off x="1499870" y="4265344"/>
              <a:ext cx="2080131" cy="352962"/>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42" name="Testing"/>
            <p:cNvSpPr/>
            <p:nvPr/>
          </p:nvSpPr>
          <p:spPr>
            <a:xfrm>
              <a:off x="1499870" y="3754480"/>
              <a:ext cx="2080131" cy="352962"/>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43" name="Prototype"/>
            <p:cNvSpPr/>
            <p:nvPr/>
          </p:nvSpPr>
          <p:spPr>
            <a:xfrm>
              <a:off x="1499870" y="3243614"/>
              <a:ext cx="2080131" cy="352962"/>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44" name="Solution"/>
            <p:cNvSpPr/>
            <p:nvPr/>
          </p:nvSpPr>
          <p:spPr>
            <a:xfrm>
              <a:off x="1499869" y="2732748"/>
              <a:ext cx="2080144" cy="352962"/>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45" name="Requirements"/>
            <p:cNvSpPr/>
            <p:nvPr/>
          </p:nvSpPr>
          <p:spPr>
            <a:xfrm>
              <a:off x="1499870" y="2221882"/>
              <a:ext cx="2080143" cy="352962"/>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46" name="Research"/>
            <p:cNvSpPr/>
            <p:nvPr/>
          </p:nvSpPr>
          <p:spPr>
            <a:xfrm>
              <a:off x="1499869" y="1711016"/>
              <a:ext cx="2080132" cy="352962"/>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47" name="Problem"/>
            <p:cNvSpPr/>
            <p:nvPr/>
          </p:nvSpPr>
          <p:spPr>
            <a:xfrm>
              <a:off x="1499870" y="1200150"/>
              <a:ext cx="2080131" cy="352962"/>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sp>
        <p:nvSpPr>
          <p:cNvPr id="37" name="Textbox"/>
          <p:cNvSpPr/>
          <p:nvPr/>
        </p:nvSpPr>
        <p:spPr>
          <a:xfrm>
            <a:off x="3174889" y="3405067"/>
            <a:ext cx="4673164" cy="1138211"/>
          </a:xfrm>
          <a:prstGeom prst="roundRect">
            <a:avLst>
              <a:gd name="adj" fmla="val 3581"/>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noFill/>
                <a:latin typeface="Arial Black" panose="020B0A04020102020204" pitchFamily="34" charset="0"/>
                <a:ea typeface="Arial"/>
                <a:cs typeface="Arial"/>
                <a:sym typeface="Arial"/>
              </a:rPr>
              <a:t>Step 6:  </a:t>
            </a:r>
            <a:r>
              <a:rPr lang="en-US" dirty="0" smtClean="0">
                <a:noFill/>
                <a:latin typeface="Arial Black" panose="020B0A04020102020204" pitchFamily="34" charset="0"/>
                <a:ea typeface="Arial"/>
                <a:cs typeface="Arial"/>
                <a:sym typeface="Arial"/>
              </a:rPr>
              <a:t>Testing</a:t>
            </a:r>
            <a:r>
              <a:rPr lang="en-US" dirty="0" smtClean="0">
                <a:solidFill>
                  <a:prstClr val="black"/>
                </a:solidFill>
                <a:latin typeface="Arial Black" panose="020B0A04020102020204" pitchFamily="34" charset="0"/>
                <a:ea typeface="Arial"/>
                <a:cs typeface="Arial"/>
                <a:sym typeface="Arial"/>
              </a:rPr>
              <a:t> &amp; Improving</a:t>
            </a:r>
            <a:endParaRPr lang="en-US" dirty="0">
              <a:solidFill>
                <a:prstClr val="black"/>
              </a:solidFill>
              <a:latin typeface="Arial Black" panose="020B0A04020102020204" pitchFamily="34" charset="0"/>
              <a:ea typeface="Arial"/>
              <a:cs typeface="Arial"/>
              <a:sym typeface="Arial"/>
            </a:endParaRPr>
          </a:p>
          <a:p>
            <a:pPr lvl="0"/>
            <a:r>
              <a:rPr lang="en-US" sz="1600" dirty="0">
                <a:noFill/>
                <a:latin typeface="Arial"/>
                <a:cs typeface="Arial"/>
                <a:sym typeface="Arial"/>
              </a:rPr>
              <a:t>Test your prototype to see if it works. </a:t>
            </a:r>
            <a:r>
              <a:rPr lang="en-US" sz="1600" dirty="0" smtClean="0">
                <a:noFill/>
                <a:latin typeface="Arial"/>
                <a:cs typeface="Arial"/>
                <a:sym typeface="Arial"/>
              </a:rPr>
              <a:t/>
            </a:r>
            <a:br>
              <a:rPr lang="en-US" sz="1600" dirty="0" smtClean="0">
                <a:noFill/>
                <a:latin typeface="Arial"/>
                <a:cs typeface="Arial"/>
                <a:sym typeface="Arial"/>
              </a:rPr>
            </a:br>
            <a:r>
              <a:rPr lang="en-US" sz="1600" dirty="0" smtClean="0">
                <a:solidFill>
                  <a:prstClr val="black"/>
                </a:solidFill>
                <a:latin typeface="Arial"/>
                <a:cs typeface="Arial"/>
                <a:sym typeface="Arial"/>
              </a:rPr>
              <a:t>Keep </a:t>
            </a:r>
            <a:r>
              <a:rPr lang="en-US" sz="1600" dirty="0">
                <a:solidFill>
                  <a:prstClr val="black"/>
                </a:solidFill>
                <a:latin typeface="Arial"/>
                <a:cs typeface="Arial"/>
                <a:sym typeface="Arial"/>
              </a:rPr>
              <a:t>making changes until it does.</a:t>
            </a:r>
          </a:p>
        </p:txBody>
      </p:sp>
    </p:spTree>
    <p:extLst>
      <p:ext uri="{BB962C8B-B14F-4D97-AF65-F5344CB8AC3E}">
        <p14:creationId xmlns:p14="http://schemas.microsoft.com/office/powerpoint/2010/main" val="247134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8" fill="hold" nodeType="afterEffect">
                                  <p:stCondLst>
                                    <p:cond delay="0"/>
                                  </p:stCondLst>
                                  <p:childTnLst>
                                    <p:anim calcmode="lin" valueType="num">
                                      <p:cBhvr additive="base">
                                        <p:cTn id="6" dur="250"/>
                                        <p:tgtEl>
                                          <p:spTgt spid="24"/>
                                        </p:tgtEl>
                                        <p:attrNameLst>
                                          <p:attrName>ppt_x</p:attrName>
                                        </p:attrNameLst>
                                      </p:cBhvr>
                                      <p:tavLst>
                                        <p:tav tm="0">
                                          <p:val>
                                            <p:strVal val="#ppt_x"/>
                                          </p:val>
                                        </p:tav>
                                        <p:tav tm="100000">
                                          <p:val>
                                            <p:strVal val="#ppt_x-#ppt_w*1.125000"/>
                                          </p:val>
                                        </p:tav>
                                      </p:tavLst>
                                    </p:anim>
                                    <p:animEffect transition="out" filter="wipe(left)">
                                      <p:cBhvr>
                                        <p:cTn id="7" dur="250"/>
                                        <p:tgtEl>
                                          <p:spTgt spid="24"/>
                                        </p:tgtEl>
                                      </p:cBhvr>
                                    </p:animEffect>
                                    <p:set>
                                      <p:cBhvr>
                                        <p:cTn id="8" dur="1" fill="hold">
                                          <p:stCondLst>
                                            <p:cond delay="249"/>
                                          </p:stCondLst>
                                        </p:cTn>
                                        <p:tgtEl>
                                          <p:spTgt spid="24"/>
                                        </p:tgtEl>
                                        <p:attrNameLst>
                                          <p:attrName>style.visibility</p:attrName>
                                        </p:attrNameLst>
                                      </p:cBhvr>
                                      <p:to>
                                        <p:strVal val="hidden"/>
                                      </p:to>
                                    </p:set>
                                  </p:childTnLst>
                                </p:cTn>
                              </p:par>
                            </p:childTnLst>
                          </p:cTn>
                        </p:par>
                        <p:par>
                          <p:cTn id="9" fill="hold">
                            <p:stCondLst>
                              <p:cond delay="250"/>
                            </p:stCondLst>
                            <p:childTnLst>
                              <p:par>
                                <p:cTn id="10" presetID="12" presetClass="entr" presetSubtype="8"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250"/>
                                        <p:tgtEl>
                                          <p:spTgt spid="29"/>
                                        </p:tgtEl>
                                        <p:attrNameLst>
                                          <p:attrName>ppt_x</p:attrName>
                                        </p:attrNameLst>
                                      </p:cBhvr>
                                      <p:tavLst>
                                        <p:tav tm="0">
                                          <p:val>
                                            <p:strVal val="#ppt_x-#ppt_w*1.125000"/>
                                          </p:val>
                                        </p:tav>
                                        <p:tav tm="100000">
                                          <p:val>
                                            <p:strVal val="#ppt_x"/>
                                          </p:val>
                                        </p:tav>
                                      </p:tavLst>
                                    </p:anim>
                                    <p:animEffect transition="in" filter="wipe(right)">
                                      <p:cBhvr>
                                        <p:cTn id="13" dur="25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7"/>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150"/>
                                  </p:stCondLst>
                                  <p:childTnLst>
                                    <p:set>
                                      <p:cBhvr>
                                        <p:cTn id="20" dur="1" fill="hold">
                                          <p:stCondLst>
                                            <p:cond delay="0"/>
                                          </p:stCondLst>
                                        </p:cTn>
                                        <p:tgtEl>
                                          <p:spTgt spid="30"/>
                                        </p:tgtEl>
                                        <p:attrNameLst>
                                          <p:attrName>style.visibility</p:attrName>
                                        </p:attrNameLst>
                                      </p:cBhvr>
                                      <p:to>
                                        <p:strVal val="visible"/>
                                      </p:to>
                                    </p:set>
                                  </p:childTnLst>
                                </p:cTn>
                              </p:par>
                            </p:childTnLst>
                          </p:cTn>
                        </p:par>
                        <p:par>
                          <p:cTn id="21" fill="hold">
                            <p:stCondLst>
                              <p:cond delay="150"/>
                            </p:stCondLst>
                            <p:childTnLst>
                              <p:par>
                                <p:cTn id="22" presetID="1" presetClass="entr" presetSubtype="0" fill="hold" grpId="0" nodeType="afterEffect">
                                  <p:stCondLst>
                                    <p:cond delay="150"/>
                                  </p:stCondLst>
                                  <p:childTnLst>
                                    <p:set>
                                      <p:cBhvr>
                                        <p:cTn id="23" dur="1" fill="hold">
                                          <p:stCondLst>
                                            <p:cond delay="0"/>
                                          </p:stCondLst>
                                        </p:cTn>
                                        <p:tgtEl>
                                          <p:spTgt spid="10"/>
                                        </p:tgtEl>
                                        <p:attrNameLst>
                                          <p:attrName>style.visibility</p:attrName>
                                        </p:attrNameLst>
                                      </p:cBhvr>
                                      <p:to>
                                        <p:strVal val="visible"/>
                                      </p:to>
                                    </p:set>
                                  </p:childTnLst>
                                </p:cTn>
                              </p:par>
                            </p:childTnLst>
                          </p:cTn>
                        </p:par>
                        <p:par>
                          <p:cTn id="24" fill="hold">
                            <p:stCondLst>
                              <p:cond delay="300"/>
                            </p:stCondLst>
                            <p:childTnLst>
                              <p:par>
                                <p:cTn id="25" presetID="1" presetClass="entr" presetSubtype="0" fill="hold" grpId="0" nodeType="afterEffect">
                                  <p:stCondLst>
                                    <p:cond delay="15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0" grpId="0" animBg="1"/>
      <p:bldP spid="30" grpId="0" animBg="1"/>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80812" y="448056"/>
            <a:ext cx="8134588" cy="646331"/>
          </a:xfrm>
          <a:prstGeom prst="rect">
            <a:avLst/>
          </a:prstGeom>
          <a:noFill/>
        </p:spPr>
        <p:txBody>
          <a:bodyPr wrap="square" rtlCol="0">
            <a:spAutoFit/>
          </a:bodyPr>
          <a:lstStyle/>
          <a:p>
            <a:r>
              <a:rPr lang="en-US" sz="36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Engineering Design Process</a:t>
            </a:r>
            <a:endParaRPr lang="en-US" sz="36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grpSp>
        <p:nvGrpSpPr>
          <p:cNvPr id="23" name="Step 6"/>
          <p:cNvGrpSpPr/>
          <p:nvPr/>
        </p:nvGrpSpPr>
        <p:grpSpPr>
          <a:xfrm>
            <a:off x="3120027" y="3085030"/>
            <a:ext cx="4911453" cy="1458849"/>
            <a:chOff x="3120027" y="1260511"/>
            <a:chExt cx="4911453" cy="1458849"/>
          </a:xfrm>
        </p:grpSpPr>
        <p:grpSp>
          <p:nvGrpSpPr>
            <p:cNvPr id="24" name="Step 1"/>
            <p:cNvGrpSpPr/>
            <p:nvPr/>
          </p:nvGrpSpPr>
          <p:grpSpPr>
            <a:xfrm>
              <a:off x="3120027" y="1581149"/>
              <a:ext cx="4728573" cy="1138211"/>
              <a:chOff x="3120027" y="1581149"/>
              <a:chExt cx="4728573" cy="1138211"/>
            </a:xfrm>
          </p:grpSpPr>
          <p:sp>
            <p:nvSpPr>
              <p:cNvPr id="26" name="Textbox"/>
              <p:cNvSpPr/>
              <p:nvPr/>
            </p:nvSpPr>
            <p:spPr>
              <a:xfrm>
                <a:off x="3174890" y="1581149"/>
                <a:ext cx="4673710" cy="1138211"/>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6:  </a:t>
                </a:r>
                <a:r>
                  <a:rPr lang="en-US" dirty="0" smtClean="0">
                    <a:solidFill>
                      <a:prstClr val="black"/>
                    </a:solidFill>
                    <a:latin typeface="Arial Black" panose="020B0A04020102020204" pitchFamily="34" charset="0"/>
                    <a:ea typeface="Arial"/>
                    <a:cs typeface="Arial"/>
                    <a:sym typeface="Arial"/>
                  </a:rPr>
                  <a:t>Testing &amp; Improving</a:t>
                </a:r>
                <a:endParaRPr lang="en-US" dirty="0">
                  <a:solidFill>
                    <a:prstClr val="black"/>
                  </a:solidFill>
                  <a:latin typeface="Arial Black" panose="020B0A04020102020204" pitchFamily="34" charset="0"/>
                  <a:ea typeface="Arial"/>
                  <a:cs typeface="Arial"/>
                  <a:sym typeface="Arial"/>
                </a:endParaRPr>
              </a:p>
              <a:p>
                <a:pPr lvl="0"/>
                <a:r>
                  <a:rPr lang="en-US" sz="1600" dirty="0">
                    <a:solidFill>
                      <a:prstClr val="black"/>
                    </a:solidFill>
                    <a:latin typeface="Arial"/>
                    <a:cs typeface="Arial"/>
                    <a:sym typeface="Arial"/>
                  </a:rPr>
                  <a:t>Test your prototype to see if it works. </a:t>
                </a:r>
                <a:br>
                  <a:rPr lang="en-US" sz="1600" dirty="0">
                    <a:solidFill>
                      <a:prstClr val="black"/>
                    </a:solidFill>
                    <a:latin typeface="Arial"/>
                    <a:cs typeface="Arial"/>
                    <a:sym typeface="Arial"/>
                  </a:rPr>
                </a:br>
                <a:r>
                  <a:rPr lang="en-US" sz="1600" dirty="0">
                    <a:solidFill>
                      <a:prstClr val="black"/>
                    </a:solidFill>
                    <a:latin typeface="Arial"/>
                    <a:cs typeface="Arial"/>
                    <a:sym typeface="Arial"/>
                  </a:rPr>
                  <a:t>Keep making changes until it does.</a:t>
                </a:r>
              </a:p>
            </p:txBody>
          </p:sp>
          <p:sp>
            <p:nvSpPr>
              <p:cNvPr id="27" name="Round Same Side Corner Rectangle 26"/>
              <p:cNvSpPr/>
              <p:nvPr/>
            </p:nvSpPr>
            <p:spPr>
              <a:xfrm rot="16200000">
                <a:off x="2605786" y="2095392"/>
                <a:ext cx="1138209" cy="109728"/>
              </a:xfrm>
              <a:prstGeom prst="round2SameRect">
                <a:avLst>
                  <a:gd name="adj1" fmla="val 50000"/>
                  <a:gd name="adj2" fmla="val 0"/>
                </a:avLst>
              </a:prstGeom>
              <a:solidFill>
                <a:srgbClr val="FF5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9960" y="1260511"/>
              <a:ext cx="731520" cy="731520"/>
            </a:xfrm>
            <a:prstGeom prst="rect">
              <a:avLst/>
            </a:prstGeom>
          </p:spPr>
        </p:pic>
      </p:grpSp>
      <p:grpSp>
        <p:nvGrpSpPr>
          <p:cNvPr id="28" name="Step 7"/>
          <p:cNvGrpSpPr/>
          <p:nvPr/>
        </p:nvGrpSpPr>
        <p:grpSpPr>
          <a:xfrm>
            <a:off x="3120026" y="3369879"/>
            <a:ext cx="4911454" cy="1458255"/>
            <a:chOff x="3120026" y="1466251"/>
            <a:chExt cx="4911454" cy="1458255"/>
          </a:xfrm>
        </p:grpSpPr>
        <p:grpSp>
          <p:nvGrpSpPr>
            <p:cNvPr id="29" name="Step 2"/>
            <p:cNvGrpSpPr/>
            <p:nvPr/>
          </p:nvGrpSpPr>
          <p:grpSpPr>
            <a:xfrm>
              <a:off x="3120026" y="1786291"/>
              <a:ext cx="4728027" cy="1138215"/>
              <a:chOff x="3120027" y="1581149"/>
              <a:chExt cx="4728027" cy="1138215"/>
            </a:xfrm>
          </p:grpSpPr>
          <p:sp>
            <p:nvSpPr>
              <p:cNvPr id="31" name="Textbox"/>
              <p:cNvSpPr/>
              <p:nvPr/>
            </p:nvSpPr>
            <p:spPr>
              <a:xfrm>
                <a:off x="3174890" y="1581149"/>
                <a:ext cx="4673164" cy="1138215"/>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7:  Communicate</a:t>
                </a:r>
              </a:p>
              <a:p>
                <a:pPr lvl="0"/>
                <a:r>
                  <a:rPr lang="en-US" sz="1600" dirty="0">
                    <a:solidFill>
                      <a:prstClr val="black"/>
                    </a:solidFill>
                    <a:latin typeface="Arial"/>
                    <a:cs typeface="Arial"/>
                    <a:sym typeface="Arial"/>
                  </a:rPr>
                  <a:t>Tell others about your invention and </a:t>
                </a:r>
                <a:r>
                  <a:rPr lang="en-US" sz="1600" dirty="0" smtClean="0">
                    <a:solidFill>
                      <a:prstClr val="black"/>
                    </a:solidFill>
                    <a:latin typeface="Arial"/>
                    <a:cs typeface="Arial"/>
                    <a:sym typeface="Arial"/>
                  </a:rPr>
                  <a:t/>
                </a:r>
                <a:br>
                  <a:rPr lang="en-US" sz="1600" dirty="0" smtClean="0">
                    <a:solidFill>
                      <a:prstClr val="black"/>
                    </a:solidFill>
                    <a:latin typeface="Arial"/>
                    <a:cs typeface="Arial"/>
                    <a:sym typeface="Arial"/>
                  </a:rPr>
                </a:br>
                <a:r>
                  <a:rPr lang="en-US" sz="1600" dirty="0" smtClean="0">
                    <a:solidFill>
                      <a:prstClr val="black"/>
                    </a:solidFill>
                    <a:latin typeface="Arial"/>
                    <a:cs typeface="Arial"/>
                    <a:sym typeface="Arial"/>
                  </a:rPr>
                  <a:t>how you </a:t>
                </a:r>
                <a:r>
                  <a:rPr lang="en-US" sz="1600" dirty="0">
                    <a:solidFill>
                      <a:prstClr val="black"/>
                    </a:solidFill>
                    <a:latin typeface="Arial"/>
                    <a:cs typeface="Arial"/>
                    <a:sym typeface="Arial"/>
                  </a:rPr>
                  <a:t>made it.</a:t>
                </a:r>
              </a:p>
            </p:txBody>
          </p:sp>
          <p:sp>
            <p:nvSpPr>
              <p:cNvPr id="32" name="Round Same Side Corner Rectangle 31"/>
              <p:cNvSpPr/>
              <p:nvPr/>
            </p:nvSpPr>
            <p:spPr>
              <a:xfrm rot="16200000">
                <a:off x="2605784" y="2095394"/>
                <a:ext cx="1138213" cy="109728"/>
              </a:xfrm>
              <a:prstGeom prst="round2SameRect">
                <a:avLst>
                  <a:gd name="adj1" fmla="val 50000"/>
                  <a:gd name="adj2" fmla="val 0"/>
                </a:avLst>
              </a:prstGeom>
              <a:solidFill>
                <a:srgbClr val="0F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9960" y="1466251"/>
              <a:ext cx="731520" cy="731520"/>
            </a:xfrm>
            <a:prstGeom prst="rect">
              <a:avLst/>
            </a:prstGeom>
          </p:spPr>
        </p:pic>
      </p:grpSp>
      <p:grpSp>
        <p:nvGrpSpPr>
          <p:cNvPr id="33"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34" name="Connector"/>
            <p:cNvCxnSpPr>
              <a:cxnSpLocks/>
              <a:stCxn id="43" idx="2"/>
              <a:endCxn id="35" idx="0"/>
            </p:cNvCxnSpPr>
            <p:nvPr/>
          </p:nvCxnSpPr>
          <p:spPr>
            <a:xfrm>
              <a:off x="2539935" y="1553112"/>
              <a:ext cx="0" cy="2712232"/>
            </a:xfrm>
            <a:prstGeom prst="straightConnector1">
              <a:avLst/>
            </a:prstGeom>
            <a:noFill/>
            <a:ln w="57150" cap="flat" cmpd="sng">
              <a:solidFill>
                <a:srgbClr val="F7F7F7"/>
              </a:solidFill>
              <a:prstDash val="solid"/>
              <a:round/>
              <a:headEnd type="none" w="sm" len="sm"/>
              <a:tailEnd type="none" w="sm" len="sm"/>
            </a:ln>
          </p:spPr>
        </p:cxnSp>
        <p:sp>
          <p:nvSpPr>
            <p:cNvPr id="35" name="Communicate"/>
            <p:cNvSpPr/>
            <p:nvPr/>
          </p:nvSpPr>
          <p:spPr>
            <a:xfrm>
              <a:off x="1499870" y="4265344"/>
              <a:ext cx="2080131" cy="352962"/>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36" name="Testing"/>
            <p:cNvSpPr/>
            <p:nvPr/>
          </p:nvSpPr>
          <p:spPr>
            <a:xfrm>
              <a:off x="1499870" y="3754480"/>
              <a:ext cx="2080131" cy="352962"/>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39" name="Prototype"/>
            <p:cNvSpPr/>
            <p:nvPr/>
          </p:nvSpPr>
          <p:spPr>
            <a:xfrm>
              <a:off x="1499870" y="3243614"/>
              <a:ext cx="2080131" cy="352962"/>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40" name="Solution"/>
            <p:cNvSpPr/>
            <p:nvPr/>
          </p:nvSpPr>
          <p:spPr>
            <a:xfrm>
              <a:off x="1499869" y="2732748"/>
              <a:ext cx="2080144" cy="352962"/>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41" name="Requirements"/>
            <p:cNvSpPr/>
            <p:nvPr/>
          </p:nvSpPr>
          <p:spPr>
            <a:xfrm>
              <a:off x="1499870" y="2221882"/>
              <a:ext cx="2080143" cy="352962"/>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42" name="Research"/>
            <p:cNvSpPr/>
            <p:nvPr/>
          </p:nvSpPr>
          <p:spPr>
            <a:xfrm>
              <a:off x="1499869" y="1711016"/>
              <a:ext cx="2080132" cy="352962"/>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43" name="Problem"/>
            <p:cNvSpPr/>
            <p:nvPr/>
          </p:nvSpPr>
          <p:spPr>
            <a:xfrm>
              <a:off x="1499870" y="1200150"/>
              <a:ext cx="2080131" cy="352962"/>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spTree>
    <p:extLst>
      <p:ext uri="{BB962C8B-B14F-4D97-AF65-F5344CB8AC3E}">
        <p14:creationId xmlns:p14="http://schemas.microsoft.com/office/powerpoint/2010/main" val="155436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8" fill="hold" nodeType="afterEffect">
                                  <p:stCondLst>
                                    <p:cond delay="0"/>
                                  </p:stCondLst>
                                  <p:childTnLst>
                                    <p:anim calcmode="lin" valueType="num">
                                      <p:cBhvr additive="base">
                                        <p:cTn id="6" dur="250"/>
                                        <p:tgtEl>
                                          <p:spTgt spid="23"/>
                                        </p:tgtEl>
                                        <p:attrNameLst>
                                          <p:attrName>ppt_x</p:attrName>
                                        </p:attrNameLst>
                                      </p:cBhvr>
                                      <p:tavLst>
                                        <p:tav tm="0">
                                          <p:val>
                                            <p:strVal val="#ppt_x"/>
                                          </p:val>
                                        </p:tav>
                                        <p:tav tm="100000">
                                          <p:val>
                                            <p:strVal val="#ppt_x-#ppt_w*1.125000"/>
                                          </p:val>
                                        </p:tav>
                                      </p:tavLst>
                                    </p:anim>
                                    <p:animEffect transition="out" filter="wipe(left)">
                                      <p:cBhvr>
                                        <p:cTn id="7" dur="250"/>
                                        <p:tgtEl>
                                          <p:spTgt spid="23"/>
                                        </p:tgtEl>
                                      </p:cBhvr>
                                    </p:animEffect>
                                    <p:set>
                                      <p:cBhvr>
                                        <p:cTn id="8" dur="1" fill="hold">
                                          <p:stCondLst>
                                            <p:cond delay="249"/>
                                          </p:stCondLst>
                                        </p:cTn>
                                        <p:tgtEl>
                                          <p:spTgt spid="23"/>
                                        </p:tgtEl>
                                        <p:attrNameLst>
                                          <p:attrName>style.visibility</p:attrName>
                                        </p:attrNameLst>
                                      </p:cBhvr>
                                      <p:to>
                                        <p:strVal val="hidden"/>
                                      </p:to>
                                    </p:set>
                                  </p:childTnLst>
                                </p:cTn>
                              </p:par>
                            </p:childTnLst>
                          </p:cTn>
                        </p:par>
                        <p:par>
                          <p:cTn id="9" fill="hold">
                            <p:stCondLst>
                              <p:cond delay="250"/>
                            </p:stCondLst>
                            <p:childTnLst>
                              <p:par>
                                <p:cTn id="10" presetID="12" presetClass="entr" presetSubtype="8"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250"/>
                                        <p:tgtEl>
                                          <p:spTgt spid="28"/>
                                        </p:tgtEl>
                                        <p:attrNameLst>
                                          <p:attrName>ppt_x</p:attrName>
                                        </p:attrNameLst>
                                      </p:cBhvr>
                                      <p:tavLst>
                                        <p:tav tm="0">
                                          <p:val>
                                            <p:strVal val="#ppt_x-#ppt_w*1.125000"/>
                                          </p:val>
                                        </p:tav>
                                        <p:tav tm="100000">
                                          <p:val>
                                            <p:strVal val="#ppt_x"/>
                                          </p:val>
                                        </p:tav>
                                      </p:tavLst>
                                    </p:anim>
                                    <p:animEffect transition="in" filter="wipe(right)">
                                      <p:cBhvr>
                                        <p:cTn id="13" dur="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80812" y="448056"/>
            <a:ext cx="8134588" cy="646331"/>
          </a:xfrm>
          <a:prstGeom prst="rect">
            <a:avLst/>
          </a:prstGeom>
          <a:noFill/>
        </p:spPr>
        <p:txBody>
          <a:bodyPr wrap="square" rtlCol="0">
            <a:spAutoFit/>
          </a:bodyPr>
          <a:lstStyle/>
          <a:p>
            <a:r>
              <a:rPr lang="en-US" sz="36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Engineering Design Process</a:t>
            </a:r>
            <a:endParaRPr lang="en-US" sz="36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grpSp>
        <p:nvGrpSpPr>
          <p:cNvPr id="19" name="Step 7"/>
          <p:cNvGrpSpPr/>
          <p:nvPr/>
        </p:nvGrpSpPr>
        <p:grpSpPr>
          <a:xfrm>
            <a:off x="3120027" y="3369883"/>
            <a:ext cx="4911453" cy="1458251"/>
            <a:chOff x="3120027" y="1261108"/>
            <a:chExt cx="4911453" cy="1458251"/>
          </a:xfrm>
        </p:grpSpPr>
        <p:grpSp>
          <p:nvGrpSpPr>
            <p:cNvPr id="23" name="Step 1"/>
            <p:cNvGrpSpPr/>
            <p:nvPr/>
          </p:nvGrpSpPr>
          <p:grpSpPr>
            <a:xfrm>
              <a:off x="3120027" y="1581149"/>
              <a:ext cx="4728573" cy="1138210"/>
              <a:chOff x="3120027" y="1581149"/>
              <a:chExt cx="4728573" cy="1138210"/>
            </a:xfrm>
          </p:grpSpPr>
          <p:sp>
            <p:nvSpPr>
              <p:cNvPr id="25" name="Textbox"/>
              <p:cNvSpPr/>
              <p:nvPr/>
            </p:nvSpPr>
            <p:spPr>
              <a:xfrm>
                <a:off x="3174890" y="1581149"/>
                <a:ext cx="4673710" cy="1138210"/>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7:  Communicate</a:t>
                </a:r>
              </a:p>
              <a:p>
                <a:pPr lvl="0"/>
                <a:r>
                  <a:rPr lang="en-US" sz="1600" dirty="0">
                    <a:solidFill>
                      <a:prstClr val="black"/>
                    </a:solidFill>
                    <a:latin typeface="Arial"/>
                    <a:cs typeface="Arial"/>
                    <a:sym typeface="Arial"/>
                  </a:rPr>
                  <a:t>Tell others about your invention and </a:t>
                </a:r>
                <a:r>
                  <a:rPr lang="en-US" sz="1600" dirty="0" smtClean="0">
                    <a:solidFill>
                      <a:prstClr val="black"/>
                    </a:solidFill>
                    <a:latin typeface="Arial"/>
                    <a:cs typeface="Arial"/>
                    <a:sym typeface="Arial"/>
                  </a:rPr>
                  <a:t/>
                </a:r>
                <a:br>
                  <a:rPr lang="en-US" sz="1600" dirty="0" smtClean="0">
                    <a:solidFill>
                      <a:prstClr val="black"/>
                    </a:solidFill>
                    <a:latin typeface="Arial"/>
                    <a:cs typeface="Arial"/>
                    <a:sym typeface="Arial"/>
                  </a:rPr>
                </a:br>
                <a:r>
                  <a:rPr lang="en-US" sz="1600" dirty="0" smtClean="0">
                    <a:solidFill>
                      <a:prstClr val="black"/>
                    </a:solidFill>
                    <a:latin typeface="Arial"/>
                    <a:cs typeface="Arial"/>
                    <a:sym typeface="Arial"/>
                  </a:rPr>
                  <a:t>how you </a:t>
                </a:r>
                <a:r>
                  <a:rPr lang="en-US" sz="1600" dirty="0">
                    <a:solidFill>
                      <a:prstClr val="black"/>
                    </a:solidFill>
                    <a:latin typeface="Arial"/>
                    <a:cs typeface="Arial"/>
                    <a:sym typeface="Arial"/>
                  </a:rPr>
                  <a:t>made it.</a:t>
                </a:r>
              </a:p>
            </p:txBody>
          </p:sp>
          <p:sp>
            <p:nvSpPr>
              <p:cNvPr id="26" name="Round Same Side Corner Rectangle 25"/>
              <p:cNvSpPr/>
              <p:nvPr/>
            </p:nvSpPr>
            <p:spPr>
              <a:xfrm rot="16200000">
                <a:off x="2605787" y="2095391"/>
                <a:ext cx="1138208" cy="109728"/>
              </a:xfrm>
              <a:prstGeom prst="round2SameRect">
                <a:avLst>
                  <a:gd name="adj1" fmla="val 50000"/>
                  <a:gd name="adj2" fmla="val 0"/>
                </a:avLst>
              </a:prstGeom>
              <a:solidFill>
                <a:srgbClr val="0F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9960" y="1261108"/>
              <a:ext cx="731520" cy="731520"/>
            </a:xfrm>
            <a:prstGeom prst="rect">
              <a:avLst/>
            </a:prstGeom>
          </p:spPr>
        </p:pic>
      </p:grpSp>
      <p:grpSp>
        <p:nvGrpSpPr>
          <p:cNvPr id="48"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49" name="Connector"/>
            <p:cNvCxnSpPr>
              <a:cxnSpLocks/>
              <a:stCxn id="56" idx="2"/>
              <a:endCxn id="50" idx="0"/>
            </p:cNvCxnSpPr>
            <p:nvPr/>
          </p:nvCxnSpPr>
          <p:spPr>
            <a:xfrm>
              <a:off x="2539935" y="1553112"/>
              <a:ext cx="0" cy="2712232"/>
            </a:xfrm>
            <a:prstGeom prst="straightConnector1">
              <a:avLst/>
            </a:prstGeom>
            <a:noFill/>
            <a:ln w="57150" cap="flat" cmpd="sng">
              <a:solidFill>
                <a:srgbClr val="F7F7F7"/>
              </a:solidFill>
              <a:prstDash val="solid"/>
              <a:round/>
              <a:headEnd type="none" w="sm" len="sm"/>
              <a:tailEnd type="none" w="sm" len="sm"/>
            </a:ln>
          </p:spPr>
        </p:cxnSp>
        <p:sp>
          <p:nvSpPr>
            <p:cNvPr id="50" name="Communicate"/>
            <p:cNvSpPr/>
            <p:nvPr/>
          </p:nvSpPr>
          <p:spPr>
            <a:xfrm>
              <a:off x="1499870" y="4265344"/>
              <a:ext cx="2080131" cy="352962"/>
            </a:xfrm>
            <a:prstGeom prst="roundRect">
              <a:avLst>
                <a:gd name="adj" fmla="val 16667"/>
              </a:avLst>
            </a:prstGeom>
            <a:solidFill>
              <a:srgbClr val="0FD000"/>
            </a:solidFill>
            <a:ln>
              <a:noFill/>
            </a:ln>
            <a:effectLst/>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51" name="Testing"/>
            <p:cNvSpPr/>
            <p:nvPr/>
          </p:nvSpPr>
          <p:spPr>
            <a:xfrm>
              <a:off x="1499870" y="3754480"/>
              <a:ext cx="2080131" cy="352962"/>
            </a:xfrm>
            <a:prstGeom prst="roundRect">
              <a:avLst>
                <a:gd name="adj" fmla="val 16667"/>
              </a:avLst>
            </a:prstGeom>
            <a:solidFill>
              <a:srgbClr val="FF53EB"/>
            </a:solidFill>
            <a:ln>
              <a:noFill/>
            </a:ln>
            <a:effectLst/>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52" name="Prototype"/>
            <p:cNvSpPr/>
            <p:nvPr/>
          </p:nvSpPr>
          <p:spPr>
            <a:xfrm>
              <a:off x="1499870" y="3243614"/>
              <a:ext cx="2080131" cy="352962"/>
            </a:xfrm>
            <a:prstGeom prst="roundRect">
              <a:avLst>
                <a:gd name="adj" fmla="val 16667"/>
              </a:avLst>
            </a:prstGeom>
            <a:solidFill>
              <a:srgbClr val="FFF415"/>
            </a:solidFill>
            <a:ln>
              <a:noFill/>
            </a:ln>
            <a:effectLst/>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53" name="Solution"/>
            <p:cNvSpPr/>
            <p:nvPr/>
          </p:nvSpPr>
          <p:spPr>
            <a:xfrm>
              <a:off x="1499869" y="2732748"/>
              <a:ext cx="2080144" cy="352962"/>
            </a:xfrm>
            <a:prstGeom prst="roundRect">
              <a:avLst>
                <a:gd name="adj" fmla="val 16667"/>
              </a:avLst>
            </a:prstGeom>
            <a:solidFill>
              <a:srgbClr val="0000EE"/>
            </a:solidFill>
            <a:ln>
              <a:noFill/>
            </a:ln>
            <a:effectLst/>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54" name="Requirements"/>
            <p:cNvSpPr/>
            <p:nvPr/>
          </p:nvSpPr>
          <p:spPr>
            <a:xfrm>
              <a:off x="1499870" y="2221882"/>
              <a:ext cx="2080143" cy="352962"/>
            </a:xfrm>
            <a:prstGeom prst="roundRect">
              <a:avLst>
                <a:gd name="adj" fmla="val 16667"/>
              </a:avLst>
            </a:prstGeom>
            <a:solidFill>
              <a:srgbClr val="FF8601"/>
            </a:solidFill>
            <a:ln>
              <a:noFill/>
            </a:ln>
            <a:effectLst/>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55" name="Research"/>
            <p:cNvSpPr/>
            <p:nvPr/>
          </p:nvSpPr>
          <p:spPr>
            <a:xfrm>
              <a:off x="1499869" y="1711016"/>
              <a:ext cx="2080132" cy="352962"/>
            </a:xfrm>
            <a:prstGeom prst="roundRect">
              <a:avLst>
                <a:gd name="adj" fmla="val 16667"/>
              </a:avLst>
            </a:prstGeom>
            <a:solidFill>
              <a:srgbClr val="5DD8FF"/>
            </a:solidFill>
            <a:ln>
              <a:noFill/>
            </a:ln>
            <a:effectLst/>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56" name="Problem"/>
            <p:cNvSpPr/>
            <p:nvPr/>
          </p:nvSpPr>
          <p:spPr>
            <a:xfrm>
              <a:off x="1499870" y="1200150"/>
              <a:ext cx="2080131" cy="352962"/>
            </a:xfrm>
            <a:prstGeom prst="roundRect">
              <a:avLst>
                <a:gd name="adj" fmla="val 16667"/>
              </a:avLst>
            </a:prstGeom>
            <a:solidFill>
              <a:srgbClr val="FF0909"/>
            </a:solidFill>
            <a:ln>
              <a:noFill/>
            </a:ln>
            <a:effectLst/>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spTree>
    <p:extLst>
      <p:ext uri="{BB962C8B-B14F-4D97-AF65-F5344CB8AC3E}">
        <p14:creationId xmlns:p14="http://schemas.microsoft.com/office/powerpoint/2010/main" val="1501295663"/>
      </p:ext>
    </p:extLst>
  </p:cSld>
  <p:clrMapOvr>
    <a:masterClrMapping/>
  </p:clrMapOvr>
  <mc:AlternateContent xmlns:mc="http://schemas.openxmlformats.org/markup-compatibility/2006" xmlns:p14="http://schemas.microsoft.com/office/powerpoint/2010/main">
    <mc:Choice Requires="p14">
      <p:transition spd="slow" p14:dur="2000" advClick="0" advTm="250"/>
    </mc:Choice>
    <mc:Fallback xmlns="">
      <p:transition spd="slow" advClick="0" advTm="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8" fill="hold" nodeType="afterEffect">
                                  <p:stCondLst>
                                    <p:cond delay="0"/>
                                  </p:stCondLst>
                                  <p:childTnLst>
                                    <p:anim calcmode="lin" valueType="num">
                                      <p:cBhvr additive="base">
                                        <p:cTn id="6" dur="250"/>
                                        <p:tgtEl>
                                          <p:spTgt spid="19"/>
                                        </p:tgtEl>
                                        <p:attrNameLst>
                                          <p:attrName>ppt_x</p:attrName>
                                        </p:attrNameLst>
                                      </p:cBhvr>
                                      <p:tavLst>
                                        <p:tav tm="0">
                                          <p:val>
                                            <p:strVal val="#ppt_x"/>
                                          </p:val>
                                        </p:tav>
                                        <p:tav tm="100000">
                                          <p:val>
                                            <p:strVal val="#ppt_x-#ppt_w*1.125000"/>
                                          </p:val>
                                        </p:tav>
                                      </p:tavLst>
                                    </p:anim>
                                    <p:animEffect transition="out" filter="wipe(left)">
                                      <p:cBhvr>
                                        <p:cTn id="7" dur="250"/>
                                        <p:tgtEl>
                                          <p:spTgt spid="19"/>
                                        </p:tgtEl>
                                      </p:cBhvr>
                                    </p:animEffect>
                                    <p:set>
                                      <p:cBhvr>
                                        <p:cTn id="8" dur="1" fill="hold">
                                          <p:stCondLst>
                                            <p:cond delay="24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Example Problem</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048000" y="1504950"/>
            <a:ext cx="4800600" cy="1431161"/>
          </a:xfrm>
          <a:prstGeom prst="rect">
            <a:avLst/>
          </a:prstGeom>
          <a:noFill/>
        </p:spPr>
        <p:txBody>
          <a:bodyPr wrap="square" rtlCol="0">
            <a:spAutoFit/>
          </a:bodyPr>
          <a:lstStyle/>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Find a Problem:</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Choose a simple problem to practice solving as a class.</a:t>
            </a:r>
          </a:p>
        </p:txBody>
      </p:sp>
      <p:grpSp>
        <p:nvGrpSpPr>
          <p:cNvPr id="28"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29" name="Connector"/>
            <p:cNvCxnSpPr>
              <a:cxnSpLocks/>
              <a:stCxn id="36" idx="2"/>
              <a:endCxn id="30" idx="0"/>
            </p:cNvCxnSpPr>
            <p:nvPr/>
          </p:nvCxnSpPr>
          <p:spPr>
            <a:xfrm>
              <a:off x="2539935" y="1553112"/>
              <a:ext cx="0" cy="2712232"/>
            </a:xfrm>
            <a:prstGeom prst="straightConnector1">
              <a:avLst/>
            </a:prstGeom>
            <a:noFill/>
            <a:ln w="57150" cap="flat" cmpd="sng">
              <a:solidFill>
                <a:schemeClr val="bg1"/>
              </a:solidFill>
              <a:prstDash val="solid"/>
              <a:round/>
              <a:headEnd type="none" w="sm" len="sm"/>
              <a:tailEnd type="none" w="sm" len="sm"/>
            </a:ln>
          </p:spPr>
        </p:cxnSp>
        <p:sp>
          <p:nvSpPr>
            <p:cNvPr id="30" name="Communicate"/>
            <p:cNvSpPr/>
            <p:nvPr/>
          </p:nvSpPr>
          <p:spPr>
            <a:xfrm>
              <a:off x="1499870" y="4265344"/>
              <a:ext cx="2080131" cy="352962"/>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31" name="Testing"/>
            <p:cNvSpPr/>
            <p:nvPr/>
          </p:nvSpPr>
          <p:spPr>
            <a:xfrm>
              <a:off x="1499870" y="3754480"/>
              <a:ext cx="2080131" cy="352962"/>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32" name="Prototype"/>
            <p:cNvSpPr/>
            <p:nvPr/>
          </p:nvSpPr>
          <p:spPr>
            <a:xfrm>
              <a:off x="1499870" y="3243614"/>
              <a:ext cx="2080131" cy="352962"/>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33" name="Solution"/>
            <p:cNvSpPr/>
            <p:nvPr/>
          </p:nvSpPr>
          <p:spPr>
            <a:xfrm>
              <a:off x="1499869" y="2732748"/>
              <a:ext cx="2080144" cy="352962"/>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34" name="Requirements"/>
            <p:cNvSpPr/>
            <p:nvPr/>
          </p:nvSpPr>
          <p:spPr>
            <a:xfrm>
              <a:off x="1499870" y="2221882"/>
              <a:ext cx="2080143" cy="352962"/>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35" name="Research"/>
            <p:cNvSpPr/>
            <p:nvPr/>
          </p:nvSpPr>
          <p:spPr>
            <a:xfrm>
              <a:off x="1499869" y="1711016"/>
              <a:ext cx="2080132" cy="352962"/>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36" name="Problem"/>
            <p:cNvSpPr/>
            <p:nvPr/>
          </p:nvSpPr>
          <p:spPr>
            <a:xfrm>
              <a:off x="1499870" y="1200150"/>
              <a:ext cx="2080131" cy="352962"/>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grpSp>
        <p:nvGrpSpPr>
          <p:cNvPr id="24" name="Engineering Design Process - deselected"/>
          <p:cNvGrpSpPr/>
          <p:nvPr/>
        </p:nvGrpSpPr>
        <p:grpSpPr>
          <a:xfrm>
            <a:off x="914396" y="1581150"/>
            <a:ext cx="1824084" cy="3246985"/>
            <a:chOff x="914396" y="1581150"/>
            <a:chExt cx="1824084" cy="3246985"/>
          </a:xfrm>
          <a:solidFill>
            <a:srgbClr val="A2B0D2"/>
          </a:solidFill>
        </p:grpSpPr>
        <p:sp>
          <p:nvSpPr>
            <p:cNvPr id="25" name="Communicate - deselected"/>
            <p:cNvSpPr/>
            <p:nvPr/>
          </p:nvSpPr>
          <p:spPr>
            <a:xfrm>
              <a:off x="914411" y="449284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26" name="Testing - deslected"/>
            <p:cNvSpPr/>
            <p:nvPr/>
          </p:nvSpPr>
          <p:spPr>
            <a:xfrm>
              <a:off x="914411" y="4007567"/>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27" name="Prototype - deselected"/>
            <p:cNvSpPr/>
            <p:nvPr/>
          </p:nvSpPr>
          <p:spPr>
            <a:xfrm>
              <a:off x="914399" y="3522284"/>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2" name="Solution - deselected"/>
            <p:cNvSpPr/>
            <p:nvPr/>
          </p:nvSpPr>
          <p:spPr>
            <a:xfrm>
              <a:off x="914396" y="303699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4" name="Requirements - deselected"/>
            <p:cNvSpPr/>
            <p:nvPr/>
          </p:nvSpPr>
          <p:spPr>
            <a:xfrm>
              <a:off x="914397" y="2551716"/>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5" name="Research - deselected"/>
            <p:cNvSpPr/>
            <p:nvPr/>
          </p:nvSpPr>
          <p:spPr>
            <a:xfrm>
              <a:off x="914398" y="2066432"/>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6" name="Problem - deselected" hidden="1"/>
            <p:cNvSpPr/>
            <p:nvPr/>
          </p:nvSpPr>
          <p:spPr>
            <a:xfrm>
              <a:off x="914399" y="1581150"/>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grpSp>
    </p:spTree>
    <p:extLst>
      <p:ext uri="{BB962C8B-B14F-4D97-AF65-F5344CB8AC3E}">
        <p14:creationId xmlns:p14="http://schemas.microsoft.com/office/powerpoint/2010/main" val="36632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50" fill="hold"/>
                                        <p:tgtEl>
                                          <p:spTgt spid="5"/>
                                        </p:tgtEl>
                                        <p:attrNameLst>
                                          <p:attrName>ppt_x</p:attrName>
                                        </p:attrNameLst>
                                      </p:cBhvr>
                                      <p:tavLst>
                                        <p:tav tm="0">
                                          <p:val>
                                            <p:strVal val="#ppt_x"/>
                                          </p:val>
                                        </p:tav>
                                        <p:tav tm="100000">
                                          <p:val>
                                            <p:strVal val="#ppt_x"/>
                                          </p:val>
                                        </p:tav>
                                      </p:tavLst>
                                    </p:anim>
                                    <p:anim calcmode="lin" valueType="num">
                                      <p:cBhvr additive="base">
                                        <p:cTn id="8" dur="250" fill="hold"/>
                                        <p:tgtEl>
                                          <p:spTgt spid="5"/>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Example Problem</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048000" y="1504950"/>
            <a:ext cx="4800600" cy="3139321"/>
          </a:xfrm>
          <a:prstGeom prst="rect">
            <a:avLst/>
          </a:prstGeom>
          <a:noFill/>
        </p:spPr>
        <p:txBody>
          <a:bodyPr wrap="square" rtlCol="0">
            <a:spAutoFit/>
          </a:bodyPr>
          <a:lstStyle/>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Describe the Problem:</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List the important parts of the problem.</a:t>
            </a:r>
            <a:endParaRPr lang="en-US" sz="2400" b="1" dirty="0">
              <a:solidFill>
                <a:schemeClr val="bg1"/>
              </a:solidFill>
              <a:latin typeface="Arial" panose="020B0604020202020204" pitchFamily="34" charset="0"/>
              <a:ea typeface="Yu Gothic Light" panose="020B0300000000000000" pitchFamily="34" charset="-128"/>
              <a:cs typeface="Arial" panose="020B0604020202020204" pitchFamily="34" charset="0"/>
            </a:endParaRPr>
          </a:p>
          <a:p>
            <a:pPr marL="342900" indent="-342900">
              <a:spcAft>
                <a:spcPts val="1200"/>
              </a:spcAft>
              <a:buSzPct val="80000"/>
              <a:buFont typeface="Wingdings" panose="05000000000000000000" pitchFamily="2" charset="2"/>
              <a:buChar char="§"/>
            </a:pPr>
            <a:r>
              <a:rPr lang="en-US" sz="2400" b="1" dirty="0">
                <a:solidFill>
                  <a:schemeClr val="bg1"/>
                </a:solidFill>
                <a:latin typeface="Arial" panose="020B0604020202020204" pitchFamily="34" charset="0"/>
                <a:ea typeface="Yu Gothic Light" panose="020B0300000000000000" pitchFamily="34" charset="-128"/>
                <a:cs typeface="Arial" panose="020B0604020202020204" pitchFamily="34" charset="0"/>
              </a:rPr>
              <a:t>Imagine you are describing the problem to someone who knows nothing about it.</a:t>
            </a:r>
            <a:br>
              <a:rPr lang="en-US" sz="2400" b="1" dirty="0">
                <a:solidFill>
                  <a:schemeClr val="bg1"/>
                </a:solidFill>
                <a:latin typeface="Arial" panose="020B0604020202020204" pitchFamily="34" charset="0"/>
                <a:ea typeface="Yu Gothic Light" panose="020B0300000000000000" pitchFamily="34" charset="-128"/>
                <a:cs typeface="Arial" panose="020B0604020202020204" pitchFamily="34" charset="0"/>
              </a:rPr>
            </a:br>
            <a:r>
              <a:rPr lang="en-US" sz="2400" b="1" dirty="0">
                <a:solidFill>
                  <a:schemeClr val="bg1"/>
                </a:solidFill>
                <a:latin typeface="Arial" panose="020B0604020202020204" pitchFamily="34" charset="0"/>
                <a:ea typeface="Yu Gothic Light" panose="020B0300000000000000" pitchFamily="34" charset="-128"/>
                <a:cs typeface="Arial" panose="020B0604020202020204" pitchFamily="34" charset="0"/>
              </a:rPr>
              <a:t>Tell them everything!</a:t>
            </a:r>
          </a:p>
        </p:txBody>
      </p:sp>
      <p:grpSp>
        <p:nvGrpSpPr>
          <p:cNvPr id="28"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29" name="Connector"/>
            <p:cNvCxnSpPr>
              <a:cxnSpLocks/>
              <a:stCxn id="36" idx="2"/>
              <a:endCxn id="30" idx="0"/>
            </p:cNvCxnSpPr>
            <p:nvPr/>
          </p:nvCxnSpPr>
          <p:spPr>
            <a:xfrm>
              <a:off x="2539935" y="1553112"/>
              <a:ext cx="0" cy="2712232"/>
            </a:xfrm>
            <a:prstGeom prst="straightConnector1">
              <a:avLst/>
            </a:prstGeom>
            <a:noFill/>
            <a:ln w="57150" cap="flat" cmpd="sng">
              <a:solidFill>
                <a:schemeClr val="bg1"/>
              </a:solidFill>
              <a:prstDash val="solid"/>
              <a:round/>
              <a:headEnd type="none" w="sm" len="sm"/>
              <a:tailEnd type="none" w="sm" len="sm"/>
            </a:ln>
          </p:spPr>
        </p:cxnSp>
        <p:sp>
          <p:nvSpPr>
            <p:cNvPr id="30" name="Communicate"/>
            <p:cNvSpPr/>
            <p:nvPr/>
          </p:nvSpPr>
          <p:spPr>
            <a:xfrm>
              <a:off x="1499870" y="4265344"/>
              <a:ext cx="2080131" cy="352962"/>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31" name="Testing"/>
            <p:cNvSpPr/>
            <p:nvPr/>
          </p:nvSpPr>
          <p:spPr>
            <a:xfrm>
              <a:off x="1499870" y="3754480"/>
              <a:ext cx="2080131" cy="352962"/>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32" name="Prototype"/>
            <p:cNvSpPr/>
            <p:nvPr/>
          </p:nvSpPr>
          <p:spPr>
            <a:xfrm>
              <a:off x="1499870" y="3243614"/>
              <a:ext cx="2080131" cy="352962"/>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33" name="Solution"/>
            <p:cNvSpPr/>
            <p:nvPr/>
          </p:nvSpPr>
          <p:spPr>
            <a:xfrm>
              <a:off x="1499869" y="2732748"/>
              <a:ext cx="2080144" cy="352962"/>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34" name="Requirements"/>
            <p:cNvSpPr/>
            <p:nvPr/>
          </p:nvSpPr>
          <p:spPr>
            <a:xfrm>
              <a:off x="1499870" y="2221882"/>
              <a:ext cx="2080143" cy="352962"/>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35" name="Research"/>
            <p:cNvSpPr/>
            <p:nvPr/>
          </p:nvSpPr>
          <p:spPr>
            <a:xfrm>
              <a:off x="1499869" y="1711016"/>
              <a:ext cx="2080132" cy="352962"/>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36" name="Problem"/>
            <p:cNvSpPr/>
            <p:nvPr/>
          </p:nvSpPr>
          <p:spPr>
            <a:xfrm>
              <a:off x="1499870" y="1200150"/>
              <a:ext cx="2080131" cy="352962"/>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grpSp>
        <p:nvGrpSpPr>
          <p:cNvPr id="24" name="Engineering Design Process - deselected"/>
          <p:cNvGrpSpPr/>
          <p:nvPr/>
        </p:nvGrpSpPr>
        <p:grpSpPr>
          <a:xfrm>
            <a:off x="914396" y="1581150"/>
            <a:ext cx="1824084" cy="3246985"/>
            <a:chOff x="914396" y="1581150"/>
            <a:chExt cx="1824084" cy="3246985"/>
          </a:xfrm>
          <a:solidFill>
            <a:srgbClr val="A2B0D2"/>
          </a:solidFill>
        </p:grpSpPr>
        <p:sp>
          <p:nvSpPr>
            <p:cNvPr id="25" name="Communicate - deselected"/>
            <p:cNvSpPr/>
            <p:nvPr/>
          </p:nvSpPr>
          <p:spPr>
            <a:xfrm>
              <a:off x="914411" y="449284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26" name="Testing - deslected"/>
            <p:cNvSpPr/>
            <p:nvPr/>
          </p:nvSpPr>
          <p:spPr>
            <a:xfrm>
              <a:off x="914411" y="4007567"/>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27" name="Prototype - deselected"/>
            <p:cNvSpPr/>
            <p:nvPr/>
          </p:nvSpPr>
          <p:spPr>
            <a:xfrm>
              <a:off x="914399" y="3522284"/>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2" name="Solution - deselected"/>
            <p:cNvSpPr/>
            <p:nvPr/>
          </p:nvSpPr>
          <p:spPr>
            <a:xfrm>
              <a:off x="914396" y="303699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4" name="Requirements - deselected"/>
            <p:cNvSpPr/>
            <p:nvPr/>
          </p:nvSpPr>
          <p:spPr>
            <a:xfrm>
              <a:off x="914397" y="2551716"/>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5" name="Research - deselected"/>
            <p:cNvSpPr/>
            <p:nvPr/>
          </p:nvSpPr>
          <p:spPr>
            <a:xfrm>
              <a:off x="914398" y="2066432"/>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6" name="Problem - deselected" hidden="1"/>
            <p:cNvSpPr/>
            <p:nvPr/>
          </p:nvSpPr>
          <p:spPr>
            <a:xfrm>
              <a:off x="914399" y="1581150"/>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grpSp>
    </p:spTree>
    <p:extLst>
      <p:ext uri="{BB962C8B-B14F-4D97-AF65-F5344CB8AC3E}">
        <p14:creationId xmlns:p14="http://schemas.microsoft.com/office/powerpoint/2010/main" val="8454415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Example Problem</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048000" y="1504950"/>
            <a:ext cx="4800600" cy="3216265"/>
          </a:xfrm>
          <a:prstGeom prst="rect">
            <a:avLst/>
          </a:prstGeom>
          <a:noFill/>
        </p:spPr>
        <p:txBody>
          <a:bodyPr wrap="square" rtlCol="0">
            <a:spAutoFit/>
          </a:bodyPr>
          <a:lstStyle/>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Research the Problem:</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Who or what has this problem?</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What inventions or products already solve this problem?</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Can you solve it better or differently?</a:t>
            </a:r>
          </a:p>
        </p:txBody>
      </p:sp>
      <p:grpSp>
        <p:nvGrpSpPr>
          <p:cNvPr id="15"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18" name="Connector"/>
            <p:cNvCxnSpPr>
              <a:cxnSpLocks/>
              <a:stCxn id="28" idx="2"/>
              <a:endCxn id="20" idx="0"/>
            </p:cNvCxnSpPr>
            <p:nvPr/>
          </p:nvCxnSpPr>
          <p:spPr>
            <a:xfrm>
              <a:off x="2539935" y="1553112"/>
              <a:ext cx="0" cy="2712232"/>
            </a:xfrm>
            <a:prstGeom prst="straightConnector1">
              <a:avLst/>
            </a:prstGeom>
            <a:noFill/>
            <a:ln w="57150" cap="flat" cmpd="sng">
              <a:solidFill>
                <a:schemeClr val="bg1"/>
              </a:solidFill>
              <a:prstDash val="solid"/>
              <a:round/>
              <a:headEnd type="none" w="sm" len="sm"/>
              <a:tailEnd type="none" w="sm" len="sm"/>
            </a:ln>
          </p:spPr>
        </p:cxnSp>
        <p:sp>
          <p:nvSpPr>
            <p:cNvPr id="20" name="Communicate"/>
            <p:cNvSpPr/>
            <p:nvPr/>
          </p:nvSpPr>
          <p:spPr>
            <a:xfrm>
              <a:off x="1499870" y="4265344"/>
              <a:ext cx="2080131" cy="352962"/>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21" name="Testing"/>
            <p:cNvSpPr/>
            <p:nvPr/>
          </p:nvSpPr>
          <p:spPr>
            <a:xfrm>
              <a:off x="1499870" y="3754480"/>
              <a:ext cx="2080131" cy="352962"/>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24" name="Prototype"/>
            <p:cNvSpPr/>
            <p:nvPr/>
          </p:nvSpPr>
          <p:spPr>
            <a:xfrm>
              <a:off x="1499870" y="3243614"/>
              <a:ext cx="2080131" cy="352962"/>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25" name="Solution"/>
            <p:cNvSpPr/>
            <p:nvPr/>
          </p:nvSpPr>
          <p:spPr>
            <a:xfrm>
              <a:off x="1499869" y="2732748"/>
              <a:ext cx="2080144" cy="352962"/>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26" name="Requirements"/>
            <p:cNvSpPr/>
            <p:nvPr/>
          </p:nvSpPr>
          <p:spPr>
            <a:xfrm>
              <a:off x="1499870" y="2221882"/>
              <a:ext cx="2080143" cy="352962"/>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27" name="Research"/>
            <p:cNvSpPr/>
            <p:nvPr/>
          </p:nvSpPr>
          <p:spPr>
            <a:xfrm>
              <a:off x="1499869" y="1711016"/>
              <a:ext cx="2080132" cy="352962"/>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28" name="Problem"/>
            <p:cNvSpPr/>
            <p:nvPr/>
          </p:nvSpPr>
          <p:spPr>
            <a:xfrm>
              <a:off x="1499870" y="1200150"/>
              <a:ext cx="2080131" cy="352962"/>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grpSp>
        <p:nvGrpSpPr>
          <p:cNvPr id="37" name="Engineering Design Process - deselected"/>
          <p:cNvGrpSpPr/>
          <p:nvPr/>
        </p:nvGrpSpPr>
        <p:grpSpPr>
          <a:xfrm>
            <a:off x="914396" y="1581150"/>
            <a:ext cx="1824084" cy="3246985"/>
            <a:chOff x="914396" y="1581150"/>
            <a:chExt cx="1824084" cy="3246985"/>
          </a:xfrm>
          <a:solidFill>
            <a:srgbClr val="A2B0D2"/>
          </a:solidFill>
        </p:grpSpPr>
        <p:sp>
          <p:nvSpPr>
            <p:cNvPr id="38" name="Communicate - deselected"/>
            <p:cNvSpPr/>
            <p:nvPr/>
          </p:nvSpPr>
          <p:spPr>
            <a:xfrm>
              <a:off x="914411" y="449284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9" name="Testing - deslected"/>
            <p:cNvSpPr/>
            <p:nvPr/>
          </p:nvSpPr>
          <p:spPr>
            <a:xfrm>
              <a:off x="914411" y="4007567"/>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0" name="Prototype - deselected"/>
            <p:cNvSpPr/>
            <p:nvPr/>
          </p:nvSpPr>
          <p:spPr>
            <a:xfrm>
              <a:off x="914399" y="3522284"/>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1" name="Solution - deselected"/>
            <p:cNvSpPr/>
            <p:nvPr/>
          </p:nvSpPr>
          <p:spPr>
            <a:xfrm>
              <a:off x="914396" y="303699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2" name="Requirements - deselected"/>
            <p:cNvSpPr/>
            <p:nvPr/>
          </p:nvSpPr>
          <p:spPr>
            <a:xfrm>
              <a:off x="914397" y="2551716"/>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3" name="Research - deselected" hidden="1"/>
            <p:cNvSpPr/>
            <p:nvPr/>
          </p:nvSpPr>
          <p:spPr>
            <a:xfrm>
              <a:off x="914398" y="2066432"/>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4" name="Problem - deselected"/>
            <p:cNvSpPr/>
            <p:nvPr/>
          </p:nvSpPr>
          <p:spPr>
            <a:xfrm>
              <a:off x="914399" y="1581150"/>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grpSp>
    </p:spTree>
    <p:extLst>
      <p:ext uri="{BB962C8B-B14F-4D97-AF65-F5344CB8AC3E}">
        <p14:creationId xmlns:p14="http://schemas.microsoft.com/office/powerpoint/2010/main" val="20470007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Example Problem</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048000" y="1504950"/>
            <a:ext cx="4876800" cy="2477601"/>
          </a:xfrm>
          <a:prstGeom prst="rect">
            <a:avLst/>
          </a:prstGeom>
          <a:noFill/>
        </p:spPr>
        <p:txBody>
          <a:bodyPr wrap="square" rtlCol="0">
            <a:spAutoFit/>
          </a:bodyPr>
          <a:lstStyle/>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List Solution Requirements:</a:t>
            </a:r>
            <a:endParaRPr lang="en-US" sz="2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What does it need to do?</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What should it not do?</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Safety, size, weight, strength, time, cost, etc.</a:t>
            </a:r>
          </a:p>
        </p:txBody>
      </p:sp>
      <p:grpSp>
        <p:nvGrpSpPr>
          <p:cNvPr id="7"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8" name="Connector"/>
            <p:cNvCxnSpPr>
              <a:cxnSpLocks/>
              <a:stCxn id="15" idx="2"/>
              <a:endCxn id="9" idx="0"/>
            </p:cNvCxnSpPr>
            <p:nvPr/>
          </p:nvCxnSpPr>
          <p:spPr>
            <a:xfrm>
              <a:off x="2539935" y="1553112"/>
              <a:ext cx="0" cy="2712232"/>
            </a:xfrm>
            <a:prstGeom prst="straightConnector1">
              <a:avLst/>
            </a:prstGeom>
            <a:noFill/>
            <a:ln w="57150" cap="flat" cmpd="sng">
              <a:solidFill>
                <a:schemeClr val="bg1"/>
              </a:solidFill>
              <a:prstDash val="solid"/>
              <a:round/>
              <a:headEnd type="none" w="sm" len="sm"/>
              <a:tailEnd type="none" w="sm" len="sm"/>
            </a:ln>
          </p:spPr>
        </p:cxnSp>
        <p:sp>
          <p:nvSpPr>
            <p:cNvPr id="9" name="Communicate"/>
            <p:cNvSpPr/>
            <p:nvPr/>
          </p:nvSpPr>
          <p:spPr>
            <a:xfrm>
              <a:off x="1499870" y="4265344"/>
              <a:ext cx="2080131" cy="352962"/>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10" name="Testing"/>
            <p:cNvSpPr/>
            <p:nvPr/>
          </p:nvSpPr>
          <p:spPr>
            <a:xfrm>
              <a:off x="1499870" y="3754480"/>
              <a:ext cx="2080131" cy="352962"/>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11" name="Prototype"/>
            <p:cNvSpPr/>
            <p:nvPr/>
          </p:nvSpPr>
          <p:spPr>
            <a:xfrm>
              <a:off x="1499870" y="3243614"/>
              <a:ext cx="2080131" cy="352962"/>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12" name="Solution"/>
            <p:cNvSpPr/>
            <p:nvPr/>
          </p:nvSpPr>
          <p:spPr>
            <a:xfrm>
              <a:off x="1499869" y="2732748"/>
              <a:ext cx="2080144" cy="352962"/>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13" name="Requirements"/>
            <p:cNvSpPr/>
            <p:nvPr/>
          </p:nvSpPr>
          <p:spPr>
            <a:xfrm>
              <a:off x="1499870" y="2221882"/>
              <a:ext cx="2080143" cy="352962"/>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14" name="Research"/>
            <p:cNvSpPr/>
            <p:nvPr/>
          </p:nvSpPr>
          <p:spPr>
            <a:xfrm>
              <a:off x="1499869" y="1711016"/>
              <a:ext cx="2080132" cy="352962"/>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15" name="Problem"/>
            <p:cNvSpPr/>
            <p:nvPr/>
          </p:nvSpPr>
          <p:spPr>
            <a:xfrm>
              <a:off x="1499870" y="1200150"/>
              <a:ext cx="2080131" cy="352962"/>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grpSp>
        <p:nvGrpSpPr>
          <p:cNvPr id="2" name="Engineering Design Process - deselected"/>
          <p:cNvGrpSpPr/>
          <p:nvPr/>
        </p:nvGrpSpPr>
        <p:grpSpPr>
          <a:xfrm>
            <a:off x="914396" y="1581150"/>
            <a:ext cx="1824084" cy="3246985"/>
            <a:chOff x="914396" y="1581150"/>
            <a:chExt cx="1824084" cy="3246985"/>
          </a:xfrm>
          <a:solidFill>
            <a:srgbClr val="A2B0D2"/>
          </a:solidFill>
        </p:grpSpPr>
        <p:sp>
          <p:nvSpPr>
            <p:cNvPr id="35" name="Communicate - deselected"/>
            <p:cNvSpPr/>
            <p:nvPr/>
          </p:nvSpPr>
          <p:spPr>
            <a:xfrm>
              <a:off x="914411" y="449284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4" name="Testing - deslected"/>
            <p:cNvSpPr/>
            <p:nvPr/>
          </p:nvSpPr>
          <p:spPr>
            <a:xfrm>
              <a:off x="914411" y="4007567"/>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3" name="Prototype - deselected"/>
            <p:cNvSpPr/>
            <p:nvPr/>
          </p:nvSpPr>
          <p:spPr>
            <a:xfrm>
              <a:off x="914399" y="3522284"/>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2" name="Solution - deselected"/>
            <p:cNvSpPr/>
            <p:nvPr/>
          </p:nvSpPr>
          <p:spPr>
            <a:xfrm>
              <a:off x="914396" y="303699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1" name="Requirements - deselected" hidden="1"/>
            <p:cNvSpPr/>
            <p:nvPr/>
          </p:nvSpPr>
          <p:spPr>
            <a:xfrm>
              <a:off x="914397" y="2551716"/>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0" name="Research - deselected"/>
            <p:cNvSpPr/>
            <p:nvPr/>
          </p:nvSpPr>
          <p:spPr>
            <a:xfrm>
              <a:off x="914398" y="2066432"/>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29" name="Problem - deselected"/>
            <p:cNvSpPr/>
            <p:nvPr/>
          </p:nvSpPr>
          <p:spPr>
            <a:xfrm>
              <a:off x="914399" y="1581150"/>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grpSp>
    </p:spTree>
    <p:extLst>
      <p:ext uri="{BB962C8B-B14F-4D97-AF65-F5344CB8AC3E}">
        <p14:creationId xmlns:p14="http://schemas.microsoft.com/office/powerpoint/2010/main" val="14851674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26" name="Straight Connector 25"/>
          <p:cNvCxnSpPr/>
          <p:nvPr/>
        </p:nvCxnSpPr>
        <p:spPr>
          <a:xfrm>
            <a:off x="457200" y="173736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2024574"/>
      </p:ext>
    </p:extLst>
  </p:cSld>
  <p:clrMapOvr>
    <a:masterClrMapping/>
  </p:clrMapOvr>
  <mc:AlternateContent xmlns:mc="http://schemas.openxmlformats.org/markup-compatibility/2006" xmlns:p14="http://schemas.microsoft.com/office/powerpoint/2010/main">
    <mc:Choice Requires="p14">
      <p:transition spd="slow" p14:dur="2000" advClick="0" advTm="750"/>
    </mc:Choice>
    <mc:Fallback xmlns="">
      <p:transition spd="slow" advClick="0" advTm="7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350"/>
                                        <p:tgtEl>
                                          <p:spTgt spid="25"/>
                                        </p:tgtEl>
                                        <p:attrNameLst>
                                          <p:attrName>ppt_x</p:attrName>
                                        </p:attrNameLst>
                                      </p:cBhvr>
                                      <p:tavLst>
                                        <p:tav tm="0">
                                          <p:val>
                                            <p:strVal val="ppt_x"/>
                                          </p:val>
                                        </p:tav>
                                        <p:tav tm="100000">
                                          <p:val>
                                            <p:strVal val="0-ppt_w/2"/>
                                          </p:val>
                                        </p:tav>
                                      </p:tavLst>
                                    </p:anim>
                                    <p:anim calcmode="lin" valueType="num">
                                      <p:cBhvr additive="base">
                                        <p:cTn id="7" dur="350"/>
                                        <p:tgtEl>
                                          <p:spTgt spid="25"/>
                                        </p:tgtEl>
                                        <p:attrNameLst>
                                          <p:attrName>ppt_y</p:attrName>
                                        </p:attrNameLst>
                                      </p:cBhvr>
                                      <p:tavLst>
                                        <p:tav tm="0">
                                          <p:val>
                                            <p:strVal val="ppt_y"/>
                                          </p:val>
                                        </p:tav>
                                        <p:tav tm="100000">
                                          <p:val>
                                            <p:strVal val="ppt_y"/>
                                          </p:val>
                                        </p:tav>
                                      </p:tavLst>
                                    </p:anim>
                                    <p:set>
                                      <p:cBhvr>
                                        <p:cTn id="8" dur="1" fill="hold">
                                          <p:stCondLst>
                                            <p:cond delay="349"/>
                                          </p:stCondLst>
                                        </p:cTn>
                                        <p:tgtEl>
                                          <p:spTgt spid="25"/>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350"/>
                                        <p:tgtEl>
                                          <p:spTgt spid="4"/>
                                        </p:tgtEl>
                                        <p:attrNameLst>
                                          <p:attrName>ppt_x</p:attrName>
                                        </p:attrNameLst>
                                      </p:cBhvr>
                                      <p:tavLst>
                                        <p:tav tm="0">
                                          <p:val>
                                            <p:strVal val="ppt_x"/>
                                          </p:val>
                                        </p:tav>
                                        <p:tav tm="100000">
                                          <p:val>
                                            <p:strVal val="0-ppt_w/2"/>
                                          </p:val>
                                        </p:tav>
                                      </p:tavLst>
                                    </p:anim>
                                    <p:anim calcmode="lin" valueType="num">
                                      <p:cBhvr additive="base">
                                        <p:cTn id="11" dur="350"/>
                                        <p:tgtEl>
                                          <p:spTgt spid="4"/>
                                        </p:tgtEl>
                                        <p:attrNameLst>
                                          <p:attrName>ppt_y</p:attrName>
                                        </p:attrNameLst>
                                      </p:cBhvr>
                                      <p:tavLst>
                                        <p:tav tm="0">
                                          <p:val>
                                            <p:strVal val="ppt_y"/>
                                          </p:val>
                                        </p:tav>
                                        <p:tav tm="100000">
                                          <p:val>
                                            <p:strVal val="ppt_y"/>
                                          </p:val>
                                        </p:tav>
                                      </p:tavLst>
                                    </p:anim>
                                    <p:set>
                                      <p:cBhvr>
                                        <p:cTn id="12" dur="1" fill="hold">
                                          <p:stCondLst>
                                            <p:cond delay="349"/>
                                          </p:stCondLst>
                                        </p:cTn>
                                        <p:tgtEl>
                                          <p:spTgt spid="4"/>
                                        </p:tgtEl>
                                        <p:attrNameLst>
                                          <p:attrName>style.visibility</p:attrName>
                                        </p:attrNameLst>
                                      </p:cBhvr>
                                      <p:to>
                                        <p:strVal val="hidden"/>
                                      </p:to>
                                    </p:set>
                                  </p:childTnLst>
                                </p:cTn>
                              </p:par>
                              <p:par>
                                <p:cTn id="13" presetID="2" presetClass="exit" presetSubtype="8" fill="hold" nodeType="withEffect">
                                  <p:stCondLst>
                                    <p:cond delay="0"/>
                                  </p:stCondLst>
                                  <p:childTnLst>
                                    <p:anim calcmode="lin" valueType="num">
                                      <p:cBhvr additive="base">
                                        <p:cTn id="14" dur="350"/>
                                        <p:tgtEl>
                                          <p:spTgt spid="26"/>
                                        </p:tgtEl>
                                        <p:attrNameLst>
                                          <p:attrName>ppt_x</p:attrName>
                                        </p:attrNameLst>
                                      </p:cBhvr>
                                      <p:tavLst>
                                        <p:tav tm="0">
                                          <p:val>
                                            <p:strVal val="ppt_x"/>
                                          </p:val>
                                        </p:tav>
                                        <p:tav tm="100000">
                                          <p:val>
                                            <p:strVal val="0-ppt_w/2"/>
                                          </p:val>
                                        </p:tav>
                                      </p:tavLst>
                                    </p:anim>
                                    <p:anim calcmode="lin" valueType="num">
                                      <p:cBhvr additive="base">
                                        <p:cTn id="15" dur="350"/>
                                        <p:tgtEl>
                                          <p:spTgt spid="26"/>
                                        </p:tgtEl>
                                        <p:attrNameLst>
                                          <p:attrName>ppt_y</p:attrName>
                                        </p:attrNameLst>
                                      </p:cBhvr>
                                      <p:tavLst>
                                        <p:tav tm="0">
                                          <p:val>
                                            <p:strVal val="ppt_y"/>
                                          </p:val>
                                        </p:tav>
                                        <p:tav tm="100000">
                                          <p:val>
                                            <p:strVal val="ppt_y"/>
                                          </p:val>
                                        </p:tav>
                                      </p:tavLst>
                                    </p:anim>
                                    <p:set>
                                      <p:cBhvr>
                                        <p:cTn id="16" dur="1" fill="hold">
                                          <p:stCondLst>
                                            <p:cond delay="349"/>
                                          </p:stCondLst>
                                        </p:cTn>
                                        <p:tgtEl>
                                          <p:spTgt spid="26"/>
                                        </p:tgtEl>
                                        <p:attrNameLst>
                                          <p:attrName>style.visibility</p:attrName>
                                        </p:attrNameLst>
                                      </p:cBhvr>
                                      <p:to>
                                        <p:strVal val="hidden"/>
                                      </p:to>
                                    </p:set>
                                  </p:childTnLst>
                                </p:cTn>
                              </p:par>
                              <p:par>
                                <p:cTn id="17" presetID="2" presetClass="exit" presetSubtype="2" fill="hold" nodeType="withEffect">
                                  <p:stCondLst>
                                    <p:cond delay="0"/>
                                  </p:stCondLst>
                                  <p:childTnLst>
                                    <p:anim calcmode="lin" valueType="num">
                                      <p:cBhvr additive="base">
                                        <p:cTn id="18" dur="200"/>
                                        <p:tgtEl>
                                          <p:spTgt spid="22"/>
                                        </p:tgtEl>
                                        <p:attrNameLst>
                                          <p:attrName>ppt_x</p:attrName>
                                        </p:attrNameLst>
                                      </p:cBhvr>
                                      <p:tavLst>
                                        <p:tav tm="0">
                                          <p:val>
                                            <p:strVal val="ppt_x"/>
                                          </p:val>
                                        </p:tav>
                                        <p:tav tm="100000">
                                          <p:val>
                                            <p:strVal val="1+ppt_w/2"/>
                                          </p:val>
                                        </p:tav>
                                      </p:tavLst>
                                    </p:anim>
                                    <p:anim calcmode="lin" valueType="num">
                                      <p:cBhvr additive="base">
                                        <p:cTn id="19" dur="200"/>
                                        <p:tgtEl>
                                          <p:spTgt spid="22"/>
                                        </p:tgtEl>
                                        <p:attrNameLst>
                                          <p:attrName>ppt_y</p:attrName>
                                        </p:attrNameLst>
                                      </p:cBhvr>
                                      <p:tavLst>
                                        <p:tav tm="0">
                                          <p:val>
                                            <p:strVal val="ppt_y"/>
                                          </p:val>
                                        </p:tav>
                                        <p:tav tm="100000">
                                          <p:val>
                                            <p:strVal val="ppt_y"/>
                                          </p:val>
                                        </p:tav>
                                      </p:tavLst>
                                    </p:anim>
                                    <p:set>
                                      <p:cBhvr>
                                        <p:cTn id="20" dur="1" fill="hold">
                                          <p:stCondLst>
                                            <p:cond delay="199"/>
                                          </p:stCondLst>
                                        </p:cTn>
                                        <p:tgtEl>
                                          <p:spTgt spid="22"/>
                                        </p:tgtEl>
                                        <p:attrNameLst>
                                          <p:attrName>style.visibility</p:attrName>
                                        </p:attrNameLst>
                                      </p:cBhvr>
                                      <p:to>
                                        <p:strVal val="hidden"/>
                                      </p:to>
                                    </p:set>
                                  </p:childTnLst>
                                </p:cTn>
                              </p:par>
                              <p:par>
                                <p:cTn id="21" presetID="8" presetClass="emph" presetSubtype="0" fill="hold" nodeType="withEffect">
                                  <p:stCondLst>
                                    <p:cond delay="0"/>
                                  </p:stCondLst>
                                  <p:childTnLst>
                                    <p:animRot by="10800000">
                                      <p:cBhvr>
                                        <p:cTn id="22" dur="200" fill="hold"/>
                                        <p:tgtEl>
                                          <p:spTgt spid="22"/>
                                        </p:tgtEl>
                                        <p:attrNameLst>
                                          <p:attrName>r</p:attrName>
                                        </p:attrNameLst>
                                      </p:cBhvr>
                                    </p:animRot>
                                  </p:childTnLst>
                                </p:cTn>
                              </p:par>
                              <p:par>
                                <p:cTn id="23" presetID="2" presetClass="exit" presetSubtype="2" fill="hold" nodeType="withEffect">
                                  <p:stCondLst>
                                    <p:cond delay="30"/>
                                  </p:stCondLst>
                                  <p:childTnLst>
                                    <p:anim calcmode="lin" valueType="num">
                                      <p:cBhvr additive="base">
                                        <p:cTn id="24" dur="250"/>
                                        <p:tgtEl>
                                          <p:spTgt spid="21"/>
                                        </p:tgtEl>
                                        <p:attrNameLst>
                                          <p:attrName>ppt_x</p:attrName>
                                        </p:attrNameLst>
                                      </p:cBhvr>
                                      <p:tavLst>
                                        <p:tav tm="0">
                                          <p:val>
                                            <p:strVal val="ppt_x"/>
                                          </p:val>
                                        </p:tav>
                                        <p:tav tm="100000">
                                          <p:val>
                                            <p:strVal val="1+ppt_w/2"/>
                                          </p:val>
                                        </p:tav>
                                      </p:tavLst>
                                    </p:anim>
                                    <p:anim calcmode="lin" valueType="num">
                                      <p:cBhvr additive="base">
                                        <p:cTn id="25" dur="250"/>
                                        <p:tgtEl>
                                          <p:spTgt spid="21"/>
                                        </p:tgtEl>
                                        <p:attrNameLst>
                                          <p:attrName>ppt_y</p:attrName>
                                        </p:attrNameLst>
                                      </p:cBhvr>
                                      <p:tavLst>
                                        <p:tav tm="0">
                                          <p:val>
                                            <p:strVal val="ppt_y"/>
                                          </p:val>
                                        </p:tav>
                                        <p:tav tm="100000">
                                          <p:val>
                                            <p:strVal val="ppt_y"/>
                                          </p:val>
                                        </p:tav>
                                      </p:tavLst>
                                    </p:anim>
                                    <p:set>
                                      <p:cBhvr>
                                        <p:cTn id="26" dur="1" fill="hold">
                                          <p:stCondLst>
                                            <p:cond delay="249"/>
                                          </p:stCondLst>
                                        </p:cTn>
                                        <p:tgtEl>
                                          <p:spTgt spid="21"/>
                                        </p:tgtEl>
                                        <p:attrNameLst>
                                          <p:attrName>style.visibility</p:attrName>
                                        </p:attrNameLst>
                                      </p:cBhvr>
                                      <p:to>
                                        <p:strVal val="hidden"/>
                                      </p:to>
                                    </p:set>
                                  </p:childTnLst>
                                </p:cTn>
                              </p:par>
                              <p:par>
                                <p:cTn id="27" presetID="8" presetClass="emph" presetSubtype="0" fill="hold" nodeType="withEffect">
                                  <p:stCondLst>
                                    <p:cond delay="30"/>
                                  </p:stCondLst>
                                  <p:childTnLst>
                                    <p:animRot by="21600000">
                                      <p:cBhvr>
                                        <p:cTn id="28" dur="250" fill="hold"/>
                                        <p:tgtEl>
                                          <p:spTgt spid="21"/>
                                        </p:tgtEl>
                                        <p:attrNameLst>
                                          <p:attrName>r</p:attrName>
                                        </p:attrNameLst>
                                      </p:cBhvr>
                                    </p:animRot>
                                  </p:childTnLst>
                                </p:cTn>
                              </p:par>
                              <p:par>
                                <p:cTn id="29" presetID="2" presetClass="exit" presetSubtype="2" fill="hold" nodeType="withEffect">
                                  <p:stCondLst>
                                    <p:cond delay="60"/>
                                  </p:stCondLst>
                                  <p:childTnLst>
                                    <p:anim calcmode="lin" valueType="num">
                                      <p:cBhvr additive="base">
                                        <p:cTn id="30" dur="300"/>
                                        <p:tgtEl>
                                          <p:spTgt spid="20"/>
                                        </p:tgtEl>
                                        <p:attrNameLst>
                                          <p:attrName>ppt_x</p:attrName>
                                        </p:attrNameLst>
                                      </p:cBhvr>
                                      <p:tavLst>
                                        <p:tav tm="0">
                                          <p:val>
                                            <p:strVal val="ppt_x"/>
                                          </p:val>
                                        </p:tav>
                                        <p:tav tm="100000">
                                          <p:val>
                                            <p:strVal val="1+ppt_w/2"/>
                                          </p:val>
                                        </p:tav>
                                      </p:tavLst>
                                    </p:anim>
                                    <p:anim calcmode="lin" valueType="num">
                                      <p:cBhvr additive="base">
                                        <p:cTn id="31" dur="300"/>
                                        <p:tgtEl>
                                          <p:spTgt spid="20"/>
                                        </p:tgtEl>
                                        <p:attrNameLst>
                                          <p:attrName>ppt_y</p:attrName>
                                        </p:attrNameLst>
                                      </p:cBhvr>
                                      <p:tavLst>
                                        <p:tav tm="0">
                                          <p:val>
                                            <p:strVal val="ppt_y"/>
                                          </p:val>
                                        </p:tav>
                                        <p:tav tm="100000">
                                          <p:val>
                                            <p:strVal val="ppt_y"/>
                                          </p:val>
                                        </p:tav>
                                      </p:tavLst>
                                    </p:anim>
                                    <p:set>
                                      <p:cBhvr>
                                        <p:cTn id="32" dur="1" fill="hold">
                                          <p:stCondLst>
                                            <p:cond delay="299"/>
                                          </p:stCondLst>
                                        </p:cTn>
                                        <p:tgtEl>
                                          <p:spTgt spid="20"/>
                                        </p:tgtEl>
                                        <p:attrNameLst>
                                          <p:attrName>style.visibility</p:attrName>
                                        </p:attrNameLst>
                                      </p:cBhvr>
                                      <p:to>
                                        <p:strVal val="hidden"/>
                                      </p:to>
                                    </p:set>
                                  </p:childTnLst>
                                </p:cTn>
                              </p:par>
                              <p:par>
                                <p:cTn id="33" presetID="8" presetClass="emph" presetSubtype="0" fill="hold" nodeType="withEffect">
                                  <p:stCondLst>
                                    <p:cond delay="60"/>
                                  </p:stCondLst>
                                  <p:childTnLst>
                                    <p:animRot by="32400000">
                                      <p:cBhvr>
                                        <p:cTn id="34" dur="300" fill="hold"/>
                                        <p:tgtEl>
                                          <p:spTgt spid="20"/>
                                        </p:tgtEl>
                                        <p:attrNameLst>
                                          <p:attrName>r</p:attrName>
                                        </p:attrNameLst>
                                      </p:cBhvr>
                                    </p:animRot>
                                  </p:childTnLst>
                                </p:cTn>
                              </p:par>
                              <p:par>
                                <p:cTn id="35" presetID="2" presetClass="exit" presetSubtype="2" fill="hold" nodeType="withEffect">
                                  <p:stCondLst>
                                    <p:cond delay="90"/>
                                  </p:stCondLst>
                                  <p:childTnLst>
                                    <p:anim calcmode="lin" valueType="num">
                                      <p:cBhvr additive="base">
                                        <p:cTn id="36" dur="350"/>
                                        <p:tgtEl>
                                          <p:spTgt spid="19"/>
                                        </p:tgtEl>
                                        <p:attrNameLst>
                                          <p:attrName>ppt_x</p:attrName>
                                        </p:attrNameLst>
                                      </p:cBhvr>
                                      <p:tavLst>
                                        <p:tav tm="0">
                                          <p:val>
                                            <p:strVal val="ppt_x"/>
                                          </p:val>
                                        </p:tav>
                                        <p:tav tm="100000">
                                          <p:val>
                                            <p:strVal val="1+ppt_w/2"/>
                                          </p:val>
                                        </p:tav>
                                      </p:tavLst>
                                    </p:anim>
                                    <p:anim calcmode="lin" valueType="num">
                                      <p:cBhvr additive="base">
                                        <p:cTn id="37" dur="350"/>
                                        <p:tgtEl>
                                          <p:spTgt spid="19"/>
                                        </p:tgtEl>
                                        <p:attrNameLst>
                                          <p:attrName>ppt_y</p:attrName>
                                        </p:attrNameLst>
                                      </p:cBhvr>
                                      <p:tavLst>
                                        <p:tav tm="0">
                                          <p:val>
                                            <p:strVal val="ppt_y"/>
                                          </p:val>
                                        </p:tav>
                                        <p:tav tm="100000">
                                          <p:val>
                                            <p:strVal val="ppt_y"/>
                                          </p:val>
                                        </p:tav>
                                      </p:tavLst>
                                    </p:anim>
                                    <p:set>
                                      <p:cBhvr>
                                        <p:cTn id="38" dur="1" fill="hold">
                                          <p:stCondLst>
                                            <p:cond delay="349"/>
                                          </p:stCondLst>
                                        </p:cTn>
                                        <p:tgtEl>
                                          <p:spTgt spid="19"/>
                                        </p:tgtEl>
                                        <p:attrNameLst>
                                          <p:attrName>style.visibility</p:attrName>
                                        </p:attrNameLst>
                                      </p:cBhvr>
                                      <p:to>
                                        <p:strVal val="hidden"/>
                                      </p:to>
                                    </p:set>
                                  </p:childTnLst>
                                </p:cTn>
                              </p:par>
                              <p:par>
                                <p:cTn id="39" presetID="8" presetClass="emph" presetSubtype="0" fill="hold" nodeType="withEffect">
                                  <p:stCondLst>
                                    <p:cond delay="90"/>
                                  </p:stCondLst>
                                  <p:childTnLst>
                                    <p:animRot by="37800000">
                                      <p:cBhvr>
                                        <p:cTn id="40" dur="350" fill="hold"/>
                                        <p:tgtEl>
                                          <p:spTgt spid="19"/>
                                        </p:tgtEl>
                                        <p:attrNameLst>
                                          <p:attrName>r</p:attrName>
                                        </p:attrNameLst>
                                      </p:cBhvr>
                                    </p:animRot>
                                  </p:childTnLst>
                                </p:cTn>
                              </p:par>
                              <p:par>
                                <p:cTn id="41" presetID="2" presetClass="exit" presetSubtype="2" fill="hold" nodeType="withEffect">
                                  <p:stCondLst>
                                    <p:cond delay="120"/>
                                  </p:stCondLst>
                                  <p:childTnLst>
                                    <p:anim calcmode="lin" valueType="num">
                                      <p:cBhvr additive="base">
                                        <p:cTn id="42" dur="400"/>
                                        <p:tgtEl>
                                          <p:spTgt spid="18"/>
                                        </p:tgtEl>
                                        <p:attrNameLst>
                                          <p:attrName>ppt_x</p:attrName>
                                        </p:attrNameLst>
                                      </p:cBhvr>
                                      <p:tavLst>
                                        <p:tav tm="0">
                                          <p:val>
                                            <p:strVal val="ppt_x"/>
                                          </p:val>
                                        </p:tav>
                                        <p:tav tm="100000">
                                          <p:val>
                                            <p:strVal val="1+ppt_w/2"/>
                                          </p:val>
                                        </p:tav>
                                      </p:tavLst>
                                    </p:anim>
                                    <p:anim calcmode="lin" valueType="num">
                                      <p:cBhvr additive="base">
                                        <p:cTn id="43" dur="400"/>
                                        <p:tgtEl>
                                          <p:spTgt spid="18"/>
                                        </p:tgtEl>
                                        <p:attrNameLst>
                                          <p:attrName>ppt_y</p:attrName>
                                        </p:attrNameLst>
                                      </p:cBhvr>
                                      <p:tavLst>
                                        <p:tav tm="0">
                                          <p:val>
                                            <p:strVal val="ppt_y"/>
                                          </p:val>
                                        </p:tav>
                                        <p:tav tm="100000">
                                          <p:val>
                                            <p:strVal val="ppt_y"/>
                                          </p:val>
                                        </p:tav>
                                      </p:tavLst>
                                    </p:anim>
                                    <p:set>
                                      <p:cBhvr>
                                        <p:cTn id="44" dur="1" fill="hold">
                                          <p:stCondLst>
                                            <p:cond delay="399"/>
                                          </p:stCondLst>
                                        </p:cTn>
                                        <p:tgtEl>
                                          <p:spTgt spid="18"/>
                                        </p:tgtEl>
                                        <p:attrNameLst>
                                          <p:attrName>style.visibility</p:attrName>
                                        </p:attrNameLst>
                                      </p:cBhvr>
                                      <p:to>
                                        <p:strVal val="hidden"/>
                                      </p:to>
                                    </p:set>
                                  </p:childTnLst>
                                </p:cTn>
                              </p:par>
                              <p:par>
                                <p:cTn id="45" presetID="8" presetClass="emph" presetSubtype="0" fill="hold" nodeType="withEffect">
                                  <p:stCondLst>
                                    <p:cond delay="120"/>
                                  </p:stCondLst>
                                  <p:childTnLst>
                                    <p:animRot by="48600000">
                                      <p:cBhvr>
                                        <p:cTn id="46" dur="400" fill="hold"/>
                                        <p:tgtEl>
                                          <p:spTgt spid="18"/>
                                        </p:tgtEl>
                                        <p:attrNameLst>
                                          <p:attrName>r</p:attrName>
                                        </p:attrNameLst>
                                      </p:cBhvr>
                                    </p:animRot>
                                  </p:childTnLst>
                                </p:cTn>
                              </p:par>
                              <p:par>
                                <p:cTn id="47" presetID="2" presetClass="exit" presetSubtype="2" fill="hold" nodeType="withEffect">
                                  <p:stCondLst>
                                    <p:cond delay="150"/>
                                  </p:stCondLst>
                                  <p:childTnLst>
                                    <p:anim calcmode="lin" valueType="num">
                                      <p:cBhvr additive="base">
                                        <p:cTn id="48" dur="450"/>
                                        <p:tgtEl>
                                          <p:spTgt spid="17"/>
                                        </p:tgtEl>
                                        <p:attrNameLst>
                                          <p:attrName>ppt_x</p:attrName>
                                        </p:attrNameLst>
                                      </p:cBhvr>
                                      <p:tavLst>
                                        <p:tav tm="0">
                                          <p:val>
                                            <p:strVal val="ppt_x"/>
                                          </p:val>
                                        </p:tav>
                                        <p:tav tm="100000">
                                          <p:val>
                                            <p:strVal val="1+ppt_w/2"/>
                                          </p:val>
                                        </p:tav>
                                      </p:tavLst>
                                    </p:anim>
                                    <p:anim calcmode="lin" valueType="num">
                                      <p:cBhvr additive="base">
                                        <p:cTn id="49" dur="450"/>
                                        <p:tgtEl>
                                          <p:spTgt spid="17"/>
                                        </p:tgtEl>
                                        <p:attrNameLst>
                                          <p:attrName>ppt_y</p:attrName>
                                        </p:attrNameLst>
                                      </p:cBhvr>
                                      <p:tavLst>
                                        <p:tav tm="0">
                                          <p:val>
                                            <p:strVal val="ppt_y"/>
                                          </p:val>
                                        </p:tav>
                                        <p:tav tm="100000">
                                          <p:val>
                                            <p:strVal val="ppt_y"/>
                                          </p:val>
                                        </p:tav>
                                      </p:tavLst>
                                    </p:anim>
                                    <p:set>
                                      <p:cBhvr>
                                        <p:cTn id="50" dur="1" fill="hold">
                                          <p:stCondLst>
                                            <p:cond delay="449"/>
                                          </p:stCondLst>
                                        </p:cTn>
                                        <p:tgtEl>
                                          <p:spTgt spid="17"/>
                                        </p:tgtEl>
                                        <p:attrNameLst>
                                          <p:attrName>style.visibility</p:attrName>
                                        </p:attrNameLst>
                                      </p:cBhvr>
                                      <p:to>
                                        <p:strVal val="hidden"/>
                                      </p:to>
                                    </p:set>
                                  </p:childTnLst>
                                </p:cTn>
                              </p:par>
                              <p:par>
                                <p:cTn id="51" presetID="8" presetClass="emph" presetSubtype="0" fill="hold" nodeType="withEffect">
                                  <p:stCondLst>
                                    <p:cond delay="150"/>
                                  </p:stCondLst>
                                  <p:childTnLst>
                                    <p:animRot by="54000000">
                                      <p:cBhvr>
                                        <p:cTn id="52" dur="450" fill="hold"/>
                                        <p:tgtEl>
                                          <p:spTgt spid="17"/>
                                        </p:tgtEl>
                                        <p:attrNameLst>
                                          <p:attrName>r</p:attrName>
                                        </p:attrNameLst>
                                      </p:cBhvr>
                                    </p:animRot>
                                  </p:childTnLst>
                                </p:cTn>
                              </p:par>
                              <p:par>
                                <p:cTn id="53" presetID="2" presetClass="exit" presetSubtype="2" fill="hold" nodeType="withEffect">
                                  <p:stCondLst>
                                    <p:cond delay="180"/>
                                  </p:stCondLst>
                                  <p:childTnLst>
                                    <p:anim calcmode="lin" valueType="num">
                                      <p:cBhvr additive="base">
                                        <p:cTn id="54" dur="500"/>
                                        <p:tgtEl>
                                          <p:spTgt spid="16"/>
                                        </p:tgtEl>
                                        <p:attrNameLst>
                                          <p:attrName>ppt_x</p:attrName>
                                        </p:attrNameLst>
                                      </p:cBhvr>
                                      <p:tavLst>
                                        <p:tav tm="0">
                                          <p:val>
                                            <p:strVal val="ppt_x"/>
                                          </p:val>
                                        </p:tav>
                                        <p:tav tm="100000">
                                          <p:val>
                                            <p:strVal val="1+ppt_w/2"/>
                                          </p:val>
                                        </p:tav>
                                      </p:tavLst>
                                    </p:anim>
                                    <p:anim calcmode="lin" valueType="num">
                                      <p:cBhvr additive="base">
                                        <p:cTn id="55" dur="500"/>
                                        <p:tgtEl>
                                          <p:spTgt spid="16"/>
                                        </p:tgtEl>
                                        <p:attrNameLst>
                                          <p:attrName>ppt_y</p:attrName>
                                        </p:attrNameLst>
                                      </p:cBhvr>
                                      <p:tavLst>
                                        <p:tav tm="0">
                                          <p:val>
                                            <p:strVal val="ppt_y"/>
                                          </p:val>
                                        </p:tav>
                                        <p:tav tm="100000">
                                          <p:val>
                                            <p:strVal val="ppt_y"/>
                                          </p:val>
                                        </p:tav>
                                      </p:tavLst>
                                    </p:anim>
                                    <p:set>
                                      <p:cBhvr>
                                        <p:cTn id="56" dur="1" fill="hold">
                                          <p:stCondLst>
                                            <p:cond delay="499"/>
                                          </p:stCondLst>
                                        </p:cTn>
                                        <p:tgtEl>
                                          <p:spTgt spid="16"/>
                                        </p:tgtEl>
                                        <p:attrNameLst>
                                          <p:attrName>style.visibility</p:attrName>
                                        </p:attrNameLst>
                                      </p:cBhvr>
                                      <p:to>
                                        <p:strVal val="hidden"/>
                                      </p:to>
                                    </p:set>
                                  </p:childTnLst>
                                </p:cTn>
                              </p:par>
                              <p:par>
                                <p:cTn id="57" presetID="8" presetClass="emph" presetSubtype="0" fill="hold" nodeType="withEffect">
                                  <p:stCondLst>
                                    <p:cond delay="180"/>
                                  </p:stCondLst>
                                  <p:childTnLst>
                                    <p:animRot by="64800000">
                                      <p:cBhvr>
                                        <p:cTn id="58" dur="5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Example Problem</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048000" y="1504950"/>
            <a:ext cx="4800600" cy="2477601"/>
          </a:xfrm>
          <a:prstGeom prst="rect">
            <a:avLst/>
          </a:prstGeom>
          <a:noFill/>
        </p:spPr>
        <p:txBody>
          <a:bodyPr wrap="square" rtlCol="0">
            <a:spAutoFit/>
          </a:bodyPr>
          <a:lstStyle/>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Find Solutions:</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Brainstorm as many ideas </a:t>
            </a:r>
            <a:b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b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as possible.</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Write or draw every idea.</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There are no bad ideas!</a:t>
            </a:r>
          </a:p>
        </p:txBody>
      </p:sp>
      <p:grpSp>
        <p:nvGrpSpPr>
          <p:cNvPr id="7"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8" name="Connector"/>
            <p:cNvCxnSpPr>
              <a:cxnSpLocks/>
              <a:stCxn id="15" idx="2"/>
              <a:endCxn id="9" idx="0"/>
            </p:cNvCxnSpPr>
            <p:nvPr/>
          </p:nvCxnSpPr>
          <p:spPr>
            <a:xfrm>
              <a:off x="2539935" y="1553112"/>
              <a:ext cx="0" cy="2712232"/>
            </a:xfrm>
            <a:prstGeom prst="straightConnector1">
              <a:avLst/>
            </a:prstGeom>
            <a:noFill/>
            <a:ln w="57150" cap="flat" cmpd="sng">
              <a:solidFill>
                <a:schemeClr val="bg1"/>
              </a:solidFill>
              <a:prstDash val="solid"/>
              <a:round/>
              <a:headEnd type="none" w="sm" len="sm"/>
              <a:tailEnd type="none" w="sm" len="sm"/>
            </a:ln>
          </p:spPr>
        </p:cxnSp>
        <p:sp>
          <p:nvSpPr>
            <p:cNvPr id="9" name="Communicate"/>
            <p:cNvSpPr/>
            <p:nvPr/>
          </p:nvSpPr>
          <p:spPr>
            <a:xfrm>
              <a:off x="1499870" y="4265344"/>
              <a:ext cx="2080131" cy="352962"/>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10" name="Testing"/>
            <p:cNvSpPr/>
            <p:nvPr/>
          </p:nvSpPr>
          <p:spPr>
            <a:xfrm>
              <a:off x="1499870" y="3754480"/>
              <a:ext cx="2080131" cy="352962"/>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11" name="Prototype"/>
            <p:cNvSpPr/>
            <p:nvPr/>
          </p:nvSpPr>
          <p:spPr>
            <a:xfrm>
              <a:off x="1499870" y="3243614"/>
              <a:ext cx="2080131" cy="352962"/>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12" name="Solution"/>
            <p:cNvSpPr/>
            <p:nvPr/>
          </p:nvSpPr>
          <p:spPr>
            <a:xfrm>
              <a:off x="1499869" y="2732748"/>
              <a:ext cx="2080144" cy="352962"/>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13" name="Requirements"/>
            <p:cNvSpPr/>
            <p:nvPr/>
          </p:nvSpPr>
          <p:spPr>
            <a:xfrm>
              <a:off x="1499870" y="2221882"/>
              <a:ext cx="2080143" cy="352962"/>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14" name="Research"/>
            <p:cNvSpPr/>
            <p:nvPr/>
          </p:nvSpPr>
          <p:spPr>
            <a:xfrm>
              <a:off x="1499869" y="1711016"/>
              <a:ext cx="2080132" cy="352962"/>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15" name="Problem"/>
            <p:cNvSpPr/>
            <p:nvPr/>
          </p:nvSpPr>
          <p:spPr>
            <a:xfrm>
              <a:off x="1499870" y="1200150"/>
              <a:ext cx="2080131" cy="352962"/>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grpSp>
        <p:nvGrpSpPr>
          <p:cNvPr id="29" name="Engineering Design Process - deselected"/>
          <p:cNvGrpSpPr/>
          <p:nvPr/>
        </p:nvGrpSpPr>
        <p:grpSpPr>
          <a:xfrm>
            <a:off x="914396" y="1581150"/>
            <a:ext cx="1824084" cy="3246985"/>
            <a:chOff x="914396" y="1581150"/>
            <a:chExt cx="1824084" cy="3246985"/>
          </a:xfrm>
          <a:solidFill>
            <a:srgbClr val="A2B0D2"/>
          </a:solidFill>
        </p:grpSpPr>
        <p:sp>
          <p:nvSpPr>
            <p:cNvPr id="30" name="Communicate - deselected"/>
            <p:cNvSpPr/>
            <p:nvPr/>
          </p:nvSpPr>
          <p:spPr>
            <a:xfrm>
              <a:off x="914411" y="449284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1" name="Testing - deslected"/>
            <p:cNvSpPr/>
            <p:nvPr/>
          </p:nvSpPr>
          <p:spPr>
            <a:xfrm>
              <a:off x="914411" y="4007567"/>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2" name="Prototype - deselected"/>
            <p:cNvSpPr/>
            <p:nvPr/>
          </p:nvSpPr>
          <p:spPr>
            <a:xfrm>
              <a:off x="914399" y="3522284"/>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3" name="Solution - deselected" hidden="1"/>
            <p:cNvSpPr/>
            <p:nvPr/>
          </p:nvSpPr>
          <p:spPr>
            <a:xfrm>
              <a:off x="914396" y="303699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4" name="Requirements - deselected"/>
            <p:cNvSpPr/>
            <p:nvPr/>
          </p:nvSpPr>
          <p:spPr>
            <a:xfrm>
              <a:off x="914397" y="2551716"/>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5" name="Research - deselected"/>
            <p:cNvSpPr/>
            <p:nvPr/>
          </p:nvSpPr>
          <p:spPr>
            <a:xfrm>
              <a:off x="914398" y="2066432"/>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6" name="Problem - deselected"/>
            <p:cNvSpPr/>
            <p:nvPr/>
          </p:nvSpPr>
          <p:spPr>
            <a:xfrm>
              <a:off x="914399" y="1581150"/>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grpSp>
    </p:spTree>
    <p:extLst>
      <p:ext uri="{BB962C8B-B14F-4D97-AF65-F5344CB8AC3E}">
        <p14:creationId xmlns:p14="http://schemas.microsoft.com/office/powerpoint/2010/main" val="17257847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Example Problem</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048000" y="1504950"/>
            <a:ext cx="4876800" cy="2846933"/>
          </a:xfrm>
          <a:prstGeom prst="rect">
            <a:avLst/>
          </a:prstGeom>
          <a:noFill/>
        </p:spPr>
        <p:txBody>
          <a:bodyPr wrap="square" rtlCol="0">
            <a:spAutoFit/>
          </a:bodyPr>
          <a:lstStyle/>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Choose the Best Solution:</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Share, discuss, compare, </a:t>
            </a:r>
            <a:b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b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and change ideas.</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Does the solution meet the requirements?</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Is it original or innovative?</a:t>
            </a:r>
          </a:p>
        </p:txBody>
      </p:sp>
      <p:grpSp>
        <p:nvGrpSpPr>
          <p:cNvPr id="7"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8" name="Connector"/>
            <p:cNvCxnSpPr>
              <a:cxnSpLocks/>
              <a:stCxn id="15" idx="2"/>
              <a:endCxn id="9" idx="0"/>
            </p:cNvCxnSpPr>
            <p:nvPr/>
          </p:nvCxnSpPr>
          <p:spPr>
            <a:xfrm>
              <a:off x="2539935" y="1553112"/>
              <a:ext cx="0" cy="2712232"/>
            </a:xfrm>
            <a:prstGeom prst="straightConnector1">
              <a:avLst/>
            </a:prstGeom>
            <a:noFill/>
            <a:ln w="57150" cap="flat" cmpd="sng">
              <a:solidFill>
                <a:schemeClr val="bg1"/>
              </a:solidFill>
              <a:prstDash val="solid"/>
              <a:round/>
              <a:headEnd type="none" w="sm" len="sm"/>
              <a:tailEnd type="none" w="sm" len="sm"/>
            </a:ln>
          </p:spPr>
        </p:cxnSp>
        <p:sp>
          <p:nvSpPr>
            <p:cNvPr id="9" name="Communicate"/>
            <p:cNvSpPr/>
            <p:nvPr/>
          </p:nvSpPr>
          <p:spPr>
            <a:xfrm>
              <a:off x="1499870" y="4265344"/>
              <a:ext cx="2080131" cy="352962"/>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10" name="Testing"/>
            <p:cNvSpPr/>
            <p:nvPr/>
          </p:nvSpPr>
          <p:spPr>
            <a:xfrm>
              <a:off x="1499870" y="3754480"/>
              <a:ext cx="2080131" cy="352962"/>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11" name="Prototype"/>
            <p:cNvSpPr/>
            <p:nvPr/>
          </p:nvSpPr>
          <p:spPr>
            <a:xfrm>
              <a:off x="1499870" y="3243614"/>
              <a:ext cx="2080131" cy="352962"/>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12" name="Solution"/>
            <p:cNvSpPr/>
            <p:nvPr/>
          </p:nvSpPr>
          <p:spPr>
            <a:xfrm>
              <a:off x="1499869" y="2732748"/>
              <a:ext cx="2080144" cy="352962"/>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13" name="Requirements"/>
            <p:cNvSpPr/>
            <p:nvPr/>
          </p:nvSpPr>
          <p:spPr>
            <a:xfrm>
              <a:off x="1499870" y="2221882"/>
              <a:ext cx="2080143" cy="352962"/>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14" name="Research"/>
            <p:cNvSpPr/>
            <p:nvPr/>
          </p:nvSpPr>
          <p:spPr>
            <a:xfrm>
              <a:off x="1499869" y="1711016"/>
              <a:ext cx="2080132" cy="352962"/>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15" name="Problem"/>
            <p:cNvSpPr/>
            <p:nvPr/>
          </p:nvSpPr>
          <p:spPr>
            <a:xfrm>
              <a:off x="1499870" y="1200150"/>
              <a:ext cx="2080131" cy="352962"/>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grpSp>
        <p:nvGrpSpPr>
          <p:cNvPr id="29" name="Engineering Design Process - deselected"/>
          <p:cNvGrpSpPr/>
          <p:nvPr/>
        </p:nvGrpSpPr>
        <p:grpSpPr>
          <a:xfrm>
            <a:off x="914396" y="1581150"/>
            <a:ext cx="1824084" cy="3246985"/>
            <a:chOff x="914396" y="1581150"/>
            <a:chExt cx="1824084" cy="3246985"/>
          </a:xfrm>
          <a:solidFill>
            <a:srgbClr val="A2B0D2"/>
          </a:solidFill>
        </p:grpSpPr>
        <p:sp>
          <p:nvSpPr>
            <p:cNvPr id="30" name="Communicate - deselected"/>
            <p:cNvSpPr/>
            <p:nvPr/>
          </p:nvSpPr>
          <p:spPr>
            <a:xfrm>
              <a:off x="914411" y="449284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1" name="Testing - deslected"/>
            <p:cNvSpPr/>
            <p:nvPr/>
          </p:nvSpPr>
          <p:spPr>
            <a:xfrm>
              <a:off x="914411" y="4007567"/>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2" name="Prototype - deselected"/>
            <p:cNvSpPr/>
            <p:nvPr/>
          </p:nvSpPr>
          <p:spPr>
            <a:xfrm>
              <a:off x="914399" y="3522284"/>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3" name="Solution - deselected" hidden="1"/>
            <p:cNvSpPr/>
            <p:nvPr/>
          </p:nvSpPr>
          <p:spPr>
            <a:xfrm>
              <a:off x="914396" y="303699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4" name="Requirements - deselected"/>
            <p:cNvSpPr/>
            <p:nvPr/>
          </p:nvSpPr>
          <p:spPr>
            <a:xfrm>
              <a:off x="914397" y="2551716"/>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5" name="Research - deselected"/>
            <p:cNvSpPr/>
            <p:nvPr/>
          </p:nvSpPr>
          <p:spPr>
            <a:xfrm>
              <a:off x="914398" y="2066432"/>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6" name="Problem - deselected"/>
            <p:cNvSpPr/>
            <p:nvPr/>
          </p:nvSpPr>
          <p:spPr>
            <a:xfrm>
              <a:off x="914399" y="1581150"/>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grpSp>
    </p:spTree>
    <p:extLst>
      <p:ext uri="{BB962C8B-B14F-4D97-AF65-F5344CB8AC3E}">
        <p14:creationId xmlns:p14="http://schemas.microsoft.com/office/powerpoint/2010/main" val="17312443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Example Problem</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5"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16" name="Connector"/>
            <p:cNvCxnSpPr>
              <a:cxnSpLocks/>
              <a:stCxn id="36" idx="2"/>
              <a:endCxn id="18" idx="0"/>
            </p:cNvCxnSpPr>
            <p:nvPr/>
          </p:nvCxnSpPr>
          <p:spPr>
            <a:xfrm>
              <a:off x="2539935" y="1553112"/>
              <a:ext cx="0" cy="2712232"/>
            </a:xfrm>
            <a:prstGeom prst="straightConnector1">
              <a:avLst/>
            </a:prstGeom>
            <a:noFill/>
            <a:ln w="57150" cap="flat" cmpd="sng">
              <a:solidFill>
                <a:schemeClr val="bg1"/>
              </a:solidFill>
              <a:prstDash val="solid"/>
              <a:round/>
              <a:headEnd type="none" w="sm" len="sm"/>
              <a:tailEnd type="none" w="sm" len="sm"/>
            </a:ln>
          </p:spPr>
        </p:cxnSp>
        <p:sp>
          <p:nvSpPr>
            <p:cNvPr id="18" name="Communicate"/>
            <p:cNvSpPr/>
            <p:nvPr/>
          </p:nvSpPr>
          <p:spPr>
            <a:xfrm>
              <a:off x="1499870" y="4265344"/>
              <a:ext cx="2080131" cy="352962"/>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31" name="Testing"/>
            <p:cNvSpPr/>
            <p:nvPr/>
          </p:nvSpPr>
          <p:spPr>
            <a:xfrm>
              <a:off x="1499870" y="3754480"/>
              <a:ext cx="2080131" cy="352962"/>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32" name="Prototype"/>
            <p:cNvSpPr/>
            <p:nvPr/>
          </p:nvSpPr>
          <p:spPr>
            <a:xfrm>
              <a:off x="1499870" y="3243614"/>
              <a:ext cx="2080131" cy="352962"/>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33" name="Solution"/>
            <p:cNvSpPr/>
            <p:nvPr/>
          </p:nvSpPr>
          <p:spPr>
            <a:xfrm>
              <a:off x="1499869" y="2732748"/>
              <a:ext cx="2080144" cy="352962"/>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34" name="Requirements"/>
            <p:cNvSpPr/>
            <p:nvPr/>
          </p:nvSpPr>
          <p:spPr>
            <a:xfrm>
              <a:off x="1499870" y="2221882"/>
              <a:ext cx="2080143" cy="352962"/>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35" name="Research"/>
            <p:cNvSpPr/>
            <p:nvPr/>
          </p:nvSpPr>
          <p:spPr>
            <a:xfrm>
              <a:off x="1499869" y="1711016"/>
              <a:ext cx="2080132" cy="352962"/>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36" name="Problem"/>
            <p:cNvSpPr/>
            <p:nvPr/>
          </p:nvSpPr>
          <p:spPr>
            <a:xfrm>
              <a:off x="1499870" y="1200150"/>
              <a:ext cx="2080131" cy="352962"/>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grpSp>
        <p:nvGrpSpPr>
          <p:cNvPr id="45" name="Engineering Design Process - deselected"/>
          <p:cNvGrpSpPr/>
          <p:nvPr/>
        </p:nvGrpSpPr>
        <p:grpSpPr>
          <a:xfrm>
            <a:off x="914396" y="1581150"/>
            <a:ext cx="1824084" cy="3246985"/>
            <a:chOff x="914396" y="1581150"/>
            <a:chExt cx="1824084" cy="3246985"/>
          </a:xfrm>
          <a:solidFill>
            <a:srgbClr val="A2B0D2"/>
          </a:solidFill>
        </p:grpSpPr>
        <p:sp>
          <p:nvSpPr>
            <p:cNvPr id="46" name="Communicate - deselected" hidden="1"/>
            <p:cNvSpPr/>
            <p:nvPr/>
          </p:nvSpPr>
          <p:spPr>
            <a:xfrm>
              <a:off x="914411" y="449284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7" name="Testing - deslected" hidden="1"/>
            <p:cNvSpPr/>
            <p:nvPr/>
          </p:nvSpPr>
          <p:spPr>
            <a:xfrm>
              <a:off x="914411" y="4007567"/>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8" name="Prototype - deselected" hidden="1"/>
            <p:cNvSpPr/>
            <p:nvPr/>
          </p:nvSpPr>
          <p:spPr>
            <a:xfrm>
              <a:off x="914399" y="3522284"/>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9" name="Solution - deselected"/>
            <p:cNvSpPr/>
            <p:nvPr/>
          </p:nvSpPr>
          <p:spPr>
            <a:xfrm>
              <a:off x="914396" y="303699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50" name="Requirements - deselected"/>
            <p:cNvSpPr/>
            <p:nvPr/>
          </p:nvSpPr>
          <p:spPr>
            <a:xfrm>
              <a:off x="914397" y="2551716"/>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51" name="Research - deselected"/>
            <p:cNvSpPr/>
            <p:nvPr/>
          </p:nvSpPr>
          <p:spPr>
            <a:xfrm>
              <a:off x="914398" y="2066432"/>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52" name="Problem - deselected"/>
            <p:cNvSpPr/>
            <p:nvPr/>
          </p:nvSpPr>
          <p:spPr>
            <a:xfrm>
              <a:off x="914399" y="1581150"/>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grpSp>
      <p:sp>
        <p:nvSpPr>
          <p:cNvPr id="53" name="TextBox 52"/>
          <p:cNvSpPr txBox="1"/>
          <p:nvPr/>
        </p:nvSpPr>
        <p:spPr>
          <a:xfrm>
            <a:off x="3048000" y="1504950"/>
            <a:ext cx="4876800" cy="2477601"/>
          </a:xfrm>
          <a:prstGeom prst="rect">
            <a:avLst/>
          </a:prstGeom>
          <a:noFill/>
        </p:spPr>
        <p:txBody>
          <a:bodyPr wrap="square" rtlCol="0">
            <a:spAutoFit/>
          </a:bodyPr>
          <a:lstStyle/>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Remaining Steps:</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Design and build a prototype.</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Test the prototype and </a:t>
            </a:r>
            <a:b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b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make improvements.</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Show and tell others.</a:t>
            </a:r>
          </a:p>
        </p:txBody>
      </p:sp>
    </p:spTree>
    <p:extLst>
      <p:ext uri="{BB962C8B-B14F-4D97-AF65-F5344CB8AC3E}">
        <p14:creationId xmlns:p14="http://schemas.microsoft.com/office/powerpoint/2010/main" val="224022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250"/>
                                        <p:tgtEl>
                                          <p:spTgt spid="53"/>
                                        </p:tgtEl>
                                        <p:attrNameLst>
                                          <p:attrName>ppt_x</p:attrName>
                                        </p:attrNameLst>
                                      </p:cBhvr>
                                      <p:tavLst>
                                        <p:tav tm="0">
                                          <p:val>
                                            <p:strVal val="ppt_x"/>
                                          </p:val>
                                        </p:tav>
                                        <p:tav tm="100000">
                                          <p:val>
                                            <p:strVal val="ppt_x"/>
                                          </p:val>
                                        </p:tav>
                                      </p:tavLst>
                                    </p:anim>
                                    <p:anim calcmode="lin" valueType="num">
                                      <p:cBhvr additive="base">
                                        <p:cTn id="7" dur="250"/>
                                        <p:tgtEl>
                                          <p:spTgt spid="53"/>
                                        </p:tgtEl>
                                        <p:attrNameLst>
                                          <p:attrName>ppt_y</p:attrName>
                                        </p:attrNameLst>
                                      </p:cBhvr>
                                      <p:tavLst>
                                        <p:tav tm="0">
                                          <p:val>
                                            <p:strVal val="ppt_y"/>
                                          </p:val>
                                        </p:tav>
                                        <p:tav tm="100000">
                                          <p:val>
                                            <p:strVal val="1+ppt_h/2"/>
                                          </p:val>
                                        </p:tav>
                                      </p:tavLst>
                                    </p:anim>
                                    <p:set>
                                      <p:cBhvr>
                                        <p:cTn id="8" dur="1" fill="hold">
                                          <p:stCondLst>
                                            <p:cond delay="249"/>
                                          </p:stCondLst>
                                        </p:cTn>
                                        <p:tgtEl>
                                          <p:spTgt spid="53"/>
                                        </p:tgtEl>
                                        <p:attrNameLst>
                                          <p:attrName>style.visibility</p:attrName>
                                        </p:attrNameLst>
                                      </p:cBhvr>
                                      <p:to>
                                        <p:strVal val="hidden"/>
                                      </p:to>
                                    </p:set>
                                  </p:childTnLst>
                                </p:cTn>
                              </p:par>
                              <p:par>
                                <p:cTn id="9" presetID="22" presetClass="exit" presetSubtype="4" fill="hold" nodeType="withEffect">
                                  <p:stCondLst>
                                    <p:cond delay="0"/>
                                  </p:stCondLst>
                                  <p:childTnLst>
                                    <p:animEffect transition="out" filter="wipe(down)">
                                      <p:cBhvr>
                                        <p:cTn id="10" dur="250"/>
                                        <p:tgtEl>
                                          <p:spTgt spid="45"/>
                                        </p:tgtEl>
                                      </p:cBhvr>
                                    </p:animEffect>
                                    <p:set>
                                      <p:cBhvr>
                                        <p:cTn id="11" dur="1" fill="hold">
                                          <p:stCondLst>
                                            <p:cond delay="249"/>
                                          </p:stCondLst>
                                        </p:cTn>
                                        <p:tgtEl>
                                          <p:spTgt spid="45"/>
                                        </p:tgtEl>
                                        <p:attrNameLst>
                                          <p:attrName>style.visibility</p:attrName>
                                        </p:attrNameLst>
                                      </p:cBhvr>
                                      <p:to>
                                        <p:strVal val="hidden"/>
                                      </p:to>
                                    </p:set>
                                  </p:childTnLst>
                                </p:cTn>
                              </p:par>
                            </p:childTnLst>
                          </p:cTn>
                        </p:par>
                        <p:par>
                          <p:cTn id="12" fill="hold">
                            <p:stCondLst>
                              <p:cond delay="250"/>
                            </p:stCondLst>
                            <p:childTnLst>
                              <p:par>
                                <p:cTn id="13" presetID="63" presetClass="path" presetSubtype="0" accel="50000" decel="50000" fill="hold" nodeType="afterEffect">
                                  <p:stCondLst>
                                    <p:cond delay="0"/>
                                  </p:stCondLst>
                                  <p:childTnLst>
                                    <p:animMotion origin="layout" path="M -2.77778E-6 4.93827E-7 L 0.29202 4.93827E-7 " pathEditMode="relative" rAng="0" ptsTypes="AA">
                                      <p:cBhvr>
                                        <p:cTn id="14" dur="250" fill="hold"/>
                                        <p:tgtEl>
                                          <p:spTgt spid="15"/>
                                        </p:tgtEl>
                                        <p:attrNameLst>
                                          <p:attrName>ppt_x</p:attrName>
                                          <p:attrName>ppt_y</p:attrName>
                                        </p:attrNameLst>
                                      </p:cBhvr>
                                      <p:rCtr x="1460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80813" y="1504950"/>
            <a:ext cx="7067788" cy="1585049"/>
          </a:xfrm>
          <a:prstGeom prst="rect">
            <a:avLst/>
          </a:prstGeom>
          <a:noFill/>
        </p:spPr>
        <p:txBody>
          <a:bodyPr wrap="square" rtlCol="0">
            <a:spAutoFit/>
          </a:bodyPr>
          <a:lstStyle/>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Work with your team to…</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Describe the problem</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Research the problem</a:t>
            </a:r>
          </a:p>
        </p:txBody>
      </p:sp>
      <p:sp>
        <p:nvSpPr>
          <p:cNvPr id="7" name="TextBox 6"/>
          <p:cNvSpPr txBox="1"/>
          <p:nvPr/>
        </p:nvSpPr>
        <p:spPr>
          <a:xfrm>
            <a:off x="685800" y="354509"/>
            <a:ext cx="8229600"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Next Class</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Tree>
    <p:extLst>
      <p:ext uri="{BB962C8B-B14F-4D97-AF65-F5344CB8AC3E}">
        <p14:creationId xmlns:p14="http://schemas.microsoft.com/office/powerpoint/2010/main" val="15718913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12" name="Straight Connector 11"/>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0951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afterEffect">
                                      <p:stCondLst>
                                        <p:cond delay="0"/>
                                      </p:stCondLst>
                                      <p:childTnLst>
                                        <p:animMotion origin="layout" path="M 0 -3.33333E-6 L 0 0.10371 " pathEditMode="relative" rAng="0" ptsTypes="AA">
                                          <p:cBhvr>
                                            <p:cTn id="6" dur="150" fill="hold"/>
                                            <p:tgtEl>
                                              <p:spTgt spid="12"/>
                                            </p:tgtEl>
                                            <p:attrNameLst>
                                              <p:attrName>ppt_x</p:attrName>
                                              <p:attrName>ppt_y</p:attrName>
                                            </p:attrNameLst>
                                          </p:cBhvr>
                                          <p:rCtr x="0" y="5185"/>
                                        </p:animMotion>
                                      </p:childTnLst>
                                    </p:cTn>
                                  </p:par>
                                  <p:par>
                                    <p:cTn id="7" presetID="2" presetClass="entr" presetSubtype="2" fill="hold" grpId="0" nodeType="withEffect" p14:presetBounceEnd="20000">
                                      <p:stCondLst>
                                        <p:cond delay="60"/>
                                      </p:stCondLst>
                                      <p:childTnLst>
                                        <p:set>
                                          <p:cBhvr>
                                            <p:cTn id="8" dur="1" fill="hold">
                                              <p:stCondLst>
                                                <p:cond delay="0"/>
                                              </p:stCondLst>
                                            </p:cTn>
                                            <p:tgtEl>
                                              <p:spTgt spid="25"/>
                                            </p:tgtEl>
                                            <p:attrNameLst>
                                              <p:attrName>style.visibility</p:attrName>
                                            </p:attrNameLst>
                                          </p:cBhvr>
                                          <p:to>
                                            <p:strVal val="visible"/>
                                          </p:to>
                                        </p:set>
                                        <p:anim calcmode="lin" valueType="num" p14:bounceEnd="20000">
                                          <p:cBhvr additive="base">
                                            <p:cTn id="9" dur="350" fill="hold"/>
                                            <p:tgtEl>
                                              <p:spTgt spid="25"/>
                                            </p:tgtEl>
                                            <p:attrNameLst>
                                              <p:attrName>ppt_x</p:attrName>
                                            </p:attrNameLst>
                                          </p:cBhvr>
                                          <p:tavLst>
                                            <p:tav tm="0">
                                              <p:val>
                                                <p:strVal val="1+#ppt_w/2"/>
                                              </p:val>
                                            </p:tav>
                                            <p:tav tm="100000">
                                              <p:val>
                                                <p:strVal val="#ppt_x"/>
                                              </p:val>
                                            </p:tav>
                                          </p:tavLst>
                                        </p:anim>
                                        <p:anim calcmode="lin" valueType="num" p14:bounceEnd="20000">
                                          <p:cBhvr additive="base">
                                            <p:cTn id="10" dur="350" fill="hold"/>
                                            <p:tgtEl>
                                              <p:spTgt spid="25"/>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14:presetBounceEnd="20000">
                                      <p:stCondLst>
                                        <p:cond delay="60"/>
                                      </p:stCondLst>
                                      <p:childTnLst>
                                        <p:set>
                                          <p:cBhvr>
                                            <p:cTn id="12" dur="1" fill="hold">
                                              <p:stCondLst>
                                                <p:cond delay="0"/>
                                              </p:stCondLst>
                                            </p:cTn>
                                            <p:tgtEl>
                                              <p:spTgt spid="4"/>
                                            </p:tgtEl>
                                            <p:attrNameLst>
                                              <p:attrName>style.visibility</p:attrName>
                                            </p:attrNameLst>
                                          </p:cBhvr>
                                          <p:to>
                                            <p:strVal val="visible"/>
                                          </p:to>
                                        </p:set>
                                        <p:anim calcmode="lin" valueType="num" p14:bounceEnd="20000">
                                          <p:cBhvr additive="base">
                                            <p:cTn id="13" dur="350" fill="hold"/>
                                            <p:tgtEl>
                                              <p:spTgt spid="4"/>
                                            </p:tgtEl>
                                            <p:attrNameLst>
                                              <p:attrName>ppt_x</p:attrName>
                                            </p:attrNameLst>
                                          </p:cBhvr>
                                          <p:tavLst>
                                            <p:tav tm="0">
                                              <p:val>
                                                <p:strVal val="0-#ppt_w/2"/>
                                              </p:val>
                                            </p:tav>
                                            <p:tav tm="100000">
                                              <p:val>
                                                <p:strVal val="#ppt_x"/>
                                              </p:val>
                                            </p:tav>
                                          </p:tavLst>
                                        </p:anim>
                                        <p:anim calcmode="lin" valueType="num" p14:bounceEnd="20000">
                                          <p:cBhvr additive="base">
                                            <p:cTn id="14" dur="35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14:presetBounceEnd="20000">
                                      <p:stCondLst>
                                        <p:cond delay="60"/>
                                      </p:stCondLst>
                                      <p:childTnLst>
                                        <p:set>
                                          <p:cBhvr>
                                            <p:cTn id="16" dur="1" fill="hold">
                                              <p:stCondLst>
                                                <p:cond delay="0"/>
                                              </p:stCondLst>
                                            </p:cTn>
                                            <p:tgtEl>
                                              <p:spTgt spid="22"/>
                                            </p:tgtEl>
                                            <p:attrNameLst>
                                              <p:attrName>style.visibility</p:attrName>
                                            </p:attrNameLst>
                                          </p:cBhvr>
                                          <p:to>
                                            <p:strVal val="visible"/>
                                          </p:to>
                                        </p:set>
                                        <p:anim calcmode="lin" valueType="num" p14:bounceEnd="20000">
                                          <p:cBhvr additive="base">
                                            <p:cTn id="17" dur="400" fill="hold"/>
                                            <p:tgtEl>
                                              <p:spTgt spid="22"/>
                                            </p:tgtEl>
                                            <p:attrNameLst>
                                              <p:attrName>ppt_x</p:attrName>
                                            </p:attrNameLst>
                                          </p:cBhvr>
                                          <p:tavLst>
                                            <p:tav tm="0">
                                              <p:val>
                                                <p:strVal val="0-#ppt_w/2"/>
                                              </p:val>
                                            </p:tav>
                                            <p:tav tm="100000">
                                              <p:val>
                                                <p:strVal val="#ppt_x"/>
                                              </p:val>
                                            </p:tav>
                                          </p:tavLst>
                                        </p:anim>
                                        <p:anim calcmode="lin" valueType="num" p14:bounceEnd="20000">
                                          <p:cBhvr additive="base">
                                            <p:cTn id="18" dur="400" fill="hold"/>
                                            <p:tgtEl>
                                              <p:spTgt spid="22"/>
                                            </p:tgtEl>
                                            <p:attrNameLst>
                                              <p:attrName>ppt_y</p:attrName>
                                            </p:attrNameLst>
                                          </p:cBhvr>
                                          <p:tavLst>
                                            <p:tav tm="0">
                                              <p:val>
                                                <p:strVal val="#ppt_y"/>
                                              </p:val>
                                            </p:tav>
                                            <p:tav tm="100000">
                                              <p:val>
                                                <p:strVal val="#ppt_y"/>
                                              </p:val>
                                            </p:tav>
                                          </p:tavLst>
                                        </p:anim>
                                      </p:childTnLst>
                                    </p:cTn>
                                  </p:par>
                                  <p:par>
                                    <p:cTn id="19" presetID="8" presetClass="emph" presetSubtype="0" fill="hold" nodeType="withEffect" p14:presetBounceEnd="20000">
                                      <p:stCondLst>
                                        <p:cond delay="60"/>
                                      </p:stCondLst>
                                      <p:childTnLst>
                                        <p:animRot by="64800000" p14:bounceEnd="20000">
                                          <p:cBhvr>
                                            <p:cTn id="20" dur="400" fill="hold"/>
                                            <p:tgtEl>
                                              <p:spTgt spid="22"/>
                                            </p:tgtEl>
                                            <p:attrNameLst>
                                              <p:attrName>r</p:attrName>
                                            </p:attrNameLst>
                                          </p:cBhvr>
                                        </p:animRot>
                                      </p:childTnLst>
                                    </p:cTn>
                                  </p:par>
                                  <p:par>
                                    <p:cTn id="21" presetID="2" presetClass="entr" presetSubtype="8" fill="hold" nodeType="withEffect" p14:presetBounceEnd="20000">
                                      <p:stCondLst>
                                        <p:cond delay="90"/>
                                      </p:stCondLst>
                                      <p:childTnLst>
                                        <p:set>
                                          <p:cBhvr>
                                            <p:cTn id="22" dur="1" fill="hold">
                                              <p:stCondLst>
                                                <p:cond delay="0"/>
                                              </p:stCondLst>
                                            </p:cTn>
                                            <p:tgtEl>
                                              <p:spTgt spid="21"/>
                                            </p:tgtEl>
                                            <p:attrNameLst>
                                              <p:attrName>style.visibility</p:attrName>
                                            </p:attrNameLst>
                                          </p:cBhvr>
                                          <p:to>
                                            <p:strVal val="visible"/>
                                          </p:to>
                                        </p:set>
                                        <p:anim calcmode="lin" valueType="num" p14:bounceEnd="20000">
                                          <p:cBhvr additive="base">
                                            <p:cTn id="23" dur="400" fill="hold"/>
                                            <p:tgtEl>
                                              <p:spTgt spid="21"/>
                                            </p:tgtEl>
                                            <p:attrNameLst>
                                              <p:attrName>ppt_x</p:attrName>
                                            </p:attrNameLst>
                                          </p:cBhvr>
                                          <p:tavLst>
                                            <p:tav tm="0">
                                              <p:val>
                                                <p:strVal val="0-#ppt_w/2"/>
                                              </p:val>
                                            </p:tav>
                                            <p:tav tm="100000">
                                              <p:val>
                                                <p:strVal val="#ppt_x"/>
                                              </p:val>
                                            </p:tav>
                                          </p:tavLst>
                                        </p:anim>
                                        <p:anim calcmode="lin" valueType="num" p14:bounceEnd="20000">
                                          <p:cBhvr additive="base">
                                            <p:cTn id="24" dur="400" fill="hold"/>
                                            <p:tgtEl>
                                              <p:spTgt spid="21"/>
                                            </p:tgtEl>
                                            <p:attrNameLst>
                                              <p:attrName>ppt_y</p:attrName>
                                            </p:attrNameLst>
                                          </p:cBhvr>
                                          <p:tavLst>
                                            <p:tav tm="0">
                                              <p:val>
                                                <p:strVal val="#ppt_y"/>
                                              </p:val>
                                            </p:tav>
                                            <p:tav tm="100000">
                                              <p:val>
                                                <p:strVal val="#ppt_y"/>
                                              </p:val>
                                            </p:tav>
                                          </p:tavLst>
                                        </p:anim>
                                      </p:childTnLst>
                                    </p:cTn>
                                  </p:par>
                                  <p:par>
                                    <p:cTn id="25" presetID="8" presetClass="emph" presetSubtype="0" fill="hold" nodeType="withEffect" p14:presetBounceEnd="20000">
                                      <p:stCondLst>
                                        <p:cond delay="90"/>
                                      </p:stCondLst>
                                      <p:childTnLst>
                                        <p:animRot by="54000000" p14:bounceEnd="20000">
                                          <p:cBhvr>
                                            <p:cTn id="26" dur="400" fill="hold"/>
                                            <p:tgtEl>
                                              <p:spTgt spid="21"/>
                                            </p:tgtEl>
                                            <p:attrNameLst>
                                              <p:attrName>r</p:attrName>
                                            </p:attrNameLst>
                                          </p:cBhvr>
                                        </p:animRot>
                                      </p:childTnLst>
                                    </p:cTn>
                                  </p:par>
                                  <p:par>
                                    <p:cTn id="27" presetID="2" presetClass="entr" presetSubtype="8" fill="hold" nodeType="withEffect" p14:presetBounceEnd="20000">
                                      <p:stCondLst>
                                        <p:cond delay="120"/>
                                      </p:stCondLst>
                                      <p:childTnLst>
                                        <p:set>
                                          <p:cBhvr>
                                            <p:cTn id="28" dur="1" fill="hold">
                                              <p:stCondLst>
                                                <p:cond delay="0"/>
                                              </p:stCondLst>
                                            </p:cTn>
                                            <p:tgtEl>
                                              <p:spTgt spid="20"/>
                                            </p:tgtEl>
                                            <p:attrNameLst>
                                              <p:attrName>style.visibility</p:attrName>
                                            </p:attrNameLst>
                                          </p:cBhvr>
                                          <p:to>
                                            <p:strVal val="visible"/>
                                          </p:to>
                                        </p:set>
                                        <p:anim calcmode="lin" valueType="num" p14:bounceEnd="20000">
                                          <p:cBhvr additive="base">
                                            <p:cTn id="29" dur="400" fill="hold"/>
                                            <p:tgtEl>
                                              <p:spTgt spid="20"/>
                                            </p:tgtEl>
                                            <p:attrNameLst>
                                              <p:attrName>ppt_x</p:attrName>
                                            </p:attrNameLst>
                                          </p:cBhvr>
                                          <p:tavLst>
                                            <p:tav tm="0">
                                              <p:val>
                                                <p:strVal val="0-#ppt_w/2"/>
                                              </p:val>
                                            </p:tav>
                                            <p:tav tm="100000">
                                              <p:val>
                                                <p:strVal val="#ppt_x"/>
                                              </p:val>
                                            </p:tav>
                                          </p:tavLst>
                                        </p:anim>
                                        <p:anim calcmode="lin" valueType="num" p14:bounceEnd="20000">
                                          <p:cBhvr additive="base">
                                            <p:cTn id="30" dur="400" fill="hold"/>
                                            <p:tgtEl>
                                              <p:spTgt spid="20"/>
                                            </p:tgtEl>
                                            <p:attrNameLst>
                                              <p:attrName>ppt_y</p:attrName>
                                            </p:attrNameLst>
                                          </p:cBhvr>
                                          <p:tavLst>
                                            <p:tav tm="0">
                                              <p:val>
                                                <p:strVal val="#ppt_y"/>
                                              </p:val>
                                            </p:tav>
                                            <p:tav tm="100000">
                                              <p:val>
                                                <p:strVal val="#ppt_y"/>
                                              </p:val>
                                            </p:tav>
                                          </p:tavLst>
                                        </p:anim>
                                      </p:childTnLst>
                                    </p:cTn>
                                  </p:par>
                                  <p:par>
                                    <p:cTn id="31" presetID="8" presetClass="emph" presetSubtype="0" fill="hold" nodeType="withEffect" p14:presetBounceEnd="20000">
                                      <p:stCondLst>
                                        <p:cond delay="120"/>
                                      </p:stCondLst>
                                      <p:childTnLst>
                                        <p:animRot by="48600000" p14:bounceEnd="20000">
                                          <p:cBhvr>
                                            <p:cTn id="32" dur="400" fill="hold"/>
                                            <p:tgtEl>
                                              <p:spTgt spid="20"/>
                                            </p:tgtEl>
                                            <p:attrNameLst>
                                              <p:attrName>r</p:attrName>
                                            </p:attrNameLst>
                                          </p:cBhvr>
                                        </p:animRot>
                                      </p:childTnLst>
                                    </p:cTn>
                                  </p:par>
                                  <p:par>
                                    <p:cTn id="33" presetID="2" presetClass="entr" presetSubtype="8" fill="hold" nodeType="withEffect" p14:presetBounceEnd="20000">
                                      <p:stCondLst>
                                        <p:cond delay="150"/>
                                      </p:stCondLst>
                                      <p:childTnLst>
                                        <p:set>
                                          <p:cBhvr>
                                            <p:cTn id="34" dur="1" fill="hold">
                                              <p:stCondLst>
                                                <p:cond delay="0"/>
                                              </p:stCondLst>
                                            </p:cTn>
                                            <p:tgtEl>
                                              <p:spTgt spid="19"/>
                                            </p:tgtEl>
                                            <p:attrNameLst>
                                              <p:attrName>style.visibility</p:attrName>
                                            </p:attrNameLst>
                                          </p:cBhvr>
                                          <p:to>
                                            <p:strVal val="visible"/>
                                          </p:to>
                                        </p:set>
                                        <p:anim calcmode="lin" valueType="num" p14:bounceEnd="20000">
                                          <p:cBhvr additive="base">
                                            <p:cTn id="35" dur="400" fill="hold"/>
                                            <p:tgtEl>
                                              <p:spTgt spid="19"/>
                                            </p:tgtEl>
                                            <p:attrNameLst>
                                              <p:attrName>ppt_x</p:attrName>
                                            </p:attrNameLst>
                                          </p:cBhvr>
                                          <p:tavLst>
                                            <p:tav tm="0">
                                              <p:val>
                                                <p:strVal val="0-#ppt_w/2"/>
                                              </p:val>
                                            </p:tav>
                                            <p:tav tm="100000">
                                              <p:val>
                                                <p:strVal val="#ppt_x"/>
                                              </p:val>
                                            </p:tav>
                                          </p:tavLst>
                                        </p:anim>
                                        <p:anim calcmode="lin" valueType="num" p14:bounceEnd="20000">
                                          <p:cBhvr additive="base">
                                            <p:cTn id="36" dur="400" fill="hold"/>
                                            <p:tgtEl>
                                              <p:spTgt spid="19"/>
                                            </p:tgtEl>
                                            <p:attrNameLst>
                                              <p:attrName>ppt_y</p:attrName>
                                            </p:attrNameLst>
                                          </p:cBhvr>
                                          <p:tavLst>
                                            <p:tav tm="0">
                                              <p:val>
                                                <p:strVal val="#ppt_y"/>
                                              </p:val>
                                            </p:tav>
                                            <p:tav tm="100000">
                                              <p:val>
                                                <p:strVal val="#ppt_y"/>
                                              </p:val>
                                            </p:tav>
                                          </p:tavLst>
                                        </p:anim>
                                      </p:childTnLst>
                                    </p:cTn>
                                  </p:par>
                                  <p:par>
                                    <p:cTn id="37" presetID="8" presetClass="emph" presetSubtype="0" fill="hold" nodeType="withEffect" p14:presetBounceEnd="20000">
                                      <p:stCondLst>
                                        <p:cond delay="150"/>
                                      </p:stCondLst>
                                      <p:childTnLst>
                                        <p:animRot by="37800000" p14:bounceEnd="20000">
                                          <p:cBhvr>
                                            <p:cTn id="38" dur="400" fill="hold"/>
                                            <p:tgtEl>
                                              <p:spTgt spid="19"/>
                                            </p:tgtEl>
                                            <p:attrNameLst>
                                              <p:attrName>r</p:attrName>
                                            </p:attrNameLst>
                                          </p:cBhvr>
                                        </p:animRot>
                                      </p:childTnLst>
                                    </p:cTn>
                                  </p:par>
                                  <p:par>
                                    <p:cTn id="39" presetID="2" presetClass="entr" presetSubtype="8" fill="hold" nodeType="withEffect" p14:presetBounceEnd="20000">
                                      <p:stCondLst>
                                        <p:cond delay="180"/>
                                      </p:stCondLst>
                                      <p:childTnLst>
                                        <p:set>
                                          <p:cBhvr>
                                            <p:cTn id="40" dur="1" fill="hold">
                                              <p:stCondLst>
                                                <p:cond delay="0"/>
                                              </p:stCondLst>
                                            </p:cTn>
                                            <p:tgtEl>
                                              <p:spTgt spid="18"/>
                                            </p:tgtEl>
                                            <p:attrNameLst>
                                              <p:attrName>style.visibility</p:attrName>
                                            </p:attrNameLst>
                                          </p:cBhvr>
                                          <p:to>
                                            <p:strVal val="visible"/>
                                          </p:to>
                                        </p:set>
                                        <p:anim calcmode="lin" valueType="num" p14:bounceEnd="20000">
                                          <p:cBhvr additive="base">
                                            <p:cTn id="41" dur="400" fill="hold"/>
                                            <p:tgtEl>
                                              <p:spTgt spid="18"/>
                                            </p:tgtEl>
                                            <p:attrNameLst>
                                              <p:attrName>ppt_x</p:attrName>
                                            </p:attrNameLst>
                                          </p:cBhvr>
                                          <p:tavLst>
                                            <p:tav tm="0">
                                              <p:val>
                                                <p:strVal val="0-#ppt_w/2"/>
                                              </p:val>
                                            </p:tav>
                                            <p:tav tm="100000">
                                              <p:val>
                                                <p:strVal val="#ppt_x"/>
                                              </p:val>
                                            </p:tav>
                                          </p:tavLst>
                                        </p:anim>
                                        <p:anim calcmode="lin" valueType="num" p14:bounceEnd="20000">
                                          <p:cBhvr additive="base">
                                            <p:cTn id="42" dur="400" fill="hold"/>
                                            <p:tgtEl>
                                              <p:spTgt spid="18"/>
                                            </p:tgtEl>
                                            <p:attrNameLst>
                                              <p:attrName>ppt_y</p:attrName>
                                            </p:attrNameLst>
                                          </p:cBhvr>
                                          <p:tavLst>
                                            <p:tav tm="0">
                                              <p:val>
                                                <p:strVal val="#ppt_y"/>
                                              </p:val>
                                            </p:tav>
                                            <p:tav tm="100000">
                                              <p:val>
                                                <p:strVal val="#ppt_y"/>
                                              </p:val>
                                            </p:tav>
                                          </p:tavLst>
                                        </p:anim>
                                      </p:childTnLst>
                                    </p:cTn>
                                  </p:par>
                                  <p:par>
                                    <p:cTn id="43" presetID="8" presetClass="emph" presetSubtype="0" fill="hold" nodeType="withEffect" p14:presetBounceEnd="20000">
                                      <p:stCondLst>
                                        <p:cond delay="180"/>
                                      </p:stCondLst>
                                      <p:childTnLst>
                                        <p:animRot by="32400000" p14:bounceEnd="20000">
                                          <p:cBhvr>
                                            <p:cTn id="44" dur="400" fill="hold"/>
                                            <p:tgtEl>
                                              <p:spTgt spid="18"/>
                                            </p:tgtEl>
                                            <p:attrNameLst>
                                              <p:attrName>r</p:attrName>
                                            </p:attrNameLst>
                                          </p:cBhvr>
                                        </p:animRot>
                                      </p:childTnLst>
                                    </p:cTn>
                                  </p:par>
                                  <p:par>
                                    <p:cTn id="45" presetID="2" presetClass="entr" presetSubtype="8" fill="hold" nodeType="withEffect" p14:presetBounceEnd="20000">
                                      <p:stCondLst>
                                        <p:cond delay="210"/>
                                      </p:stCondLst>
                                      <p:childTnLst>
                                        <p:set>
                                          <p:cBhvr>
                                            <p:cTn id="46" dur="1" fill="hold">
                                              <p:stCondLst>
                                                <p:cond delay="0"/>
                                              </p:stCondLst>
                                            </p:cTn>
                                            <p:tgtEl>
                                              <p:spTgt spid="17"/>
                                            </p:tgtEl>
                                            <p:attrNameLst>
                                              <p:attrName>style.visibility</p:attrName>
                                            </p:attrNameLst>
                                          </p:cBhvr>
                                          <p:to>
                                            <p:strVal val="visible"/>
                                          </p:to>
                                        </p:set>
                                        <p:anim calcmode="lin" valueType="num" p14:bounceEnd="20000">
                                          <p:cBhvr additive="base">
                                            <p:cTn id="47" dur="400" fill="hold"/>
                                            <p:tgtEl>
                                              <p:spTgt spid="17"/>
                                            </p:tgtEl>
                                            <p:attrNameLst>
                                              <p:attrName>ppt_x</p:attrName>
                                            </p:attrNameLst>
                                          </p:cBhvr>
                                          <p:tavLst>
                                            <p:tav tm="0">
                                              <p:val>
                                                <p:strVal val="0-#ppt_w/2"/>
                                              </p:val>
                                            </p:tav>
                                            <p:tav tm="100000">
                                              <p:val>
                                                <p:strVal val="#ppt_x"/>
                                              </p:val>
                                            </p:tav>
                                          </p:tavLst>
                                        </p:anim>
                                        <p:anim calcmode="lin" valueType="num" p14:bounceEnd="20000">
                                          <p:cBhvr additive="base">
                                            <p:cTn id="48" dur="400" fill="hold"/>
                                            <p:tgtEl>
                                              <p:spTgt spid="17"/>
                                            </p:tgtEl>
                                            <p:attrNameLst>
                                              <p:attrName>ppt_y</p:attrName>
                                            </p:attrNameLst>
                                          </p:cBhvr>
                                          <p:tavLst>
                                            <p:tav tm="0">
                                              <p:val>
                                                <p:strVal val="#ppt_y"/>
                                              </p:val>
                                            </p:tav>
                                            <p:tav tm="100000">
                                              <p:val>
                                                <p:strVal val="#ppt_y"/>
                                              </p:val>
                                            </p:tav>
                                          </p:tavLst>
                                        </p:anim>
                                      </p:childTnLst>
                                    </p:cTn>
                                  </p:par>
                                  <p:par>
                                    <p:cTn id="49" presetID="8" presetClass="emph" presetSubtype="0" fill="hold" nodeType="withEffect" p14:presetBounceEnd="20000">
                                      <p:stCondLst>
                                        <p:cond delay="210"/>
                                      </p:stCondLst>
                                      <p:childTnLst>
                                        <p:animRot by="21600000" p14:bounceEnd="20000">
                                          <p:cBhvr>
                                            <p:cTn id="50" dur="400" fill="hold"/>
                                            <p:tgtEl>
                                              <p:spTgt spid="17"/>
                                            </p:tgtEl>
                                            <p:attrNameLst>
                                              <p:attrName>r</p:attrName>
                                            </p:attrNameLst>
                                          </p:cBhvr>
                                        </p:animRot>
                                      </p:childTnLst>
                                    </p:cTn>
                                  </p:par>
                                  <p:par>
                                    <p:cTn id="51" presetID="2" presetClass="entr" presetSubtype="8" fill="hold" nodeType="withEffect" p14:presetBounceEnd="20000">
                                      <p:stCondLst>
                                        <p:cond delay="240"/>
                                      </p:stCondLst>
                                      <p:childTnLst>
                                        <p:set>
                                          <p:cBhvr>
                                            <p:cTn id="52" dur="1" fill="hold">
                                              <p:stCondLst>
                                                <p:cond delay="0"/>
                                              </p:stCondLst>
                                            </p:cTn>
                                            <p:tgtEl>
                                              <p:spTgt spid="16"/>
                                            </p:tgtEl>
                                            <p:attrNameLst>
                                              <p:attrName>style.visibility</p:attrName>
                                            </p:attrNameLst>
                                          </p:cBhvr>
                                          <p:to>
                                            <p:strVal val="visible"/>
                                          </p:to>
                                        </p:set>
                                        <p:anim calcmode="lin" valueType="num" p14:bounceEnd="20000">
                                          <p:cBhvr additive="base">
                                            <p:cTn id="53" dur="400" fill="hold"/>
                                            <p:tgtEl>
                                              <p:spTgt spid="16"/>
                                            </p:tgtEl>
                                            <p:attrNameLst>
                                              <p:attrName>ppt_x</p:attrName>
                                            </p:attrNameLst>
                                          </p:cBhvr>
                                          <p:tavLst>
                                            <p:tav tm="0">
                                              <p:val>
                                                <p:strVal val="0-#ppt_w/2"/>
                                              </p:val>
                                            </p:tav>
                                            <p:tav tm="100000">
                                              <p:val>
                                                <p:strVal val="#ppt_x"/>
                                              </p:val>
                                            </p:tav>
                                          </p:tavLst>
                                        </p:anim>
                                        <p:anim calcmode="lin" valueType="num" p14:bounceEnd="20000">
                                          <p:cBhvr additive="base">
                                            <p:cTn id="54" dur="400" fill="hold"/>
                                            <p:tgtEl>
                                              <p:spTgt spid="16"/>
                                            </p:tgtEl>
                                            <p:attrNameLst>
                                              <p:attrName>ppt_y</p:attrName>
                                            </p:attrNameLst>
                                          </p:cBhvr>
                                          <p:tavLst>
                                            <p:tav tm="0">
                                              <p:val>
                                                <p:strVal val="#ppt_y"/>
                                              </p:val>
                                            </p:tav>
                                            <p:tav tm="100000">
                                              <p:val>
                                                <p:strVal val="#ppt_y"/>
                                              </p:val>
                                            </p:tav>
                                          </p:tavLst>
                                        </p:anim>
                                      </p:childTnLst>
                                    </p:cTn>
                                  </p:par>
                                  <p:par>
                                    <p:cTn id="55" presetID="8" presetClass="emph" presetSubtype="0" fill="hold" nodeType="withEffect" p14:presetBounceEnd="20000">
                                      <p:stCondLst>
                                        <p:cond delay="240"/>
                                      </p:stCondLst>
                                      <p:childTnLst>
                                        <p:animRot by="10800000" p14:bounceEnd="20000">
                                          <p:cBhvr>
                                            <p:cTn id="56"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afterEffect">
                                      <p:stCondLst>
                                        <p:cond delay="0"/>
                                      </p:stCondLst>
                                      <p:childTnLst>
                                        <p:animMotion origin="layout" path="M 0 -3.33333E-6 L 0 0.10371 " pathEditMode="relative" rAng="0" ptsTypes="AA">
                                          <p:cBhvr>
                                            <p:cTn id="6" dur="150" fill="hold"/>
                                            <p:tgtEl>
                                              <p:spTgt spid="12"/>
                                            </p:tgtEl>
                                            <p:attrNameLst>
                                              <p:attrName>ppt_x</p:attrName>
                                              <p:attrName>ppt_y</p:attrName>
                                            </p:attrNameLst>
                                          </p:cBhvr>
                                          <p:rCtr x="0" y="5185"/>
                                        </p:animMotion>
                                      </p:childTnLst>
                                    </p:cTn>
                                  </p:par>
                                  <p:par>
                                    <p:cTn id="7" presetID="2" presetClass="entr" presetSubtype="2" fill="hold" grpId="0" nodeType="withEffect">
                                      <p:stCondLst>
                                        <p:cond delay="60"/>
                                      </p:stCondLst>
                                      <p:childTnLst>
                                        <p:set>
                                          <p:cBhvr>
                                            <p:cTn id="8" dur="1" fill="hold">
                                              <p:stCondLst>
                                                <p:cond delay="0"/>
                                              </p:stCondLst>
                                            </p:cTn>
                                            <p:tgtEl>
                                              <p:spTgt spid="25"/>
                                            </p:tgtEl>
                                            <p:attrNameLst>
                                              <p:attrName>style.visibility</p:attrName>
                                            </p:attrNameLst>
                                          </p:cBhvr>
                                          <p:to>
                                            <p:strVal val="visible"/>
                                          </p:to>
                                        </p:set>
                                        <p:anim calcmode="lin" valueType="num">
                                          <p:cBhvr additive="base">
                                            <p:cTn id="9" dur="350" fill="hold"/>
                                            <p:tgtEl>
                                              <p:spTgt spid="25"/>
                                            </p:tgtEl>
                                            <p:attrNameLst>
                                              <p:attrName>ppt_x</p:attrName>
                                            </p:attrNameLst>
                                          </p:cBhvr>
                                          <p:tavLst>
                                            <p:tav tm="0">
                                              <p:val>
                                                <p:strVal val="1+#ppt_w/2"/>
                                              </p:val>
                                            </p:tav>
                                            <p:tav tm="100000">
                                              <p:val>
                                                <p:strVal val="#ppt_x"/>
                                              </p:val>
                                            </p:tav>
                                          </p:tavLst>
                                        </p:anim>
                                        <p:anim calcmode="lin" valueType="num">
                                          <p:cBhvr additive="base">
                                            <p:cTn id="10" dur="350" fill="hold"/>
                                            <p:tgtEl>
                                              <p:spTgt spid="25"/>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6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350" fill="hold"/>
                                            <p:tgtEl>
                                              <p:spTgt spid="4"/>
                                            </p:tgtEl>
                                            <p:attrNameLst>
                                              <p:attrName>ppt_x</p:attrName>
                                            </p:attrNameLst>
                                          </p:cBhvr>
                                          <p:tavLst>
                                            <p:tav tm="0">
                                              <p:val>
                                                <p:strVal val="0-#ppt_w/2"/>
                                              </p:val>
                                            </p:tav>
                                            <p:tav tm="100000">
                                              <p:val>
                                                <p:strVal val="#ppt_x"/>
                                              </p:val>
                                            </p:tav>
                                          </p:tavLst>
                                        </p:anim>
                                        <p:anim calcmode="lin" valueType="num">
                                          <p:cBhvr additive="base">
                                            <p:cTn id="14" dur="35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6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400" fill="hold"/>
                                            <p:tgtEl>
                                              <p:spTgt spid="22"/>
                                            </p:tgtEl>
                                            <p:attrNameLst>
                                              <p:attrName>ppt_x</p:attrName>
                                            </p:attrNameLst>
                                          </p:cBhvr>
                                          <p:tavLst>
                                            <p:tav tm="0">
                                              <p:val>
                                                <p:strVal val="0-#ppt_w/2"/>
                                              </p:val>
                                            </p:tav>
                                            <p:tav tm="100000">
                                              <p:val>
                                                <p:strVal val="#ppt_x"/>
                                              </p:val>
                                            </p:tav>
                                          </p:tavLst>
                                        </p:anim>
                                        <p:anim calcmode="lin" valueType="num">
                                          <p:cBhvr additive="base">
                                            <p:cTn id="18" dur="400" fill="hold"/>
                                            <p:tgtEl>
                                              <p:spTgt spid="22"/>
                                            </p:tgtEl>
                                            <p:attrNameLst>
                                              <p:attrName>ppt_y</p:attrName>
                                            </p:attrNameLst>
                                          </p:cBhvr>
                                          <p:tavLst>
                                            <p:tav tm="0">
                                              <p:val>
                                                <p:strVal val="#ppt_y"/>
                                              </p:val>
                                            </p:tav>
                                            <p:tav tm="100000">
                                              <p:val>
                                                <p:strVal val="#ppt_y"/>
                                              </p:val>
                                            </p:tav>
                                          </p:tavLst>
                                        </p:anim>
                                      </p:childTnLst>
                                    </p:cTn>
                                  </p:par>
                                  <p:par>
                                    <p:cTn id="19" presetID="8" presetClass="emph" presetSubtype="0" fill="hold" nodeType="withEffect">
                                      <p:stCondLst>
                                        <p:cond delay="60"/>
                                      </p:stCondLst>
                                      <p:childTnLst>
                                        <p:animRot by="64800000">
                                          <p:cBhvr>
                                            <p:cTn id="20" dur="400" fill="hold"/>
                                            <p:tgtEl>
                                              <p:spTgt spid="22"/>
                                            </p:tgtEl>
                                            <p:attrNameLst>
                                              <p:attrName>r</p:attrName>
                                            </p:attrNameLst>
                                          </p:cBhvr>
                                        </p:animRot>
                                      </p:childTnLst>
                                    </p:cTn>
                                  </p:par>
                                  <p:par>
                                    <p:cTn id="21" presetID="2" presetClass="entr" presetSubtype="8" fill="hold" nodeType="withEffect">
                                      <p:stCondLst>
                                        <p:cond delay="9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400" fill="hold"/>
                                            <p:tgtEl>
                                              <p:spTgt spid="21"/>
                                            </p:tgtEl>
                                            <p:attrNameLst>
                                              <p:attrName>ppt_x</p:attrName>
                                            </p:attrNameLst>
                                          </p:cBhvr>
                                          <p:tavLst>
                                            <p:tav tm="0">
                                              <p:val>
                                                <p:strVal val="0-#ppt_w/2"/>
                                              </p:val>
                                            </p:tav>
                                            <p:tav tm="100000">
                                              <p:val>
                                                <p:strVal val="#ppt_x"/>
                                              </p:val>
                                            </p:tav>
                                          </p:tavLst>
                                        </p:anim>
                                        <p:anim calcmode="lin" valueType="num">
                                          <p:cBhvr additive="base">
                                            <p:cTn id="24" dur="400" fill="hold"/>
                                            <p:tgtEl>
                                              <p:spTgt spid="21"/>
                                            </p:tgtEl>
                                            <p:attrNameLst>
                                              <p:attrName>ppt_y</p:attrName>
                                            </p:attrNameLst>
                                          </p:cBhvr>
                                          <p:tavLst>
                                            <p:tav tm="0">
                                              <p:val>
                                                <p:strVal val="#ppt_y"/>
                                              </p:val>
                                            </p:tav>
                                            <p:tav tm="100000">
                                              <p:val>
                                                <p:strVal val="#ppt_y"/>
                                              </p:val>
                                            </p:tav>
                                          </p:tavLst>
                                        </p:anim>
                                      </p:childTnLst>
                                    </p:cTn>
                                  </p:par>
                                  <p:par>
                                    <p:cTn id="25" presetID="8" presetClass="emph" presetSubtype="0" fill="hold" nodeType="withEffect">
                                      <p:stCondLst>
                                        <p:cond delay="90"/>
                                      </p:stCondLst>
                                      <p:childTnLst>
                                        <p:animRot by="54000000">
                                          <p:cBhvr>
                                            <p:cTn id="26" dur="400" fill="hold"/>
                                            <p:tgtEl>
                                              <p:spTgt spid="21"/>
                                            </p:tgtEl>
                                            <p:attrNameLst>
                                              <p:attrName>r</p:attrName>
                                            </p:attrNameLst>
                                          </p:cBhvr>
                                        </p:animRot>
                                      </p:childTnLst>
                                    </p:cTn>
                                  </p:par>
                                  <p:par>
                                    <p:cTn id="27" presetID="2" presetClass="entr" presetSubtype="8" fill="hold" nodeType="withEffect">
                                      <p:stCondLst>
                                        <p:cond delay="12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400" fill="hold"/>
                                            <p:tgtEl>
                                              <p:spTgt spid="20"/>
                                            </p:tgtEl>
                                            <p:attrNameLst>
                                              <p:attrName>ppt_x</p:attrName>
                                            </p:attrNameLst>
                                          </p:cBhvr>
                                          <p:tavLst>
                                            <p:tav tm="0">
                                              <p:val>
                                                <p:strVal val="0-#ppt_w/2"/>
                                              </p:val>
                                            </p:tav>
                                            <p:tav tm="100000">
                                              <p:val>
                                                <p:strVal val="#ppt_x"/>
                                              </p:val>
                                            </p:tav>
                                          </p:tavLst>
                                        </p:anim>
                                        <p:anim calcmode="lin" valueType="num">
                                          <p:cBhvr additive="base">
                                            <p:cTn id="30" dur="400" fill="hold"/>
                                            <p:tgtEl>
                                              <p:spTgt spid="20"/>
                                            </p:tgtEl>
                                            <p:attrNameLst>
                                              <p:attrName>ppt_y</p:attrName>
                                            </p:attrNameLst>
                                          </p:cBhvr>
                                          <p:tavLst>
                                            <p:tav tm="0">
                                              <p:val>
                                                <p:strVal val="#ppt_y"/>
                                              </p:val>
                                            </p:tav>
                                            <p:tav tm="100000">
                                              <p:val>
                                                <p:strVal val="#ppt_y"/>
                                              </p:val>
                                            </p:tav>
                                          </p:tavLst>
                                        </p:anim>
                                      </p:childTnLst>
                                    </p:cTn>
                                  </p:par>
                                  <p:par>
                                    <p:cTn id="31" presetID="8" presetClass="emph" presetSubtype="0" fill="hold" nodeType="withEffect">
                                      <p:stCondLst>
                                        <p:cond delay="120"/>
                                      </p:stCondLst>
                                      <p:childTnLst>
                                        <p:animRot by="48600000">
                                          <p:cBhvr>
                                            <p:cTn id="32" dur="400" fill="hold"/>
                                            <p:tgtEl>
                                              <p:spTgt spid="20"/>
                                            </p:tgtEl>
                                            <p:attrNameLst>
                                              <p:attrName>r</p:attrName>
                                            </p:attrNameLst>
                                          </p:cBhvr>
                                        </p:animRot>
                                      </p:childTnLst>
                                    </p:cTn>
                                  </p:par>
                                  <p:par>
                                    <p:cTn id="33" presetID="2" presetClass="entr" presetSubtype="8" fill="hold" nodeType="withEffect">
                                      <p:stCondLst>
                                        <p:cond delay="15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400" fill="hold"/>
                                            <p:tgtEl>
                                              <p:spTgt spid="19"/>
                                            </p:tgtEl>
                                            <p:attrNameLst>
                                              <p:attrName>ppt_x</p:attrName>
                                            </p:attrNameLst>
                                          </p:cBhvr>
                                          <p:tavLst>
                                            <p:tav tm="0">
                                              <p:val>
                                                <p:strVal val="0-#ppt_w/2"/>
                                              </p:val>
                                            </p:tav>
                                            <p:tav tm="100000">
                                              <p:val>
                                                <p:strVal val="#ppt_x"/>
                                              </p:val>
                                            </p:tav>
                                          </p:tavLst>
                                        </p:anim>
                                        <p:anim calcmode="lin" valueType="num">
                                          <p:cBhvr additive="base">
                                            <p:cTn id="36" dur="400" fill="hold"/>
                                            <p:tgtEl>
                                              <p:spTgt spid="19"/>
                                            </p:tgtEl>
                                            <p:attrNameLst>
                                              <p:attrName>ppt_y</p:attrName>
                                            </p:attrNameLst>
                                          </p:cBhvr>
                                          <p:tavLst>
                                            <p:tav tm="0">
                                              <p:val>
                                                <p:strVal val="#ppt_y"/>
                                              </p:val>
                                            </p:tav>
                                            <p:tav tm="100000">
                                              <p:val>
                                                <p:strVal val="#ppt_y"/>
                                              </p:val>
                                            </p:tav>
                                          </p:tavLst>
                                        </p:anim>
                                      </p:childTnLst>
                                    </p:cTn>
                                  </p:par>
                                  <p:par>
                                    <p:cTn id="37" presetID="8" presetClass="emph" presetSubtype="0" fill="hold" nodeType="withEffect">
                                      <p:stCondLst>
                                        <p:cond delay="150"/>
                                      </p:stCondLst>
                                      <p:childTnLst>
                                        <p:animRot by="37800000">
                                          <p:cBhvr>
                                            <p:cTn id="38" dur="400" fill="hold"/>
                                            <p:tgtEl>
                                              <p:spTgt spid="19"/>
                                            </p:tgtEl>
                                            <p:attrNameLst>
                                              <p:attrName>r</p:attrName>
                                            </p:attrNameLst>
                                          </p:cBhvr>
                                        </p:animRot>
                                      </p:childTnLst>
                                    </p:cTn>
                                  </p:par>
                                  <p:par>
                                    <p:cTn id="39" presetID="2" presetClass="entr" presetSubtype="8" fill="hold" nodeType="withEffect">
                                      <p:stCondLst>
                                        <p:cond delay="18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400" fill="hold"/>
                                            <p:tgtEl>
                                              <p:spTgt spid="18"/>
                                            </p:tgtEl>
                                            <p:attrNameLst>
                                              <p:attrName>ppt_x</p:attrName>
                                            </p:attrNameLst>
                                          </p:cBhvr>
                                          <p:tavLst>
                                            <p:tav tm="0">
                                              <p:val>
                                                <p:strVal val="0-#ppt_w/2"/>
                                              </p:val>
                                            </p:tav>
                                            <p:tav tm="100000">
                                              <p:val>
                                                <p:strVal val="#ppt_x"/>
                                              </p:val>
                                            </p:tav>
                                          </p:tavLst>
                                        </p:anim>
                                        <p:anim calcmode="lin" valueType="num">
                                          <p:cBhvr additive="base">
                                            <p:cTn id="42" dur="400" fill="hold"/>
                                            <p:tgtEl>
                                              <p:spTgt spid="18"/>
                                            </p:tgtEl>
                                            <p:attrNameLst>
                                              <p:attrName>ppt_y</p:attrName>
                                            </p:attrNameLst>
                                          </p:cBhvr>
                                          <p:tavLst>
                                            <p:tav tm="0">
                                              <p:val>
                                                <p:strVal val="#ppt_y"/>
                                              </p:val>
                                            </p:tav>
                                            <p:tav tm="100000">
                                              <p:val>
                                                <p:strVal val="#ppt_y"/>
                                              </p:val>
                                            </p:tav>
                                          </p:tavLst>
                                        </p:anim>
                                      </p:childTnLst>
                                    </p:cTn>
                                  </p:par>
                                  <p:par>
                                    <p:cTn id="43" presetID="8" presetClass="emph" presetSubtype="0" fill="hold" nodeType="withEffect">
                                      <p:stCondLst>
                                        <p:cond delay="180"/>
                                      </p:stCondLst>
                                      <p:childTnLst>
                                        <p:animRot by="32400000">
                                          <p:cBhvr>
                                            <p:cTn id="44" dur="400" fill="hold"/>
                                            <p:tgtEl>
                                              <p:spTgt spid="18"/>
                                            </p:tgtEl>
                                            <p:attrNameLst>
                                              <p:attrName>r</p:attrName>
                                            </p:attrNameLst>
                                          </p:cBhvr>
                                        </p:animRot>
                                      </p:childTnLst>
                                    </p:cTn>
                                  </p:par>
                                  <p:par>
                                    <p:cTn id="45" presetID="2" presetClass="entr" presetSubtype="8" fill="hold" nodeType="withEffect">
                                      <p:stCondLst>
                                        <p:cond delay="21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400" fill="hold"/>
                                            <p:tgtEl>
                                              <p:spTgt spid="17"/>
                                            </p:tgtEl>
                                            <p:attrNameLst>
                                              <p:attrName>ppt_x</p:attrName>
                                            </p:attrNameLst>
                                          </p:cBhvr>
                                          <p:tavLst>
                                            <p:tav tm="0">
                                              <p:val>
                                                <p:strVal val="0-#ppt_w/2"/>
                                              </p:val>
                                            </p:tav>
                                            <p:tav tm="100000">
                                              <p:val>
                                                <p:strVal val="#ppt_x"/>
                                              </p:val>
                                            </p:tav>
                                          </p:tavLst>
                                        </p:anim>
                                        <p:anim calcmode="lin" valueType="num">
                                          <p:cBhvr additive="base">
                                            <p:cTn id="48" dur="400" fill="hold"/>
                                            <p:tgtEl>
                                              <p:spTgt spid="17"/>
                                            </p:tgtEl>
                                            <p:attrNameLst>
                                              <p:attrName>ppt_y</p:attrName>
                                            </p:attrNameLst>
                                          </p:cBhvr>
                                          <p:tavLst>
                                            <p:tav tm="0">
                                              <p:val>
                                                <p:strVal val="#ppt_y"/>
                                              </p:val>
                                            </p:tav>
                                            <p:tav tm="100000">
                                              <p:val>
                                                <p:strVal val="#ppt_y"/>
                                              </p:val>
                                            </p:tav>
                                          </p:tavLst>
                                        </p:anim>
                                      </p:childTnLst>
                                    </p:cTn>
                                  </p:par>
                                  <p:par>
                                    <p:cTn id="49" presetID="8" presetClass="emph" presetSubtype="0" fill="hold" nodeType="withEffect">
                                      <p:stCondLst>
                                        <p:cond delay="210"/>
                                      </p:stCondLst>
                                      <p:childTnLst>
                                        <p:animRot by="21600000">
                                          <p:cBhvr>
                                            <p:cTn id="50" dur="400" fill="hold"/>
                                            <p:tgtEl>
                                              <p:spTgt spid="17"/>
                                            </p:tgtEl>
                                            <p:attrNameLst>
                                              <p:attrName>r</p:attrName>
                                            </p:attrNameLst>
                                          </p:cBhvr>
                                        </p:animRot>
                                      </p:childTnLst>
                                    </p:cTn>
                                  </p:par>
                                  <p:par>
                                    <p:cTn id="51" presetID="2" presetClass="entr" presetSubtype="8" fill="hold" nodeType="withEffect">
                                      <p:stCondLst>
                                        <p:cond delay="24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400" fill="hold"/>
                                            <p:tgtEl>
                                              <p:spTgt spid="16"/>
                                            </p:tgtEl>
                                            <p:attrNameLst>
                                              <p:attrName>ppt_x</p:attrName>
                                            </p:attrNameLst>
                                          </p:cBhvr>
                                          <p:tavLst>
                                            <p:tav tm="0">
                                              <p:val>
                                                <p:strVal val="0-#ppt_w/2"/>
                                              </p:val>
                                            </p:tav>
                                            <p:tav tm="100000">
                                              <p:val>
                                                <p:strVal val="#ppt_x"/>
                                              </p:val>
                                            </p:tav>
                                          </p:tavLst>
                                        </p:anim>
                                        <p:anim calcmode="lin" valueType="num">
                                          <p:cBhvr additive="base">
                                            <p:cTn id="54" dur="400" fill="hold"/>
                                            <p:tgtEl>
                                              <p:spTgt spid="16"/>
                                            </p:tgtEl>
                                            <p:attrNameLst>
                                              <p:attrName>ppt_y</p:attrName>
                                            </p:attrNameLst>
                                          </p:cBhvr>
                                          <p:tavLst>
                                            <p:tav tm="0">
                                              <p:val>
                                                <p:strVal val="#ppt_y"/>
                                              </p:val>
                                            </p:tav>
                                            <p:tav tm="100000">
                                              <p:val>
                                                <p:strVal val="#ppt_y"/>
                                              </p:val>
                                            </p:tav>
                                          </p:tavLst>
                                        </p:anim>
                                      </p:childTnLst>
                                    </p:cTn>
                                  </p:par>
                                  <p:par>
                                    <p:cTn id="55" presetID="8" presetClass="emph" presetSubtype="0" fill="hold" nodeType="withEffect">
                                      <p:stCondLst>
                                        <p:cond delay="240"/>
                                      </p:stCondLst>
                                      <p:childTnLst>
                                        <p:animRot by="10800000">
                                          <p:cBhvr>
                                            <p:cTn id="56"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26" name="Straight Connector 25"/>
          <p:cNvCxnSpPr/>
          <p:nvPr/>
        </p:nvCxnSpPr>
        <p:spPr>
          <a:xfrm>
            <a:off x="457200" y="173736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6216834"/>
      </p:ext>
    </p:extLst>
  </p:cSld>
  <p:clrMapOvr>
    <a:masterClrMapping/>
  </p:clrMapOvr>
  <mc:AlternateContent xmlns:mc="http://schemas.openxmlformats.org/markup-compatibility/2006" xmlns:p14="http://schemas.microsoft.com/office/powerpoint/2010/main">
    <mc:Choice Requires="p14">
      <p:transition spd="slow" p14:dur="2000" advClick="0" advTm="750"/>
    </mc:Choice>
    <mc:Fallback xmlns="">
      <p:transition spd="slow" advClick="0" advTm="7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350"/>
                                        <p:tgtEl>
                                          <p:spTgt spid="25"/>
                                        </p:tgtEl>
                                        <p:attrNameLst>
                                          <p:attrName>ppt_x</p:attrName>
                                        </p:attrNameLst>
                                      </p:cBhvr>
                                      <p:tavLst>
                                        <p:tav tm="0">
                                          <p:val>
                                            <p:strVal val="ppt_x"/>
                                          </p:val>
                                        </p:tav>
                                        <p:tav tm="100000">
                                          <p:val>
                                            <p:strVal val="0-ppt_w/2"/>
                                          </p:val>
                                        </p:tav>
                                      </p:tavLst>
                                    </p:anim>
                                    <p:anim calcmode="lin" valueType="num">
                                      <p:cBhvr additive="base">
                                        <p:cTn id="7" dur="350"/>
                                        <p:tgtEl>
                                          <p:spTgt spid="25"/>
                                        </p:tgtEl>
                                        <p:attrNameLst>
                                          <p:attrName>ppt_y</p:attrName>
                                        </p:attrNameLst>
                                      </p:cBhvr>
                                      <p:tavLst>
                                        <p:tav tm="0">
                                          <p:val>
                                            <p:strVal val="ppt_y"/>
                                          </p:val>
                                        </p:tav>
                                        <p:tav tm="100000">
                                          <p:val>
                                            <p:strVal val="ppt_y"/>
                                          </p:val>
                                        </p:tav>
                                      </p:tavLst>
                                    </p:anim>
                                    <p:set>
                                      <p:cBhvr>
                                        <p:cTn id="8" dur="1" fill="hold">
                                          <p:stCondLst>
                                            <p:cond delay="349"/>
                                          </p:stCondLst>
                                        </p:cTn>
                                        <p:tgtEl>
                                          <p:spTgt spid="25"/>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350"/>
                                        <p:tgtEl>
                                          <p:spTgt spid="4"/>
                                        </p:tgtEl>
                                        <p:attrNameLst>
                                          <p:attrName>ppt_x</p:attrName>
                                        </p:attrNameLst>
                                      </p:cBhvr>
                                      <p:tavLst>
                                        <p:tav tm="0">
                                          <p:val>
                                            <p:strVal val="ppt_x"/>
                                          </p:val>
                                        </p:tav>
                                        <p:tav tm="100000">
                                          <p:val>
                                            <p:strVal val="0-ppt_w/2"/>
                                          </p:val>
                                        </p:tav>
                                      </p:tavLst>
                                    </p:anim>
                                    <p:anim calcmode="lin" valueType="num">
                                      <p:cBhvr additive="base">
                                        <p:cTn id="11" dur="350"/>
                                        <p:tgtEl>
                                          <p:spTgt spid="4"/>
                                        </p:tgtEl>
                                        <p:attrNameLst>
                                          <p:attrName>ppt_y</p:attrName>
                                        </p:attrNameLst>
                                      </p:cBhvr>
                                      <p:tavLst>
                                        <p:tav tm="0">
                                          <p:val>
                                            <p:strVal val="ppt_y"/>
                                          </p:val>
                                        </p:tav>
                                        <p:tav tm="100000">
                                          <p:val>
                                            <p:strVal val="ppt_y"/>
                                          </p:val>
                                        </p:tav>
                                      </p:tavLst>
                                    </p:anim>
                                    <p:set>
                                      <p:cBhvr>
                                        <p:cTn id="12" dur="1" fill="hold">
                                          <p:stCondLst>
                                            <p:cond delay="349"/>
                                          </p:stCondLst>
                                        </p:cTn>
                                        <p:tgtEl>
                                          <p:spTgt spid="4"/>
                                        </p:tgtEl>
                                        <p:attrNameLst>
                                          <p:attrName>style.visibility</p:attrName>
                                        </p:attrNameLst>
                                      </p:cBhvr>
                                      <p:to>
                                        <p:strVal val="hidden"/>
                                      </p:to>
                                    </p:set>
                                  </p:childTnLst>
                                </p:cTn>
                              </p:par>
                              <p:par>
                                <p:cTn id="13" presetID="2" presetClass="exit" presetSubtype="8" fill="hold" nodeType="withEffect">
                                  <p:stCondLst>
                                    <p:cond delay="0"/>
                                  </p:stCondLst>
                                  <p:childTnLst>
                                    <p:anim calcmode="lin" valueType="num">
                                      <p:cBhvr additive="base">
                                        <p:cTn id="14" dur="350"/>
                                        <p:tgtEl>
                                          <p:spTgt spid="26"/>
                                        </p:tgtEl>
                                        <p:attrNameLst>
                                          <p:attrName>ppt_x</p:attrName>
                                        </p:attrNameLst>
                                      </p:cBhvr>
                                      <p:tavLst>
                                        <p:tav tm="0">
                                          <p:val>
                                            <p:strVal val="ppt_x"/>
                                          </p:val>
                                        </p:tav>
                                        <p:tav tm="100000">
                                          <p:val>
                                            <p:strVal val="0-ppt_w/2"/>
                                          </p:val>
                                        </p:tav>
                                      </p:tavLst>
                                    </p:anim>
                                    <p:anim calcmode="lin" valueType="num">
                                      <p:cBhvr additive="base">
                                        <p:cTn id="15" dur="350"/>
                                        <p:tgtEl>
                                          <p:spTgt spid="26"/>
                                        </p:tgtEl>
                                        <p:attrNameLst>
                                          <p:attrName>ppt_y</p:attrName>
                                        </p:attrNameLst>
                                      </p:cBhvr>
                                      <p:tavLst>
                                        <p:tav tm="0">
                                          <p:val>
                                            <p:strVal val="ppt_y"/>
                                          </p:val>
                                        </p:tav>
                                        <p:tav tm="100000">
                                          <p:val>
                                            <p:strVal val="ppt_y"/>
                                          </p:val>
                                        </p:tav>
                                      </p:tavLst>
                                    </p:anim>
                                    <p:set>
                                      <p:cBhvr>
                                        <p:cTn id="16" dur="1" fill="hold">
                                          <p:stCondLst>
                                            <p:cond delay="349"/>
                                          </p:stCondLst>
                                        </p:cTn>
                                        <p:tgtEl>
                                          <p:spTgt spid="26"/>
                                        </p:tgtEl>
                                        <p:attrNameLst>
                                          <p:attrName>style.visibility</p:attrName>
                                        </p:attrNameLst>
                                      </p:cBhvr>
                                      <p:to>
                                        <p:strVal val="hidden"/>
                                      </p:to>
                                    </p:set>
                                  </p:childTnLst>
                                </p:cTn>
                              </p:par>
                              <p:par>
                                <p:cTn id="17" presetID="2" presetClass="exit" presetSubtype="2" fill="hold" nodeType="withEffect">
                                  <p:stCondLst>
                                    <p:cond delay="0"/>
                                  </p:stCondLst>
                                  <p:childTnLst>
                                    <p:anim calcmode="lin" valueType="num">
                                      <p:cBhvr additive="base">
                                        <p:cTn id="18" dur="200"/>
                                        <p:tgtEl>
                                          <p:spTgt spid="22"/>
                                        </p:tgtEl>
                                        <p:attrNameLst>
                                          <p:attrName>ppt_x</p:attrName>
                                        </p:attrNameLst>
                                      </p:cBhvr>
                                      <p:tavLst>
                                        <p:tav tm="0">
                                          <p:val>
                                            <p:strVal val="ppt_x"/>
                                          </p:val>
                                        </p:tav>
                                        <p:tav tm="100000">
                                          <p:val>
                                            <p:strVal val="1+ppt_w/2"/>
                                          </p:val>
                                        </p:tav>
                                      </p:tavLst>
                                    </p:anim>
                                    <p:anim calcmode="lin" valueType="num">
                                      <p:cBhvr additive="base">
                                        <p:cTn id="19" dur="200"/>
                                        <p:tgtEl>
                                          <p:spTgt spid="22"/>
                                        </p:tgtEl>
                                        <p:attrNameLst>
                                          <p:attrName>ppt_y</p:attrName>
                                        </p:attrNameLst>
                                      </p:cBhvr>
                                      <p:tavLst>
                                        <p:tav tm="0">
                                          <p:val>
                                            <p:strVal val="ppt_y"/>
                                          </p:val>
                                        </p:tav>
                                        <p:tav tm="100000">
                                          <p:val>
                                            <p:strVal val="ppt_y"/>
                                          </p:val>
                                        </p:tav>
                                      </p:tavLst>
                                    </p:anim>
                                    <p:set>
                                      <p:cBhvr>
                                        <p:cTn id="20" dur="1" fill="hold">
                                          <p:stCondLst>
                                            <p:cond delay="199"/>
                                          </p:stCondLst>
                                        </p:cTn>
                                        <p:tgtEl>
                                          <p:spTgt spid="22"/>
                                        </p:tgtEl>
                                        <p:attrNameLst>
                                          <p:attrName>style.visibility</p:attrName>
                                        </p:attrNameLst>
                                      </p:cBhvr>
                                      <p:to>
                                        <p:strVal val="hidden"/>
                                      </p:to>
                                    </p:set>
                                  </p:childTnLst>
                                </p:cTn>
                              </p:par>
                              <p:par>
                                <p:cTn id="21" presetID="8" presetClass="emph" presetSubtype="0" fill="hold" nodeType="withEffect">
                                  <p:stCondLst>
                                    <p:cond delay="0"/>
                                  </p:stCondLst>
                                  <p:childTnLst>
                                    <p:animRot by="10800000">
                                      <p:cBhvr>
                                        <p:cTn id="22" dur="200" fill="hold"/>
                                        <p:tgtEl>
                                          <p:spTgt spid="22"/>
                                        </p:tgtEl>
                                        <p:attrNameLst>
                                          <p:attrName>r</p:attrName>
                                        </p:attrNameLst>
                                      </p:cBhvr>
                                    </p:animRot>
                                  </p:childTnLst>
                                </p:cTn>
                              </p:par>
                              <p:par>
                                <p:cTn id="23" presetID="2" presetClass="exit" presetSubtype="2" fill="hold" nodeType="withEffect">
                                  <p:stCondLst>
                                    <p:cond delay="30"/>
                                  </p:stCondLst>
                                  <p:childTnLst>
                                    <p:anim calcmode="lin" valueType="num">
                                      <p:cBhvr additive="base">
                                        <p:cTn id="24" dur="250"/>
                                        <p:tgtEl>
                                          <p:spTgt spid="21"/>
                                        </p:tgtEl>
                                        <p:attrNameLst>
                                          <p:attrName>ppt_x</p:attrName>
                                        </p:attrNameLst>
                                      </p:cBhvr>
                                      <p:tavLst>
                                        <p:tav tm="0">
                                          <p:val>
                                            <p:strVal val="ppt_x"/>
                                          </p:val>
                                        </p:tav>
                                        <p:tav tm="100000">
                                          <p:val>
                                            <p:strVal val="1+ppt_w/2"/>
                                          </p:val>
                                        </p:tav>
                                      </p:tavLst>
                                    </p:anim>
                                    <p:anim calcmode="lin" valueType="num">
                                      <p:cBhvr additive="base">
                                        <p:cTn id="25" dur="250"/>
                                        <p:tgtEl>
                                          <p:spTgt spid="21"/>
                                        </p:tgtEl>
                                        <p:attrNameLst>
                                          <p:attrName>ppt_y</p:attrName>
                                        </p:attrNameLst>
                                      </p:cBhvr>
                                      <p:tavLst>
                                        <p:tav tm="0">
                                          <p:val>
                                            <p:strVal val="ppt_y"/>
                                          </p:val>
                                        </p:tav>
                                        <p:tav tm="100000">
                                          <p:val>
                                            <p:strVal val="ppt_y"/>
                                          </p:val>
                                        </p:tav>
                                      </p:tavLst>
                                    </p:anim>
                                    <p:set>
                                      <p:cBhvr>
                                        <p:cTn id="26" dur="1" fill="hold">
                                          <p:stCondLst>
                                            <p:cond delay="249"/>
                                          </p:stCondLst>
                                        </p:cTn>
                                        <p:tgtEl>
                                          <p:spTgt spid="21"/>
                                        </p:tgtEl>
                                        <p:attrNameLst>
                                          <p:attrName>style.visibility</p:attrName>
                                        </p:attrNameLst>
                                      </p:cBhvr>
                                      <p:to>
                                        <p:strVal val="hidden"/>
                                      </p:to>
                                    </p:set>
                                  </p:childTnLst>
                                </p:cTn>
                              </p:par>
                              <p:par>
                                <p:cTn id="27" presetID="8" presetClass="emph" presetSubtype="0" fill="hold" nodeType="withEffect">
                                  <p:stCondLst>
                                    <p:cond delay="30"/>
                                  </p:stCondLst>
                                  <p:childTnLst>
                                    <p:animRot by="21600000">
                                      <p:cBhvr>
                                        <p:cTn id="28" dur="250" fill="hold"/>
                                        <p:tgtEl>
                                          <p:spTgt spid="21"/>
                                        </p:tgtEl>
                                        <p:attrNameLst>
                                          <p:attrName>r</p:attrName>
                                        </p:attrNameLst>
                                      </p:cBhvr>
                                    </p:animRot>
                                  </p:childTnLst>
                                </p:cTn>
                              </p:par>
                              <p:par>
                                <p:cTn id="29" presetID="2" presetClass="exit" presetSubtype="2" fill="hold" nodeType="withEffect">
                                  <p:stCondLst>
                                    <p:cond delay="60"/>
                                  </p:stCondLst>
                                  <p:childTnLst>
                                    <p:anim calcmode="lin" valueType="num">
                                      <p:cBhvr additive="base">
                                        <p:cTn id="30" dur="300"/>
                                        <p:tgtEl>
                                          <p:spTgt spid="20"/>
                                        </p:tgtEl>
                                        <p:attrNameLst>
                                          <p:attrName>ppt_x</p:attrName>
                                        </p:attrNameLst>
                                      </p:cBhvr>
                                      <p:tavLst>
                                        <p:tav tm="0">
                                          <p:val>
                                            <p:strVal val="ppt_x"/>
                                          </p:val>
                                        </p:tav>
                                        <p:tav tm="100000">
                                          <p:val>
                                            <p:strVal val="1+ppt_w/2"/>
                                          </p:val>
                                        </p:tav>
                                      </p:tavLst>
                                    </p:anim>
                                    <p:anim calcmode="lin" valueType="num">
                                      <p:cBhvr additive="base">
                                        <p:cTn id="31" dur="300"/>
                                        <p:tgtEl>
                                          <p:spTgt spid="20"/>
                                        </p:tgtEl>
                                        <p:attrNameLst>
                                          <p:attrName>ppt_y</p:attrName>
                                        </p:attrNameLst>
                                      </p:cBhvr>
                                      <p:tavLst>
                                        <p:tav tm="0">
                                          <p:val>
                                            <p:strVal val="ppt_y"/>
                                          </p:val>
                                        </p:tav>
                                        <p:tav tm="100000">
                                          <p:val>
                                            <p:strVal val="ppt_y"/>
                                          </p:val>
                                        </p:tav>
                                      </p:tavLst>
                                    </p:anim>
                                    <p:set>
                                      <p:cBhvr>
                                        <p:cTn id="32" dur="1" fill="hold">
                                          <p:stCondLst>
                                            <p:cond delay="299"/>
                                          </p:stCondLst>
                                        </p:cTn>
                                        <p:tgtEl>
                                          <p:spTgt spid="20"/>
                                        </p:tgtEl>
                                        <p:attrNameLst>
                                          <p:attrName>style.visibility</p:attrName>
                                        </p:attrNameLst>
                                      </p:cBhvr>
                                      <p:to>
                                        <p:strVal val="hidden"/>
                                      </p:to>
                                    </p:set>
                                  </p:childTnLst>
                                </p:cTn>
                              </p:par>
                              <p:par>
                                <p:cTn id="33" presetID="8" presetClass="emph" presetSubtype="0" fill="hold" nodeType="withEffect">
                                  <p:stCondLst>
                                    <p:cond delay="60"/>
                                  </p:stCondLst>
                                  <p:childTnLst>
                                    <p:animRot by="32400000">
                                      <p:cBhvr>
                                        <p:cTn id="34" dur="300" fill="hold"/>
                                        <p:tgtEl>
                                          <p:spTgt spid="20"/>
                                        </p:tgtEl>
                                        <p:attrNameLst>
                                          <p:attrName>r</p:attrName>
                                        </p:attrNameLst>
                                      </p:cBhvr>
                                    </p:animRot>
                                  </p:childTnLst>
                                </p:cTn>
                              </p:par>
                              <p:par>
                                <p:cTn id="35" presetID="2" presetClass="exit" presetSubtype="2" fill="hold" nodeType="withEffect">
                                  <p:stCondLst>
                                    <p:cond delay="90"/>
                                  </p:stCondLst>
                                  <p:childTnLst>
                                    <p:anim calcmode="lin" valueType="num">
                                      <p:cBhvr additive="base">
                                        <p:cTn id="36" dur="350"/>
                                        <p:tgtEl>
                                          <p:spTgt spid="19"/>
                                        </p:tgtEl>
                                        <p:attrNameLst>
                                          <p:attrName>ppt_x</p:attrName>
                                        </p:attrNameLst>
                                      </p:cBhvr>
                                      <p:tavLst>
                                        <p:tav tm="0">
                                          <p:val>
                                            <p:strVal val="ppt_x"/>
                                          </p:val>
                                        </p:tav>
                                        <p:tav tm="100000">
                                          <p:val>
                                            <p:strVal val="1+ppt_w/2"/>
                                          </p:val>
                                        </p:tav>
                                      </p:tavLst>
                                    </p:anim>
                                    <p:anim calcmode="lin" valueType="num">
                                      <p:cBhvr additive="base">
                                        <p:cTn id="37" dur="350"/>
                                        <p:tgtEl>
                                          <p:spTgt spid="19"/>
                                        </p:tgtEl>
                                        <p:attrNameLst>
                                          <p:attrName>ppt_y</p:attrName>
                                        </p:attrNameLst>
                                      </p:cBhvr>
                                      <p:tavLst>
                                        <p:tav tm="0">
                                          <p:val>
                                            <p:strVal val="ppt_y"/>
                                          </p:val>
                                        </p:tav>
                                        <p:tav tm="100000">
                                          <p:val>
                                            <p:strVal val="ppt_y"/>
                                          </p:val>
                                        </p:tav>
                                      </p:tavLst>
                                    </p:anim>
                                    <p:set>
                                      <p:cBhvr>
                                        <p:cTn id="38" dur="1" fill="hold">
                                          <p:stCondLst>
                                            <p:cond delay="349"/>
                                          </p:stCondLst>
                                        </p:cTn>
                                        <p:tgtEl>
                                          <p:spTgt spid="19"/>
                                        </p:tgtEl>
                                        <p:attrNameLst>
                                          <p:attrName>style.visibility</p:attrName>
                                        </p:attrNameLst>
                                      </p:cBhvr>
                                      <p:to>
                                        <p:strVal val="hidden"/>
                                      </p:to>
                                    </p:set>
                                  </p:childTnLst>
                                </p:cTn>
                              </p:par>
                              <p:par>
                                <p:cTn id="39" presetID="8" presetClass="emph" presetSubtype="0" fill="hold" nodeType="withEffect">
                                  <p:stCondLst>
                                    <p:cond delay="90"/>
                                  </p:stCondLst>
                                  <p:childTnLst>
                                    <p:animRot by="37800000">
                                      <p:cBhvr>
                                        <p:cTn id="40" dur="350" fill="hold"/>
                                        <p:tgtEl>
                                          <p:spTgt spid="19"/>
                                        </p:tgtEl>
                                        <p:attrNameLst>
                                          <p:attrName>r</p:attrName>
                                        </p:attrNameLst>
                                      </p:cBhvr>
                                    </p:animRot>
                                  </p:childTnLst>
                                </p:cTn>
                              </p:par>
                              <p:par>
                                <p:cTn id="41" presetID="2" presetClass="exit" presetSubtype="2" fill="hold" nodeType="withEffect">
                                  <p:stCondLst>
                                    <p:cond delay="120"/>
                                  </p:stCondLst>
                                  <p:childTnLst>
                                    <p:anim calcmode="lin" valueType="num">
                                      <p:cBhvr additive="base">
                                        <p:cTn id="42" dur="400"/>
                                        <p:tgtEl>
                                          <p:spTgt spid="18"/>
                                        </p:tgtEl>
                                        <p:attrNameLst>
                                          <p:attrName>ppt_x</p:attrName>
                                        </p:attrNameLst>
                                      </p:cBhvr>
                                      <p:tavLst>
                                        <p:tav tm="0">
                                          <p:val>
                                            <p:strVal val="ppt_x"/>
                                          </p:val>
                                        </p:tav>
                                        <p:tav tm="100000">
                                          <p:val>
                                            <p:strVal val="1+ppt_w/2"/>
                                          </p:val>
                                        </p:tav>
                                      </p:tavLst>
                                    </p:anim>
                                    <p:anim calcmode="lin" valueType="num">
                                      <p:cBhvr additive="base">
                                        <p:cTn id="43" dur="400"/>
                                        <p:tgtEl>
                                          <p:spTgt spid="18"/>
                                        </p:tgtEl>
                                        <p:attrNameLst>
                                          <p:attrName>ppt_y</p:attrName>
                                        </p:attrNameLst>
                                      </p:cBhvr>
                                      <p:tavLst>
                                        <p:tav tm="0">
                                          <p:val>
                                            <p:strVal val="ppt_y"/>
                                          </p:val>
                                        </p:tav>
                                        <p:tav tm="100000">
                                          <p:val>
                                            <p:strVal val="ppt_y"/>
                                          </p:val>
                                        </p:tav>
                                      </p:tavLst>
                                    </p:anim>
                                    <p:set>
                                      <p:cBhvr>
                                        <p:cTn id="44" dur="1" fill="hold">
                                          <p:stCondLst>
                                            <p:cond delay="399"/>
                                          </p:stCondLst>
                                        </p:cTn>
                                        <p:tgtEl>
                                          <p:spTgt spid="18"/>
                                        </p:tgtEl>
                                        <p:attrNameLst>
                                          <p:attrName>style.visibility</p:attrName>
                                        </p:attrNameLst>
                                      </p:cBhvr>
                                      <p:to>
                                        <p:strVal val="hidden"/>
                                      </p:to>
                                    </p:set>
                                  </p:childTnLst>
                                </p:cTn>
                              </p:par>
                              <p:par>
                                <p:cTn id="45" presetID="8" presetClass="emph" presetSubtype="0" fill="hold" nodeType="withEffect">
                                  <p:stCondLst>
                                    <p:cond delay="120"/>
                                  </p:stCondLst>
                                  <p:childTnLst>
                                    <p:animRot by="48600000">
                                      <p:cBhvr>
                                        <p:cTn id="46" dur="400" fill="hold"/>
                                        <p:tgtEl>
                                          <p:spTgt spid="18"/>
                                        </p:tgtEl>
                                        <p:attrNameLst>
                                          <p:attrName>r</p:attrName>
                                        </p:attrNameLst>
                                      </p:cBhvr>
                                    </p:animRot>
                                  </p:childTnLst>
                                </p:cTn>
                              </p:par>
                              <p:par>
                                <p:cTn id="47" presetID="2" presetClass="exit" presetSubtype="2" fill="hold" nodeType="withEffect">
                                  <p:stCondLst>
                                    <p:cond delay="150"/>
                                  </p:stCondLst>
                                  <p:childTnLst>
                                    <p:anim calcmode="lin" valueType="num">
                                      <p:cBhvr additive="base">
                                        <p:cTn id="48" dur="450"/>
                                        <p:tgtEl>
                                          <p:spTgt spid="17"/>
                                        </p:tgtEl>
                                        <p:attrNameLst>
                                          <p:attrName>ppt_x</p:attrName>
                                        </p:attrNameLst>
                                      </p:cBhvr>
                                      <p:tavLst>
                                        <p:tav tm="0">
                                          <p:val>
                                            <p:strVal val="ppt_x"/>
                                          </p:val>
                                        </p:tav>
                                        <p:tav tm="100000">
                                          <p:val>
                                            <p:strVal val="1+ppt_w/2"/>
                                          </p:val>
                                        </p:tav>
                                      </p:tavLst>
                                    </p:anim>
                                    <p:anim calcmode="lin" valueType="num">
                                      <p:cBhvr additive="base">
                                        <p:cTn id="49" dur="450"/>
                                        <p:tgtEl>
                                          <p:spTgt spid="17"/>
                                        </p:tgtEl>
                                        <p:attrNameLst>
                                          <p:attrName>ppt_y</p:attrName>
                                        </p:attrNameLst>
                                      </p:cBhvr>
                                      <p:tavLst>
                                        <p:tav tm="0">
                                          <p:val>
                                            <p:strVal val="ppt_y"/>
                                          </p:val>
                                        </p:tav>
                                        <p:tav tm="100000">
                                          <p:val>
                                            <p:strVal val="ppt_y"/>
                                          </p:val>
                                        </p:tav>
                                      </p:tavLst>
                                    </p:anim>
                                    <p:set>
                                      <p:cBhvr>
                                        <p:cTn id="50" dur="1" fill="hold">
                                          <p:stCondLst>
                                            <p:cond delay="449"/>
                                          </p:stCondLst>
                                        </p:cTn>
                                        <p:tgtEl>
                                          <p:spTgt spid="17"/>
                                        </p:tgtEl>
                                        <p:attrNameLst>
                                          <p:attrName>style.visibility</p:attrName>
                                        </p:attrNameLst>
                                      </p:cBhvr>
                                      <p:to>
                                        <p:strVal val="hidden"/>
                                      </p:to>
                                    </p:set>
                                  </p:childTnLst>
                                </p:cTn>
                              </p:par>
                              <p:par>
                                <p:cTn id="51" presetID="8" presetClass="emph" presetSubtype="0" fill="hold" nodeType="withEffect">
                                  <p:stCondLst>
                                    <p:cond delay="150"/>
                                  </p:stCondLst>
                                  <p:childTnLst>
                                    <p:animRot by="54000000">
                                      <p:cBhvr>
                                        <p:cTn id="52" dur="450" fill="hold"/>
                                        <p:tgtEl>
                                          <p:spTgt spid="17"/>
                                        </p:tgtEl>
                                        <p:attrNameLst>
                                          <p:attrName>r</p:attrName>
                                        </p:attrNameLst>
                                      </p:cBhvr>
                                    </p:animRot>
                                  </p:childTnLst>
                                </p:cTn>
                              </p:par>
                              <p:par>
                                <p:cTn id="53" presetID="2" presetClass="exit" presetSubtype="2" fill="hold" nodeType="withEffect">
                                  <p:stCondLst>
                                    <p:cond delay="180"/>
                                  </p:stCondLst>
                                  <p:childTnLst>
                                    <p:anim calcmode="lin" valueType="num">
                                      <p:cBhvr additive="base">
                                        <p:cTn id="54" dur="500"/>
                                        <p:tgtEl>
                                          <p:spTgt spid="16"/>
                                        </p:tgtEl>
                                        <p:attrNameLst>
                                          <p:attrName>ppt_x</p:attrName>
                                        </p:attrNameLst>
                                      </p:cBhvr>
                                      <p:tavLst>
                                        <p:tav tm="0">
                                          <p:val>
                                            <p:strVal val="ppt_x"/>
                                          </p:val>
                                        </p:tav>
                                        <p:tav tm="100000">
                                          <p:val>
                                            <p:strVal val="1+ppt_w/2"/>
                                          </p:val>
                                        </p:tav>
                                      </p:tavLst>
                                    </p:anim>
                                    <p:anim calcmode="lin" valueType="num">
                                      <p:cBhvr additive="base">
                                        <p:cTn id="55" dur="500"/>
                                        <p:tgtEl>
                                          <p:spTgt spid="16"/>
                                        </p:tgtEl>
                                        <p:attrNameLst>
                                          <p:attrName>ppt_y</p:attrName>
                                        </p:attrNameLst>
                                      </p:cBhvr>
                                      <p:tavLst>
                                        <p:tav tm="0">
                                          <p:val>
                                            <p:strVal val="ppt_y"/>
                                          </p:val>
                                        </p:tav>
                                        <p:tav tm="100000">
                                          <p:val>
                                            <p:strVal val="ppt_y"/>
                                          </p:val>
                                        </p:tav>
                                      </p:tavLst>
                                    </p:anim>
                                    <p:set>
                                      <p:cBhvr>
                                        <p:cTn id="56" dur="1" fill="hold">
                                          <p:stCondLst>
                                            <p:cond delay="499"/>
                                          </p:stCondLst>
                                        </p:cTn>
                                        <p:tgtEl>
                                          <p:spTgt spid="16"/>
                                        </p:tgtEl>
                                        <p:attrNameLst>
                                          <p:attrName>style.visibility</p:attrName>
                                        </p:attrNameLst>
                                      </p:cBhvr>
                                      <p:to>
                                        <p:strVal val="hidden"/>
                                      </p:to>
                                    </p:set>
                                  </p:childTnLst>
                                </p:cTn>
                              </p:par>
                              <p:par>
                                <p:cTn id="57" presetID="8" presetClass="emph" presetSubtype="0" fill="hold" nodeType="withEffect">
                                  <p:stCondLst>
                                    <p:cond delay="180"/>
                                  </p:stCondLst>
                                  <p:childTnLst>
                                    <p:animRot by="64800000">
                                      <p:cBhvr>
                                        <p:cTn id="58" dur="5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8136" y="2029968"/>
            <a:ext cx="5880136" cy="1054135"/>
          </a:xfrm>
          <a:prstGeom prst="rect">
            <a:avLst/>
          </a:prstGeom>
          <a:noFill/>
        </p:spPr>
        <p:txBody>
          <a:bodyPr wrap="none" rtlCol="0">
            <a:spAutoFit/>
          </a:bodyPr>
          <a:lstStyle/>
          <a:p>
            <a:r>
              <a:rPr lang="en-US" sz="624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Engineering?</a:t>
            </a:r>
            <a:endParaRPr lang="en-US" sz="624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
        <p:nvSpPr>
          <p:cNvPr id="25" name="TextBox 24"/>
          <p:cNvSpPr txBox="1"/>
          <p:nvPr/>
        </p:nvSpPr>
        <p:spPr>
          <a:xfrm>
            <a:off x="539496" y="1325880"/>
            <a:ext cx="2667000" cy="923330"/>
          </a:xfrm>
          <a:prstGeom prst="rect">
            <a:avLst/>
          </a:prstGeom>
          <a:noFill/>
        </p:spPr>
        <p:txBody>
          <a:bodyPr wrap="square" rtlCol="0">
            <a:spAutoFit/>
          </a:bodyPr>
          <a:lstStyle/>
          <a:p>
            <a:r>
              <a:rPr lang="en-US" sz="5200" dirty="0" smtClean="0">
                <a:solidFill>
                  <a:schemeClr val="bg1"/>
                </a:solidFill>
                <a:latin typeface="IBM Plex Sans Light" panose="020B0403050203000203" pitchFamily="34" charset="0"/>
                <a:cs typeface="Arial" panose="020B0604020202020204" pitchFamily="34" charset="0"/>
              </a:rPr>
              <a:t>What is</a:t>
            </a:r>
            <a:endParaRPr lang="en-US" sz="5200" dirty="0">
              <a:solidFill>
                <a:schemeClr val="bg1"/>
              </a:solidFill>
              <a:latin typeface="IBM Plex Sans Light" panose="020B0403050203000203"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1500" y="385801"/>
            <a:ext cx="4366908" cy="4370474"/>
          </a:xfrm>
          <a:prstGeom prst="rect">
            <a:avLst/>
          </a:prstGeom>
        </p:spPr>
      </p:pic>
      <p:grpSp>
        <p:nvGrpSpPr>
          <p:cNvPr id="26" name="Group 25"/>
          <p:cNvGrpSpPr/>
          <p:nvPr/>
        </p:nvGrpSpPr>
        <p:grpSpPr>
          <a:xfrm>
            <a:off x="4488827" y="496337"/>
            <a:ext cx="4152253" cy="4150827"/>
            <a:chOff x="3005328" y="1562100"/>
            <a:chExt cx="13313664" cy="13309092"/>
          </a:xfrm>
        </p:grpSpPr>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5800" y="3048000"/>
              <a:ext cx="3090672" cy="3090672"/>
            </a:xfrm>
            <a:prstGeom prst="rect">
              <a:avLst/>
            </a:prstGeom>
            <a:effectLst>
              <a:outerShdw blurRad="63500" sx="102000" sy="102000" algn="ctr" rotWithShape="0">
                <a:prstClr val="black">
                  <a:alpha val="40000"/>
                </a:prstClr>
              </a:outerShdw>
            </a:effectLst>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19110" y="1562100"/>
              <a:ext cx="3086100" cy="3086100"/>
            </a:xfrm>
            <a:prstGeom prst="rect">
              <a:avLst/>
            </a:prstGeom>
            <a:effectLst>
              <a:outerShdw blurRad="63500" sx="102000" sy="102000" algn="ctr" rotWithShape="0">
                <a:prstClr val="black">
                  <a:alpha val="40000"/>
                </a:prstClr>
              </a:outerShdw>
            </a:effectLst>
          </p:spPr>
        </p:pic>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37848" y="3048000"/>
              <a:ext cx="3090672" cy="3090672"/>
            </a:xfrm>
            <a:prstGeom prst="rect">
              <a:avLst/>
            </a:prstGeom>
            <a:effectLst>
              <a:outerShdw blurRad="63500" sx="102000" sy="102000" algn="ctr" rotWithShape="0">
                <a:prstClr val="black">
                  <a:alpha val="40000"/>
                </a:prstClr>
              </a:outerShdw>
            </a:effectLst>
          </p:spPr>
        </p:pic>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228320" y="6669024"/>
              <a:ext cx="3090672" cy="3090672"/>
            </a:xfrm>
            <a:prstGeom prst="rect">
              <a:avLst/>
            </a:prstGeom>
            <a:effectLst>
              <a:outerShdw blurRad="63500" sx="102000" sy="102000" algn="ctr" rotWithShape="0">
                <a:prstClr val="black">
                  <a:alpha val="40000"/>
                </a:prstClr>
              </a:outerShdw>
            </a:effectLst>
          </p:spPr>
        </p:pic>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737848" y="10290048"/>
              <a:ext cx="3090672" cy="3090672"/>
            </a:xfrm>
            <a:prstGeom prst="rect">
              <a:avLst/>
            </a:prstGeom>
            <a:effectLst>
              <a:outerShdw blurRad="63500" sx="102000" sy="102000" algn="ctr" rotWithShape="0">
                <a:prstClr val="black">
                  <a:alpha val="40000"/>
                </a:prstClr>
              </a:outerShdw>
            </a:effectLst>
          </p:spPr>
        </p:pic>
        <p:pic>
          <p:nvPicPr>
            <p:cNvPr id="39" name="Picture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16824" y="11780520"/>
              <a:ext cx="3090672" cy="3090672"/>
            </a:xfrm>
            <a:prstGeom prst="rect">
              <a:avLst/>
            </a:prstGeom>
            <a:effectLst>
              <a:outerShdw blurRad="63500" sx="102000" sy="102000" algn="ctr" rotWithShape="0">
                <a:prstClr val="black">
                  <a:alpha val="40000"/>
                </a:prstClr>
              </a:outerShdw>
            </a:effectLst>
          </p:spPr>
        </p:pic>
        <p:pic>
          <p:nvPicPr>
            <p:cNvPr id="40" name="Picture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95800" y="10290048"/>
              <a:ext cx="3090672" cy="3090672"/>
            </a:xfrm>
            <a:prstGeom prst="rect">
              <a:avLst/>
            </a:prstGeom>
            <a:effectLst>
              <a:outerShdw blurRad="63500" sx="102000" sy="102000" algn="ctr" rotWithShape="0">
                <a:prstClr val="black">
                  <a:alpha val="40000"/>
                </a:prstClr>
              </a:outerShdw>
            </a:effectLst>
          </p:spPr>
        </p:pic>
        <p:pic>
          <p:nvPicPr>
            <p:cNvPr id="41" name="Picture 40"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05328" y="6669024"/>
              <a:ext cx="3090672" cy="3090672"/>
            </a:xfrm>
            <a:prstGeom prst="rect">
              <a:avLst/>
            </a:prstGeom>
          </p:spPr>
        </p:pic>
      </p:grpSp>
    </p:spTree>
    <p:extLst>
      <p:ext uri="{BB962C8B-B14F-4D97-AF65-F5344CB8AC3E}">
        <p14:creationId xmlns:p14="http://schemas.microsoft.com/office/powerpoint/2010/main" val="375768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8" presetClass="emph" presetSubtype="0" decel="10000" fill="hold" nodeType="withEffect">
                                  <p:stCondLst>
                                    <p:cond delay="0"/>
                                  </p:stCondLst>
                                  <p:childTnLst>
                                    <p:animRot by="43200000">
                                      <p:cBhvr>
                                        <p:cTn id="10" dur="1000" fill="hold"/>
                                        <p:tgtEl>
                                          <p:spTgt spid="5"/>
                                        </p:tgtEl>
                                        <p:attrNameLst>
                                          <p:attrName>r</p:attrName>
                                        </p:attrNameLst>
                                      </p:cBhvr>
                                    </p:animRot>
                                  </p:childTnLst>
                                </p:cTn>
                              </p:par>
                              <p:par>
                                <p:cTn id="11" presetID="1" presetClass="entr" presetSubtype="0" fill="hold" nodeType="withEffect">
                                  <p:stCondLst>
                                    <p:cond delay="500"/>
                                  </p:stCondLst>
                                  <p:childTnLst>
                                    <p:set>
                                      <p:cBhvr>
                                        <p:cTn id="12" dur="1" fill="hold">
                                          <p:stCondLst>
                                            <p:cond delay="0"/>
                                          </p:stCondLst>
                                        </p:cTn>
                                        <p:tgtEl>
                                          <p:spTgt spid="26"/>
                                        </p:tgtEl>
                                        <p:attrNameLst>
                                          <p:attrName>style.visibility</p:attrName>
                                        </p:attrNameLst>
                                      </p:cBhvr>
                                      <p:to>
                                        <p:strVal val="visible"/>
                                      </p:to>
                                    </p:set>
                                  </p:childTnLst>
                                </p:cTn>
                              </p:par>
                              <p:par>
                                <p:cTn id="13" presetID="8" presetClass="emph" presetSubtype="0" decel="30000" fill="hold" nodeType="withEffect">
                                  <p:stCondLst>
                                    <p:cond delay="500"/>
                                  </p:stCondLst>
                                  <p:childTnLst>
                                    <p:animRot by="21600000">
                                      <p:cBhvr>
                                        <p:cTn id="14" dur="500" fill="hold"/>
                                        <p:tgtEl>
                                          <p:spTgt spid="26"/>
                                        </p:tgtEl>
                                        <p:attrNameLst>
                                          <p:attrName>r</p:attrName>
                                        </p:attrNameLst>
                                      </p:cBhvr>
                                    </p:animRot>
                                  </p:childTnLst>
                                </p:cTn>
                              </p:par>
                              <p:par>
                                <p:cTn id="15" presetID="10" presetClass="exit" presetSubtype="0" fill="hold" nodeType="withEffect">
                                  <p:stCondLst>
                                    <p:cond delay="50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par>
                                <p:cTn id="18" presetID="10" presetClass="entr" presetSubtype="0" fill="hold" grpId="0" nodeType="withEffect">
                                  <p:stCondLst>
                                    <p:cond delay="90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250"/>
                                        <p:tgtEl>
                                          <p:spTgt spid="25"/>
                                        </p:tgtEl>
                                      </p:cBhvr>
                                    </p:animEffect>
                                  </p:childTnLst>
                                </p:cTn>
                              </p:par>
                              <p:par>
                                <p:cTn id="21" presetID="10" presetClass="entr" presetSubtype="0" fill="hold" grpId="0" nodeType="withEffect">
                                  <p:stCondLst>
                                    <p:cond delay="9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39496" y="496337"/>
            <a:ext cx="8101584" cy="4150827"/>
            <a:chOff x="539496" y="496337"/>
            <a:chExt cx="8101584" cy="4150827"/>
          </a:xfrm>
        </p:grpSpPr>
        <p:sp>
          <p:nvSpPr>
            <p:cNvPr id="4" name="TextBox 3"/>
            <p:cNvSpPr txBox="1"/>
            <p:nvPr/>
          </p:nvSpPr>
          <p:spPr>
            <a:xfrm>
              <a:off x="1088136" y="2029968"/>
              <a:ext cx="5880136" cy="1054135"/>
            </a:xfrm>
            <a:prstGeom prst="rect">
              <a:avLst/>
            </a:prstGeom>
            <a:noFill/>
          </p:spPr>
          <p:txBody>
            <a:bodyPr wrap="none" rtlCol="0">
              <a:spAutoFit/>
            </a:bodyPr>
            <a:lstStyle/>
            <a:p>
              <a:r>
                <a:rPr lang="en-US" sz="624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Engineering?</a:t>
              </a:r>
              <a:endParaRPr lang="en-US" sz="624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
          <p:nvSpPr>
            <p:cNvPr id="25" name="TextBox 24"/>
            <p:cNvSpPr txBox="1"/>
            <p:nvPr/>
          </p:nvSpPr>
          <p:spPr>
            <a:xfrm>
              <a:off x="539496" y="1325880"/>
              <a:ext cx="2667000" cy="923330"/>
            </a:xfrm>
            <a:prstGeom prst="rect">
              <a:avLst/>
            </a:prstGeom>
            <a:noFill/>
          </p:spPr>
          <p:txBody>
            <a:bodyPr wrap="square" rtlCol="0">
              <a:spAutoFit/>
            </a:bodyPr>
            <a:lstStyle/>
            <a:p>
              <a:r>
                <a:rPr lang="en-US" sz="5200" dirty="0" smtClean="0">
                  <a:solidFill>
                    <a:schemeClr val="bg1"/>
                  </a:solidFill>
                  <a:latin typeface="IBM Plex Sans Light" panose="020B0403050203000203" pitchFamily="34" charset="0"/>
                  <a:cs typeface="Arial" panose="020B0604020202020204" pitchFamily="34" charset="0"/>
                </a:rPr>
                <a:t>What is</a:t>
              </a:r>
              <a:endParaRPr lang="en-US" sz="5200" dirty="0">
                <a:solidFill>
                  <a:schemeClr val="bg1"/>
                </a:solidFill>
                <a:latin typeface="IBM Plex Sans Light" panose="020B0403050203000203" pitchFamily="34" charset="0"/>
                <a:cs typeface="Arial" panose="020B0604020202020204" pitchFamily="34" charset="0"/>
              </a:endParaRPr>
            </a:p>
          </p:txBody>
        </p:sp>
        <p:grpSp>
          <p:nvGrpSpPr>
            <p:cNvPr id="26" name="Group 25"/>
            <p:cNvGrpSpPr/>
            <p:nvPr/>
          </p:nvGrpSpPr>
          <p:grpSpPr>
            <a:xfrm>
              <a:off x="4488827" y="496337"/>
              <a:ext cx="4152253" cy="4150827"/>
              <a:chOff x="3005328" y="1562100"/>
              <a:chExt cx="13313664" cy="13309092"/>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3048000"/>
                <a:ext cx="3090672" cy="3090672"/>
              </a:xfrm>
              <a:prstGeom prst="rect">
                <a:avLst/>
              </a:prstGeom>
              <a:effectLst>
                <a:outerShdw blurRad="63500" sx="102000" sy="102000" algn="ctr" rotWithShape="0">
                  <a:prstClr val="black">
                    <a:alpha val="40000"/>
                  </a:prstClr>
                </a:outerShdw>
              </a:effectLst>
            </p:spPr>
          </p:pic>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9110" y="1562100"/>
                <a:ext cx="3086100" cy="3086100"/>
              </a:xfrm>
              <a:prstGeom prst="rect">
                <a:avLst/>
              </a:prstGeom>
              <a:effectLst>
                <a:outerShdw blurRad="63500" sx="102000" sy="102000" algn="ctr" rotWithShape="0">
                  <a:prstClr val="black">
                    <a:alpha val="40000"/>
                  </a:prstClr>
                </a:outerShdw>
              </a:effectLst>
            </p:spPr>
          </p:pic>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37848" y="3048000"/>
                <a:ext cx="3090672" cy="3090672"/>
              </a:xfrm>
              <a:prstGeom prst="rect">
                <a:avLst/>
              </a:prstGeom>
              <a:effectLst>
                <a:outerShdw blurRad="63500" sx="102000" sy="102000" algn="ctr" rotWithShape="0">
                  <a:prstClr val="black">
                    <a:alpha val="40000"/>
                  </a:prstClr>
                </a:outerShdw>
              </a:effectLst>
            </p:spPr>
          </p:pic>
          <p:pic>
            <p:nvPicPr>
              <p:cNvPr id="37" name="Picture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28320" y="6669024"/>
                <a:ext cx="3090672" cy="3090672"/>
              </a:xfrm>
              <a:prstGeom prst="rect">
                <a:avLst/>
              </a:prstGeom>
              <a:effectLst>
                <a:outerShdw blurRad="63500" sx="102000" sy="102000" algn="ctr" rotWithShape="0">
                  <a:prstClr val="black">
                    <a:alpha val="40000"/>
                  </a:prstClr>
                </a:outerShdw>
              </a:effectLst>
            </p:spPr>
          </p:pic>
          <p:pic>
            <p:nvPicPr>
              <p:cNvPr id="38" name="Picture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37848" y="10290048"/>
                <a:ext cx="3090672" cy="3090672"/>
              </a:xfrm>
              <a:prstGeom prst="rect">
                <a:avLst/>
              </a:prstGeom>
              <a:effectLst>
                <a:outerShdw blurRad="63500" sx="102000" sy="102000" algn="ctr" rotWithShape="0">
                  <a:prstClr val="black">
                    <a:alpha val="40000"/>
                  </a:prstClr>
                </a:outerShdw>
              </a:effectLst>
            </p:spPr>
          </p:pic>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16824" y="11780520"/>
                <a:ext cx="3090672" cy="3090672"/>
              </a:xfrm>
              <a:prstGeom prst="rect">
                <a:avLst/>
              </a:prstGeom>
              <a:effectLst>
                <a:outerShdw blurRad="63500" sx="102000" sy="102000" algn="ctr" rotWithShape="0">
                  <a:prstClr val="black">
                    <a:alpha val="40000"/>
                  </a:prstClr>
                </a:outerShdw>
              </a:effectLst>
            </p:spPr>
          </p:pic>
          <p:pic>
            <p:nvPicPr>
              <p:cNvPr id="40" name="Picture 3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95800" y="10290048"/>
                <a:ext cx="3090672" cy="3090672"/>
              </a:xfrm>
              <a:prstGeom prst="rect">
                <a:avLst/>
              </a:prstGeom>
              <a:effectLst>
                <a:outerShdw blurRad="63500" sx="102000" sy="102000" algn="ctr" rotWithShape="0">
                  <a:prstClr val="black">
                    <a:alpha val="40000"/>
                  </a:prstClr>
                </a:outerShdw>
              </a:effectLst>
            </p:spPr>
          </p:pic>
          <p:pic>
            <p:nvPicPr>
              <p:cNvPr id="41" name="Picture 40"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5328" y="6669024"/>
                <a:ext cx="3090672" cy="3090672"/>
              </a:xfrm>
              <a:prstGeom prst="rect">
                <a:avLst/>
              </a:prstGeom>
            </p:spPr>
          </p:pic>
        </p:grpSp>
      </p:grpSp>
    </p:spTree>
    <p:extLst>
      <p:ext uri="{BB962C8B-B14F-4D97-AF65-F5344CB8AC3E}">
        <p14:creationId xmlns:p14="http://schemas.microsoft.com/office/powerpoint/2010/main" val="3880292357"/>
      </p:ext>
    </p:extLst>
  </p:cSld>
  <p:clrMapOvr>
    <a:masterClrMapping/>
  </p:clrMapOvr>
  <mc:AlternateContent xmlns:mc="http://schemas.openxmlformats.org/markup-compatibility/2006" xmlns:p14="http://schemas.microsoft.com/office/powerpoint/2010/main">
    <mc:Choice Requires="p14">
      <p:transition spd="slow" p14:dur="2000" advClick="0" advTm="250"/>
    </mc:Choice>
    <mc:Fallback xmlns="">
      <p:transition spd="slow" advClick="0" advTm="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fill="hold" nodeType="withEffect">
                                  <p:stCondLst>
                                    <p:cond delay="0"/>
                                  </p:stCondLst>
                                  <p:childTnLst>
                                    <p:anim calcmode="lin" valueType="num">
                                      <p:cBhvr additive="base">
                                        <p:cTn id="6" dur="250"/>
                                        <p:tgtEl>
                                          <p:spTgt spid="2"/>
                                        </p:tgtEl>
                                        <p:attrNameLst>
                                          <p:attrName>ppt_x</p:attrName>
                                        </p:attrNameLst>
                                      </p:cBhvr>
                                      <p:tavLst>
                                        <p:tav tm="0">
                                          <p:val>
                                            <p:strVal val="ppt_x"/>
                                          </p:val>
                                        </p:tav>
                                        <p:tav tm="100000">
                                          <p:val>
                                            <p:strVal val="1+ppt_w/2"/>
                                          </p:val>
                                        </p:tav>
                                      </p:tavLst>
                                    </p:anim>
                                    <p:anim calcmode="lin" valueType="num">
                                      <p:cBhvr additive="base">
                                        <p:cTn id="7" dur="250"/>
                                        <p:tgtEl>
                                          <p:spTgt spid="2"/>
                                        </p:tgtEl>
                                        <p:attrNameLst>
                                          <p:attrName>ppt_y</p:attrName>
                                        </p:attrNameLst>
                                      </p:cBhvr>
                                      <p:tavLst>
                                        <p:tav tm="0">
                                          <p:val>
                                            <p:strVal val="ppt_y"/>
                                          </p:val>
                                        </p:tav>
                                        <p:tav tm="100000">
                                          <p:val>
                                            <p:strVal val="ppt_y"/>
                                          </p:val>
                                        </p:tav>
                                      </p:tavLst>
                                    </p:anim>
                                    <p:set>
                                      <p:cBhvr>
                                        <p:cTn id="8" dur="1" fill="hold">
                                          <p:stCondLst>
                                            <p:cond delay="24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9" name="Straight Connector 7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780812" y="354509"/>
            <a:ext cx="8134588" cy="769441"/>
          </a:xfrm>
          <a:prstGeom prst="rect">
            <a:avLst/>
          </a:prstGeom>
          <a:noFill/>
        </p:spPr>
        <p:txBody>
          <a:bodyPr wrap="square" rtlCol="0">
            <a:spAutoFit/>
          </a:bodyPr>
          <a:lstStyle/>
          <a:p>
            <a:r>
              <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rPr>
              <a:t>What do Engineers do?</a:t>
            </a:r>
          </a:p>
        </p:txBody>
      </p:sp>
      <p:pic>
        <p:nvPicPr>
          <p:cNvPr id="4" name="Helme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9502" y="1885950"/>
            <a:ext cx="958604" cy="958604"/>
          </a:xfrm>
          <a:prstGeom prst="rect">
            <a:avLst/>
          </a:prstGeom>
        </p:spPr>
      </p:pic>
      <p:pic>
        <p:nvPicPr>
          <p:cNvPr id="29" name="Toast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3147" y="2495550"/>
            <a:ext cx="905853" cy="905853"/>
          </a:xfrm>
          <a:prstGeom prst="rect">
            <a:avLst/>
          </a:prstGeom>
        </p:spPr>
      </p:pic>
      <p:grpSp>
        <p:nvGrpSpPr>
          <p:cNvPr id="30" name="Bridge"/>
          <p:cNvGrpSpPr>
            <a:grpSpLocks noChangeAspect="1"/>
          </p:cNvGrpSpPr>
          <p:nvPr/>
        </p:nvGrpSpPr>
        <p:grpSpPr>
          <a:xfrm>
            <a:off x="1600200" y="3889573"/>
            <a:ext cx="5181600" cy="1256213"/>
            <a:chOff x="-7521798" y="742950"/>
            <a:chExt cx="21215796" cy="5143500"/>
          </a:xfrm>
        </p:grpSpPr>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0" y="742950"/>
              <a:ext cx="5692998" cy="5143500"/>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568798" y="742950"/>
              <a:ext cx="5692998" cy="5143500"/>
            </a:xfrm>
            <a:prstGeom prst="rect">
              <a:avLst/>
            </a:prstGeom>
          </p:spPr>
        </p:pic>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1798" y="742950"/>
              <a:ext cx="5692998" cy="5143500"/>
            </a:xfrm>
            <a:prstGeom prst="rect">
              <a:avLst/>
            </a:prstGeom>
          </p:spPr>
        </p:pic>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001000" y="742950"/>
              <a:ext cx="5692998" cy="5143500"/>
            </a:xfrm>
            <a:prstGeom prst="rect">
              <a:avLst/>
            </a:prstGeom>
          </p:spPr>
        </p:pic>
      </p:grpSp>
      <p:pic>
        <p:nvPicPr>
          <p:cNvPr id="20" name="Saturn V"/>
          <p:cNvPicPr>
            <a:picLocks noChangeAspect="1"/>
          </p:cNvPicPr>
          <p:nvPr/>
        </p:nvPicPr>
        <p:blipFill rotWithShape="1">
          <a:blip r:embed="rId6" cstate="print">
            <a:extLst>
              <a:ext uri="{28A0092B-C50C-407E-A947-70E740481C1C}">
                <a14:useLocalDpi xmlns:a14="http://schemas.microsoft.com/office/drawing/2010/main" val="0"/>
              </a:ext>
            </a:extLst>
          </a:blip>
          <a:srcRect l="35869" r="35869"/>
          <a:stretch/>
        </p:blipFill>
        <p:spPr>
          <a:xfrm>
            <a:off x="152400" y="1407679"/>
            <a:ext cx="1055798" cy="3735819"/>
          </a:xfrm>
          <a:prstGeom prst="rect">
            <a:avLst/>
          </a:prstGeom>
        </p:spPr>
      </p:pic>
      <p:pic>
        <p:nvPicPr>
          <p:cNvPr id="26" name="Space Shuttle"/>
          <p:cNvPicPr>
            <a:picLocks noChangeAspect="1"/>
          </p:cNvPicPr>
          <p:nvPr/>
        </p:nvPicPr>
        <p:blipFill rotWithShape="1">
          <a:blip r:embed="rId7" cstate="print">
            <a:extLst>
              <a:ext uri="{28A0092B-C50C-407E-A947-70E740481C1C}">
                <a14:useLocalDpi xmlns:a14="http://schemas.microsoft.com/office/drawing/2010/main" val="0"/>
              </a:ext>
            </a:extLst>
          </a:blip>
          <a:srcRect l="21629" r="21629"/>
          <a:stretch/>
        </p:blipFill>
        <p:spPr>
          <a:xfrm>
            <a:off x="1029926" y="3154680"/>
            <a:ext cx="1124186" cy="1981200"/>
          </a:xfrm>
          <a:prstGeom prst="rect">
            <a:avLst/>
          </a:prstGeom>
        </p:spPr>
      </p:pic>
      <p:pic>
        <p:nvPicPr>
          <p:cNvPr id="2" name="Compute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29400" y="3257550"/>
            <a:ext cx="1845329" cy="1845329"/>
          </a:xfrm>
          <a:prstGeom prst="rect">
            <a:avLst/>
          </a:prstGeom>
        </p:spPr>
      </p:pic>
      <p:pic>
        <p:nvPicPr>
          <p:cNvPr id="37" name="Race Ca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0602" y="1609210"/>
            <a:ext cx="1743082" cy="368965"/>
          </a:xfrm>
          <a:prstGeom prst="rect">
            <a:avLst/>
          </a:prstGeom>
        </p:spPr>
      </p:pic>
      <p:pic>
        <p:nvPicPr>
          <p:cNvPr id="72" name="Tracto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4876800" y="1315463"/>
            <a:ext cx="1332487" cy="1332487"/>
          </a:xfrm>
          <a:prstGeom prst="rect">
            <a:avLst/>
          </a:prstGeom>
        </p:spPr>
      </p:pic>
      <p:grpSp>
        <p:nvGrpSpPr>
          <p:cNvPr id="75" name="Racket"/>
          <p:cNvGrpSpPr/>
          <p:nvPr/>
        </p:nvGrpSpPr>
        <p:grpSpPr>
          <a:xfrm>
            <a:off x="4572000" y="2767293"/>
            <a:ext cx="1434597" cy="1099857"/>
            <a:chOff x="1285412" y="1471893"/>
            <a:chExt cx="1533988" cy="1176057"/>
          </a:xfrm>
        </p:grpSpPr>
        <p:pic>
          <p:nvPicPr>
            <p:cNvPr id="28" name="Picture 27"/>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285412" y="1471893"/>
              <a:ext cx="1533988" cy="1176057"/>
            </a:xfrm>
            <a:prstGeom prst="rect">
              <a:avLst/>
            </a:prstGeom>
          </p:spPr>
        </p:pic>
        <p:pic>
          <p:nvPicPr>
            <p:cNvPr id="74" name="Picture 7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15452" y="2106390"/>
              <a:ext cx="389160" cy="389160"/>
            </a:xfrm>
            <a:prstGeom prst="rect">
              <a:avLst/>
            </a:prstGeom>
          </p:spPr>
        </p:pic>
      </p:grpSp>
      <p:sp>
        <p:nvSpPr>
          <p:cNvPr id="5" name="Design"/>
          <p:cNvSpPr txBox="1"/>
          <p:nvPr/>
        </p:nvSpPr>
        <p:spPr>
          <a:xfrm>
            <a:off x="749300" y="2038350"/>
            <a:ext cx="3289300" cy="923330"/>
          </a:xfrm>
          <a:prstGeom prst="rect">
            <a:avLst/>
          </a:prstGeom>
          <a:noFill/>
        </p:spPr>
        <p:txBody>
          <a:bodyPr wrap="square" rtlCol="0">
            <a:spAutoFit/>
          </a:bodyPr>
          <a:lstStyle/>
          <a:p>
            <a:pPr algn="ctr">
              <a:spcAft>
                <a:spcPts val="600"/>
              </a:spcAft>
            </a:pPr>
            <a:r>
              <a:rPr lang="en-US" sz="5400" dirty="0" smtClean="0">
                <a:ln w="28575">
                  <a:solidFill>
                    <a:schemeClr val="bg1"/>
                  </a:solidFill>
                </a:ln>
                <a:solidFill>
                  <a:schemeClr val="tx1">
                    <a:alpha val="40000"/>
                  </a:schemeClr>
                </a:solidFill>
                <a:latin typeface="Arial Black" panose="020B0A04020102020204" pitchFamily="34" charset="0"/>
                <a:ea typeface="Yu Gothic Light" panose="020B0300000000000000" pitchFamily="34" charset="-128"/>
                <a:cs typeface="Arial" panose="020B0604020202020204" pitchFamily="34" charset="0"/>
              </a:rPr>
              <a:t>Design</a:t>
            </a:r>
            <a:endParaRPr lang="en-US" sz="3200" dirty="0" smtClean="0">
              <a:ln w="28575">
                <a:solidFill>
                  <a:schemeClr val="bg1"/>
                </a:solidFill>
              </a:ln>
              <a:solidFill>
                <a:schemeClr val="tx1">
                  <a:alpha val="40000"/>
                </a:schemeClr>
              </a:solidFill>
              <a:latin typeface="Arial Black" panose="020B0A04020102020204" pitchFamily="34" charset="0"/>
              <a:ea typeface="Yu Gothic Light" panose="020B0300000000000000" pitchFamily="34" charset="-128"/>
              <a:cs typeface="Arial" panose="020B0604020202020204" pitchFamily="34" charset="0"/>
            </a:endParaRPr>
          </a:p>
        </p:txBody>
      </p:sp>
      <p:sp>
        <p:nvSpPr>
          <p:cNvPr id="77" name="Things"/>
          <p:cNvSpPr txBox="1"/>
          <p:nvPr/>
        </p:nvSpPr>
        <p:spPr>
          <a:xfrm>
            <a:off x="1739900" y="2715220"/>
            <a:ext cx="3289300" cy="923330"/>
          </a:xfrm>
          <a:prstGeom prst="rect">
            <a:avLst/>
          </a:prstGeom>
          <a:noFill/>
        </p:spPr>
        <p:txBody>
          <a:bodyPr wrap="square" rtlCol="0">
            <a:spAutoFit/>
          </a:bodyPr>
          <a:lstStyle/>
          <a:p>
            <a:pPr algn="ctr">
              <a:spcAft>
                <a:spcPts val="600"/>
              </a:spcAft>
            </a:pPr>
            <a:r>
              <a:rPr lang="en-US" sz="5400" dirty="0" smtClean="0">
                <a:ln w="28575">
                  <a:solidFill>
                    <a:schemeClr val="bg1"/>
                  </a:solidFill>
                </a:ln>
                <a:solidFill>
                  <a:schemeClr val="tx1">
                    <a:alpha val="40000"/>
                  </a:schemeClr>
                </a:solidFill>
                <a:latin typeface="Arial Black" panose="020B0A04020102020204" pitchFamily="34" charset="0"/>
                <a:ea typeface="Yu Gothic Light" panose="020B0300000000000000" pitchFamily="34" charset="-128"/>
                <a:cs typeface="Arial" panose="020B0604020202020204" pitchFamily="34" charset="0"/>
              </a:rPr>
              <a:t>Things</a:t>
            </a:r>
            <a:endParaRPr lang="en-US" sz="3200" dirty="0" smtClean="0">
              <a:ln w="28575">
                <a:solidFill>
                  <a:schemeClr val="bg1"/>
                </a:solidFill>
              </a:ln>
              <a:solidFill>
                <a:schemeClr val="tx1">
                  <a:alpha val="40000"/>
                </a:schemeClr>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78" name="Drink Cup"/>
          <p:cNvPicPr>
            <a:picLocks noChangeAspect="1"/>
          </p:cNvPicPr>
          <p:nvPr/>
        </p:nvPicPr>
        <p:blipFill rotWithShape="1">
          <a:blip r:embed="rId15" cstate="print">
            <a:extLst>
              <a:ext uri="{28A0092B-C50C-407E-A947-70E740481C1C}">
                <a14:useLocalDpi xmlns:a14="http://schemas.microsoft.com/office/drawing/2010/main" val="0"/>
              </a:ext>
            </a:extLst>
          </a:blip>
          <a:srcRect l="29259" t="11481" r="29259" b="13149"/>
          <a:stretch/>
        </p:blipFill>
        <p:spPr>
          <a:xfrm flipH="1">
            <a:off x="7498134" y="2466398"/>
            <a:ext cx="492185" cy="894281"/>
          </a:xfrm>
          <a:prstGeom prst="rect">
            <a:avLst/>
          </a:prstGeom>
        </p:spPr>
      </p:pic>
      <p:grpSp>
        <p:nvGrpSpPr>
          <p:cNvPr id="16" name="Spray Can"/>
          <p:cNvGrpSpPr>
            <a:grpSpLocks noChangeAspect="1"/>
          </p:cNvGrpSpPr>
          <p:nvPr/>
        </p:nvGrpSpPr>
        <p:grpSpPr>
          <a:xfrm flipH="1">
            <a:off x="6934200" y="1500443"/>
            <a:ext cx="842707" cy="842707"/>
            <a:chOff x="7321666" y="143470"/>
            <a:chExt cx="5143500" cy="5143500"/>
          </a:xfrm>
        </p:grpSpPr>
        <p:pic>
          <p:nvPicPr>
            <p:cNvPr id="3" name="Picture 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21666" y="143470"/>
              <a:ext cx="5143500" cy="5143500"/>
            </a:xfrm>
            <a:prstGeom prst="rect">
              <a:avLst/>
            </a:prstGeom>
          </p:spPr>
        </p:pic>
        <p:sp>
          <p:nvSpPr>
            <p:cNvPr id="82" name="Oval 81"/>
            <p:cNvSpPr/>
            <p:nvPr/>
          </p:nvSpPr>
          <p:spPr>
            <a:xfrm>
              <a:off x="8720540" y="2576215"/>
              <a:ext cx="1358984" cy="13589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8672295" y="2529816"/>
              <a:ext cx="1455476" cy="1455476"/>
            </a:xfrm>
            <a:prstGeom prst="rect">
              <a:avLst/>
            </a:prstGeom>
          </p:spPr>
        </p:pic>
      </p:grpSp>
      <p:grpSp>
        <p:nvGrpSpPr>
          <p:cNvPr id="8" name="Smartphone"/>
          <p:cNvGrpSpPr>
            <a:grpSpLocks noChangeAspect="1"/>
          </p:cNvGrpSpPr>
          <p:nvPr/>
        </p:nvGrpSpPr>
        <p:grpSpPr>
          <a:xfrm>
            <a:off x="6530798" y="1470794"/>
            <a:ext cx="419494" cy="826870"/>
            <a:chOff x="3207513" y="-759492"/>
            <a:chExt cx="2908758" cy="5733485"/>
          </a:xfrm>
        </p:grpSpPr>
        <p:sp>
          <p:nvSpPr>
            <p:cNvPr id="110" name="Rounded Rectangle 109"/>
            <p:cNvSpPr/>
            <p:nvPr/>
          </p:nvSpPr>
          <p:spPr>
            <a:xfrm>
              <a:off x="3317195" y="-704849"/>
              <a:ext cx="2689402" cy="5638800"/>
            </a:xfrm>
            <a:prstGeom prst="roundRect">
              <a:avLst/>
            </a:prstGeom>
            <a:solidFill>
              <a:srgbClr val="2C5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3547209" y="153618"/>
              <a:ext cx="2229366" cy="3930514"/>
              <a:chOff x="3547209" y="153618"/>
              <a:chExt cx="2229366" cy="3930514"/>
            </a:xfrm>
          </p:grpSpPr>
          <p:grpSp>
            <p:nvGrpSpPr>
              <p:cNvPr id="6" name="Group 5"/>
              <p:cNvGrpSpPr/>
              <p:nvPr/>
            </p:nvGrpSpPr>
            <p:grpSpPr>
              <a:xfrm>
                <a:off x="3547210" y="3659429"/>
                <a:ext cx="2229365" cy="424703"/>
                <a:chOff x="3547210" y="3659429"/>
                <a:chExt cx="2229365" cy="424703"/>
              </a:xfrm>
            </p:grpSpPr>
            <p:sp>
              <p:nvSpPr>
                <p:cNvPr id="111" name="Rounded Rectangle 110"/>
                <p:cNvSpPr/>
                <p:nvPr/>
              </p:nvSpPr>
              <p:spPr>
                <a:xfrm>
                  <a:off x="3547210" y="3659429"/>
                  <a:ext cx="424703" cy="4247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ounded Rectangle 111"/>
                <p:cNvSpPr/>
                <p:nvPr/>
              </p:nvSpPr>
              <p:spPr>
                <a:xfrm>
                  <a:off x="4148763" y="3659429"/>
                  <a:ext cx="424703" cy="4247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ounded Rectangle 112"/>
                <p:cNvSpPr/>
                <p:nvPr/>
              </p:nvSpPr>
              <p:spPr>
                <a:xfrm>
                  <a:off x="4750317" y="3659429"/>
                  <a:ext cx="424703" cy="4247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ounded Rectangle 113"/>
                <p:cNvSpPr/>
                <p:nvPr/>
              </p:nvSpPr>
              <p:spPr>
                <a:xfrm>
                  <a:off x="5351872" y="3659429"/>
                  <a:ext cx="424703" cy="4247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p:cNvGrpSpPr/>
              <p:nvPr/>
            </p:nvGrpSpPr>
            <p:grpSpPr>
              <a:xfrm>
                <a:off x="3547209" y="153618"/>
                <a:ext cx="2229365" cy="2831352"/>
                <a:chOff x="-1982089" y="889000"/>
                <a:chExt cx="1999960" cy="2540000"/>
              </a:xfrm>
            </p:grpSpPr>
            <p:grpSp>
              <p:nvGrpSpPr>
                <p:cNvPr id="87" name="Group 86"/>
                <p:cNvGrpSpPr/>
                <p:nvPr/>
              </p:nvGrpSpPr>
              <p:grpSpPr>
                <a:xfrm>
                  <a:off x="-1982089" y="889000"/>
                  <a:ext cx="1999960" cy="381000"/>
                  <a:chOff x="-1905000" y="889000"/>
                  <a:chExt cx="1999960" cy="381000"/>
                </a:xfrm>
              </p:grpSpPr>
              <p:sp>
                <p:nvSpPr>
                  <p:cNvPr id="106" name="Rounded Rectangle 105"/>
                  <p:cNvSpPr/>
                  <p:nvPr/>
                </p:nvSpPr>
                <p:spPr>
                  <a:xfrm>
                    <a:off x="-190500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ounded Rectangle 106"/>
                  <p:cNvSpPr/>
                  <p:nvPr/>
                </p:nvSpPr>
                <p:spPr>
                  <a:xfrm>
                    <a:off x="-1365347"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ed Rectangle 107"/>
                  <p:cNvSpPr/>
                  <p:nvPr/>
                </p:nvSpPr>
                <p:spPr>
                  <a:xfrm>
                    <a:off x="-825694"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ounded Rectangle 108"/>
                  <p:cNvSpPr/>
                  <p:nvPr/>
                </p:nvSpPr>
                <p:spPr>
                  <a:xfrm>
                    <a:off x="-28604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p:cNvGrpSpPr/>
                <p:nvPr/>
              </p:nvGrpSpPr>
              <p:grpSpPr>
                <a:xfrm>
                  <a:off x="-1982089" y="1428750"/>
                  <a:ext cx="1999960" cy="381000"/>
                  <a:chOff x="-1905000" y="889000"/>
                  <a:chExt cx="1999960" cy="381000"/>
                </a:xfrm>
              </p:grpSpPr>
              <p:sp>
                <p:nvSpPr>
                  <p:cNvPr id="102" name="Rounded Rectangle 101"/>
                  <p:cNvSpPr/>
                  <p:nvPr/>
                </p:nvSpPr>
                <p:spPr>
                  <a:xfrm>
                    <a:off x="-190500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ounded Rectangle 102"/>
                  <p:cNvSpPr/>
                  <p:nvPr/>
                </p:nvSpPr>
                <p:spPr>
                  <a:xfrm>
                    <a:off x="-1365347"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ounded Rectangle 103"/>
                  <p:cNvSpPr/>
                  <p:nvPr/>
                </p:nvSpPr>
                <p:spPr>
                  <a:xfrm>
                    <a:off x="-825694"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ed Rectangle 104"/>
                  <p:cNvSpPr/>
                  <p:nvPr/>
                </p:nvSpPr>
                <p:spPr>
                  <a:xfrm>
                    <a:off x="-28604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88"/>
                <p:cNvGrpSpPr/>
                <p:nvPr/>
              </p:nvGrpSpPr>
              <p:grpSpPr>
                <a:xfrm>
                  <a:off x="-1982089" y="1968500"/>
                  <a:ext cx="1999960" cy="381000"/>
                  <a:chOff x="-1905000" y="889000"/>
                  <a:chExt cx="1999960" cy="381000"/>
                </a:xfrm>
              </p:grpSpPr>
              <p:sp>
                <p:nvSpPr>
                  <p:cNvPr id="98" name="Rounded Rectangle 97"/>
                  <p:cNvSpPr/>
                  <p:nvPr/>
                </p:nvSpPr>
                <p:spPr>
                  <a:xfrm>
                    <a:off x="-190500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ounded Rectangle 98"/>
                  <p:cNvSpPr/>
                  <p:nvPr/>
                </p:nvSpPr>
                <p:spPr>
                  <a:xfrm>
                    <a:off x="-1365347"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99"/>
                  <p:cNvSpPr/>
                  <p:nvPr/>
                </p:nvSpPr>
                <p:spPr>
                  <a:xfrm>
                    <a:off x="-825694"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ed Rectangle 100"/>
                  <p:cNvSpPr/>
                  <p:nvPr/>
                </p:nvSpPr>
                <p:spPr>
                  <a:xfrm>
                    <a:off x="-28604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p:cNvGrpSpPr/>
                <p:nvPr/>
              </p:nvGrpSpPr>
              <p:grpSpPr>
                <a:xfrm>
                  <a:off x="-1982089" y="2508250"/>
                  <a:ext cx="1999960" cy="381000"/>
                  <a:chOff x="-1905000" y="889000"/>
                  <a:chExt cx="1999960" cy="381000"/>
                </a:xfrm>
              </p:grpSpPr>
              <p:sp>
                <p:nvSpPr>
                  <p:cNvPr id="94" name="Rounded Rectangle 93"/>
                  <p:cNvSpPr/>
                  <p:nvPr/>
                </p:nvSpPr>
                <p:spPr>
                  <a:xfrm>
                    <a:off x="-190500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ounded Rectangle 94"/>
                  <p:cNvSpPr/>
                  <p:nvPr/>
                </p:nvSpPr>
                <p:spPr>
                  <a:xfrm>
                    <a:off x="-1365347"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ounded Rectangle 95"/>
                  <p:cNvSpPr/>
                  <p:nvPr/>
                </p:nvSpPr>
                <p:spPr>
                  <a:xfrm>
                    <a:off x="-825694"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ed Rectangle 96"/>
                  <p:cNvSpPr/>
                  <p:nvPr/>
                </p:nvSpPr>
                <p:spPr>
                  <a:xfrm>
                    <a:off x="-28604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90"/>
                <p:cNvGrpSpPr/>
                <p:nvPr/>
              </p:nvGrpSpPr>
              <p:grpSpPr>
                <a:xfrm>
                  <a:off x="-1982089" y="3048000"/>
                  <a:ext cx="920653" cy="381000"/>
                  <a:chOff x="-1905000" y="889000"/>
                  <a:chExt cx="920653" cy="381000"/>
                </a:xfrm>
              </p:grpSpPr>
              <p:sp>
                <p:nvSpPr>
                  <p:cNvPr id="92" name="Rounded Rectangle 91"/>
                  <p:cNvSpPr/>
                  <p:nvPr/>
                </p:nvSpPr>
                <p:spPr>
                  <a:xfrm>
                    <a:off x="-190500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92"/>
                  <p:cNvSpPr/>
                  <p:nvPr/>
                </p:nvSpPr>
                <p:spPr>
                  <a:xfrm>
                    <a:off x="-1365347"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86" name="Picture 8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207513" y="-759492"/>
              <a:ext cx="2908758" cy="5733485"/>
            </a:xfrm>
            <a:prstGeom prst="rect">
              <a:avLst/>
            </a:prstGeom>
          </p:spPr>
        </p:pic>
      </p:grpSp>
    </p:spTree>
    <p:extLst>
      <p:ext uri="{BB962C8B-B14F-4D97-AF65-F5344CB8AC3E}">
        <p14:creationId xmlns:p14="http://schemas.microsoft.com/office/powerpoint/2010/main" val="333942811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28571">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14:bounceEnd="28571">
                                          <p:cBhvr additive="base">
                                            <p:cTn id="7" dur="350" fill="hold"/>
                                            <p:tgtEl>
                                              <p:spTgt spid="79"/>
                                            </p:tgtEl>
                                            <p:attrNameLst>
                                              <p:attrName>ppt_x</p:attrName>
                                            </p:attrNameLst>
                                          </p:cBhvr>
                                          <p:tavLst>
                                            <p:tav tm="0">
                                              <p:val>
                                                <p:strVal val="#ppt_x"/>
                                              </p:val>
                                            </p:tav>
                                            <p:tav tm="100000">
                                              <p:val>
                                                <p:strVal val="#ppt_x"/>
                                              </p:val>
                                            </p:tav>
                                          </p:tavLst>
                                        </p:anim>
                                        <p:anim calcmode="lin" valueType="num" p14:bounceEnd="28571">
                                          <p:cBhvr additive="base">
                                            <p:cTn id="8" dur="350" fill="hold"/>
                                            <p:tgtEl>
                                              <p:spTgt spid="79"/>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14:presetBounceEnd="28571">
                                      <p:stCondLst>
                                        <p:cond delay="0"/>
                                      </p:stCondLst>
                                      <p:childTnLst>
                                        <p:set>
                                          <p:cBhvr>
                                            <p:cTn id="10" dur="1" fill="hold">
                                              <p:stCondLst>
                                                <p:cond delay="0"/>
                                              </p:stCondLst>
                                            </p:cTn>
                                            <p:tgtEl>
                                              <p:spTgt spid="80"/>
                                            </p:tgtEl>
                                            <p:attrNameLst>
                                              <p:attrName>style.visibility</p:attrName>
                                            </p:attrNameLst>
                                          </p:cBhvr>
                                          <p:to>
                                            <p:strVal val="visible"/>
                                          </p:to>
                                        </p:set>
                                        <p:anim calcmode="lin" valueType="num" p14:bounceEnd="28571">
                                          <p:cBhvr additive="base">
                                            <p:cTn id="11" dur="350" fill="hold"/>
                                            <p:tgtEl>
                                              <p:spTgt spid="80"/>
                                            </p:tgtEl>
                                            <p:attrNameLst>
                                              <p:attrName>ppt_x</p:attrName>
                                            </p:attrNameLst>
                                          </p:cBhvr>
                                          <p:tavLst>
                                            <p:tav tm="0">
                                              <p:val>
                                                <p:strVal val="1+#ppt_w/2"/>
                                              </p:val>
                                            </p:tav>
                                            <p:tav tm="100000">
                                              <p:val>
                                                <p:strVal val="#ppt_x"/>
                                              </p:val>
                                            </p:tav>
                                          </p:tavLst>
                                        </p:anim>
                                        <p:anim calcmode="lin" valueType="num" p14:bounceEnd="28571">
                                          <p:cBhvr additive="base">
                                            <p:cTn id="12" dur="350" fill="hold"/>
                                            <p:tgtEl>
                                              <p:spTgt spid="8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28571">
                                      <p:stCondLst>
                                        <p:cond delay="0"/>
                                      </p:stCondLst>
                                      <p:childTnLst>
                                        <p:set>
                                          <p:cBhvr>
                                            <p:cTn id="14" dur="1" fill="hold">
                                              <p:stCondLst>
                                                <p:cond delay="0"/>
                                              </p:stCondLst>
                                            </p:cTn>
                                            <p:tgtEl>
                                              <p:spTgt spid="81"/>
                                            </p:tgtEl>
                                            <p:attrNameLst>
                                              <p:attrName>style.visibility</p:attrName>
                                            </p:attrNameLst>
                                          </p:cBhvr>
                                          <p:to>
                                            <p:strVal val="visible"/>
                                          </p:to>
                                        </p:set>
                                        <p:anim calcmode="lin" valueType="num" p14:bounceEnd="28571">
                                          <p:cBhvr additive="base">
                                            <p:cTn id="15" dur="350" fill="hold"/>
                                            <p:tgtEl>
                                              <p:spTgt spid="81"/>
                                            </p:tgtEl>
                                            <p:attrNameLst>
                                              <p:attrName>ppt_x</p:attrName>
                                            </p:attrNameLst>
                                          </p:cBhvr>
                                          <p:tavLst>
                                            <p:tav tm="0">
                                              <p:val>
                                                <p:strVal val="0-#ppt_w/2"/>
                                              </p:val>
                                            </p:tav>
                                            <p:tav tm="100000">
                                              <p:val>
                                                <p:strVal val="#ppt_x"/>
                                              </p:val>
                                            </p:tav>
                                          </p:tavLst>
                                        </p:anim>
                                        <p:anim calcmode="lin" valueType="num" p14:bounceEnd="28571">
                                          <p:cBhvr additive="base">
                                            <p:cTn id="16" dur="35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50" fill="hold"/>
                                            <p:tgtEl>
                                              <p:spTgt spid="5"/>
                                            </p:tgtEl>
                                            <p:attrNameLst>
                                              <p:attrName>ppt_w</p:attrName>
                                            </p:attrNameLst>
                                          </p:cBhvr>
                                          <p:tavLst>
                                            <p:tav tm="0">
                                              <p:val>
                                                <p:fltVal val="0"/>
                                              </p:val>
                                            </p:tav>
                                            <p:tav tm="100000">
                                              <p:val>
                                                <p:strVal val="#ppt_w"/>
                                              </p:val>
                                            </p:tav>
                                          </p:tavLst>
                                        </p:anim>
                                        <p:anim calcmode="lin" valueType="num">
                                          <p:cBhvr>
                                            <p:cTn id="22" dur="150" fill="hold"/>
                                            <p:tgtEl>
                                              <p:spTgt spid="5"/>
                                            </p:tgtEl>
                                            <p:attrNameLst>
                                              <p:attrName>ppt_h</p:attrName>
                                            </p:attrNameLst>
                                          </p:cBhvr>
                                          <p:tavLst>
                                            <p:tav tm="0">
                                              <p:val>
                                                <p:fltVal val="0"/>
                                              </p:val>
                                            </p:tav>
                                            <p:tav tm="100000">
                                              <p:val>
                                                <p:strVal val="#ppt_h"/>
                                              </p:val>
                                            </p:tav>
                                          </p:tavLst>
                                        </p:anim>
                                        <p:animEffect transition="in" filter="fade">
                                          <p:cBhvr>
                                            <p:cTn id="23" dur="150"/>
                                            <p:tgtEl>
                                              <p:spTgt spid="5"/>
                                            </p:tgtEl>
                                          </p:cBhvr>
                                        </p:animEffect>
                                      </p:childTnLst>
                                    </p:cTn>
                                  </p:par>
                                  <p:par>
                                    <p:cTn id="24" presetID="53" presetClass="entr" presetSubtype="16" fill="hold" grpId="0" nodeType="withEffect">
                                      <p:stCondLst>
                                        <p:cond delay="50"/>
                                      </p:stCondLst>
                                      <p:childTnLst>
                                        <p:set>
                                          <p:cBhvr>
                                            <p:cTn id="25" dur="1" fill="hold">
                                              <p:stCondLst>
                                                <p:cond delay="0"/>
                                              </p:stCondLst>
                                            </p:cTn>
                                            <p:tgtEl>
                                              <p:spTgt spid="77"/>
                                            </p:tgtEl>
                                            <p:attrNameLst>
                                              <p:attrName>style.visibility</p:attrName>
                                            </p:attrNameLst>
                                          </p:cBhvr>
                                          <p:to>
                                            <p:strVal val="visible"/>
                                          </p:to>
                                        </p:set>
                                        <p:anim calcmode="lin" valueType="num">
                                          <p:cBhvr>
                                            <p:cTn id="26" dur="150" fill="hold"/>
                                            <p:tgtEl>
                                              <p:spTgt spid="77"/>
                                            </p:tgtEl>
                                            <p:attrNameLst>
                                              <p:attrName>ppt_w</p:attrName>
                                            </p:attrNameLst>
                                          </p:cBhvr>
                                          <p:tavLst>
                                            <p:tav tm="0">
                                              <p:val>
                                                <p:fltVal val="0"/>
                                              </p:val>
                                            </p:tav>
                                            <p:tav tm="100000">
                                              <p:val>
                                                <p:strVal val="#ppt_w"/>
                                              </p:val>
                                            </p:tav>
                                          </p:tavLst>
                                        </p:anim>
                                        <p:anim calcmode="lin" valueType="num">
                                          <p:cBhvr>
                                            <p:cTn id="27" dur="150" fill="hold"/>
                                            <p:tgtEl>
                                              <p:spTgt spid="77"/>
                                            </p:tgtEl>
                                            <p:attrNameLst>
                                              <p:attrName>ppt_h</p:attrName>
                                            </p:attrNameLst>
                                          </p:cBhvr>
                                          <p:tavLst>
                                            <p:tav tm="0">
                                              <p:val>
                                                <p:fltVal val="0"/>
                                              </p:val>
                                            </p:tav>
                                            <p:tav tm="100000">
                                              <p:val>
                                                <p:strVal val="#ppt_h"/>
                                              </p:val>
                                            </p:tav>
                                          </p:tavLst>
                                        </p:anim>
                                        <p:animEffect transition="in" filter="fade">
                                          <p:cBhvr>
                                            <p:cTn id="28" dur="150"/>
                                            <p:tgtEl>
                                              <p:spTgt spid="77"/>
                                            </p:tgtEl>
                                          </p:cBhvr>
                                        </p:animEffect>
                                      </p:childTnLst>
                                    </p:cTn>
                                  </p:par>
                                  <p:par>
                                    <p:cTn id="29" presetID="2" presetClass="entr" presetSubtype="8" fill="hold" nodeType="withEffect">
                                      <p:stCondLst>
                                        <p:cond delay="15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150" fill="hold"/>
                                            <p:tgtEl>
                                              <p:spTgt spid="37"/>
                                            </p:tgtEl>
                                            <p:attrNameLst>
                                              <p:attrName>ppt_x</p:attrName>
                                            </p:attrNameLst>
                                          </p:cBhvr>
                                          <p:tavLst>
                                            <p:tav tm="0">
                                              <p:val>
                                                <p:strVal val="0-#ppt_w/2"/>
                                              </p:val>
                                            </p:tav>
                                            <p:tav tm="100000">
                                              <p:val>
                                                <p:strVal val="#ppt_x"/>
                                              </p:val>
                                            </p:tav>
                                          </p:tavLst>
                                        </p:anim>
                                        <p:anim calcmode="lin" valueType="num">
                                          <p:cBhvr additive="base">
                                            <p:cTn id="32" dur="150" fill="hold"/>
                                            <p:tgtEl>
                                              <p:spTgt spid="37"/>
                                            </p:tgtEl>
                                            <p:attrNameLst>
                                              <p:attrName>ppt_y</p:attrName>
                                            </p:attrNameLst>
                                          </p:cBhvr>
                                          <p:tavLst>
                                            <p:tav tm="0">
                                              <p:val>
                                                <p:strVal val="#ppt_y"/>
                                              </p:val>
                                            </p:tav>
                                            <p:tav tm="100000">
                                              <p:val>
                                                <p:strVal val="#ppt_y"/>
                                              </p:val>
                                            </p:tav>
                                          </p:tavLst>
                                        </p:anim>
                                      </p:childTnLst>
                                    </p:cTn>
                                  </p:par>
                                  <p:par>
                                    <p:cTn id="33" presetID="2" presetClass="entr" presetSubtype="4" fill="hold" nodeType="withEffect">
                                      <p:stCondLst>
                                        <p:cond delay="15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250" fill="hold"/>
                                            <p:tgtEl>
                                              <p:spTgt spid="20"/>
                                            </p:tgtEl>
                                            <p:attrNameLst>
                                              <p:attrName>ppt_x</p:attrName>
                                            </p:attrNameLst>
                                          </p:cBhvr>
                                          <p:tavLst>
                                            <p:tav tm="0">
                                              <p:val>
                                                <p:strVal val="#ppt_x"/>
                                              </p:val>
                                            </p:tav>
                                            <p:tav tm="100000">
                                              <p:val>
                                                <p:strVal val="#ppt_x"/>
                                              </p:val>
                                            </p:tav>
                                          </p:tavLst>
                                        </p:anim>
                                        <p:anim calcmode="lin" valueType="num">
                                          <p:cBhvr additive="base">
                                            <p:cTn id="36" dur="25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2" fill="hold" nodeType="withEffect">
                                      <p:stCondLst>
                                        <p:cond delay="15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250" fill="hold"/>
                                            <p:tgtEl>
                                              <p:spTgt spid="30"/>
                                            </p:tgtEl>
                                            <p:attrNameLst>
                                              <p:attrName>ppt_x</p:attrName>
                                            </p:attrNameLst>
                                          </p:cBhvr>
                                          <p:tavLst>
                                            <p:tav tm="0">
                                              <p:val>
                                                <p:strVal val="1+#ppt_w/2"/>
                                              </p:val>
                                            </p:tav>
                                            <p:tav tm="100000">
                                              <p:val>
                                                <p:strVal val="#ppt_x"/>
                                              </p:val>
                                            </p:tav>
                                          </p:tavLst>
                                        </p:anim>
                                        <p:anim calcmode="lin" valueType="num">
                                          <p:cBhvr additive="base">
                                            <p:cTn id="40" dur="250" fill="hold"/>
                                            <p:tgtEl>
                                              <p:spTgt spid="30"/>
                                            </p:tgtEl>
                                            <p:attrNameLst>
                                              <p:attrName>ppt_y</p:attrName>
                                            </p:attrNameLst>
                                          </p:cBhvr>
                                          <p:tavLst>
                                            <p:tav tm="0">
                                              <p:val>
                                                <p:strVal val="#ppt_y"/>
                                              </p:val>
                                            </p:tav>
                                            <p:tav tm="100000">
                                              <p:val>
                                                <p:strVal val="#ppt_y"/>
                                              </p:val>
                                            </p:tav>
                                          </p:tavLst>
                                        </p:anim>
                                      </p:childTnLst>
                                    </p:cTn>
                                  </p:par>
                                  <p:par>
                                    <p:cTn id="41" presetID="2" presetClass="entr" presetSubtype="4" fill="hold" nodeType="withEffect">
                                      <p:stCondLst>
                                        <p:cond delay="30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150" fill="hold"/>
                                            <p:tgtEl>
                                              <p:spTgt spid="26"/>
                                            </p:tgtEl>
                                            <p:attrNameLst>
                                              <p:attrName>ppt_x</p:attrName>
                                            </p:attrNameLst>
                                          </p:cBhvr>
                                          <p:tavLst>
                                            <p:tav tm="0">
                                              <p:val>
                                                <p:strVal val="#ppt_x"/>
                                              </p:val>
                                            </p:tav>
                                            <p:tav tm="100000">
                                              <p:val>
                                                <p:strVal val="#ppt_x"/>
                                              </p:val>
                                            </p:tav>
                                          </p:tavLst>
                                        </p:anim>
                                        <p:anim calcmode="lin" valueType="num">
                                          <p:cBhvr additive="base">
                                            <p:cTn id="44" dur="150" fill="hold"/>
                                            <p:tgtEl>
                                              <p:spTgt spid="26"/>
                                            </p:tgtEl>
                                            <p:attrNameLst>
                                              <p:attrName>ppt_y</p:attrName>
                                            </p:attrNameLst>
                                          </p:cBhvr>
                                          <p:tavLst>
                                            <p:tav tm="0">
                                              <p:val>
                                                <p:strVal val="1+#ppt_h/2"/>
                                              </p:val>
                                            </p:tav>
                                            <p:tav tm="100000">
                                              <p:val>
                                                <p:strVal val="#ppt_y"/>
                                              </p:val>
                                            </p:tav>
                                          </p:tavLst>
                                        </p:anim>
                                      </p:childTnLst>
                                    </p:cTn>
                                  </p:par>
                                  <p:par>
                                    <p:cTn id="45" presetID="31" presetClass="entr" presetSubtype="0" fill="hold" nodeType="withEffect">
                                      <p:stCondLst>
                                        <p:cond delay="300"/>
                                      </p:stCondLst>
                                      <p:childTnLst>
                                        <p:set>
                                          <p:cBhvr>
                                            <p:cTn id="46" dur="1" fill="hold">
                                              <p:stCondLst>
                                                <p:cond delay="0"/>
                                              </p:stCondLst>
                                            </p:cTn>
                                            <p:tgtEl>
                                              <p:spTgt spid="75"/>
                                            </p:tgtEl>
                                            <p:attrNameLst>
                                              <p:attrName>style.visibility</p:attrName>
                                            </p:attrNameLst>
                                          </p:cBhvr>
                                          <p:to>
                                            <p:strVal val="visible"/>
                                          </p:to>
                                        </p:set>
                                        <p:anim calcmode="lin" valueType="num">
                                          <p:cBhvr>
                                            <p:cTn id="47" dur="200" fill="hold"/>
                                            <p:tgtEl>
                                              <p:spTgt spid="75"/>
                                            </p:tgtEl>
                                            <p:attrNameLst>
                                              <p:attrName>ppt_w</p:attrName>
                                            </p:attrNameLst>
                                          </p:cBhvr>
                                          <p:tavLst>
                                            <p:tav tm="0">
                                              <p:val>
                                                <p:fltVal val="0"/>
                                              </p:val>
                                            </p:tav>
                                            <p:tav tm="100000">
                                              <p:val>
                                                <p:strVal val="#ppt_w"/>
                                              </p:val>
                                            </p:tav>
                                          </p:tavLst>
                                        </p:anim>
                                        <p:anim calcmode="lin" valueType="num">
                                          <p:cBhvr>
                                            <p:cTn id="48" dur="200" fill="hold"/>
                                            <p:tgtEl>
                                              <p:spTgt spid="75"/>
                                            </p:tgtEl>
                                            <p:attrNameLst>
                                              <p:attrName>ppt_h</p:attrName>
                                            </p:attrNameLst>
                                          </p:cBhvr>
                                          <p:tavLst>
                                            <p:tav tm="0">
                                              <p:val>
                                                <p:fltVal val="0"/>
                                              </p:val>
                                            </p:tav>
                                            <p:tav tm="100000">
                                              <p:val>
                                                <p:strVal val="#ppt_h"/>
                                              </p:val>
                                            </p:tav>
                                          </p:tavLst>
                                        </p:anim>
                                        <p:anim calcmode="lin" valueType="num">
                                          <p:cBhvr>
                                            <p:cTn id="49" dur="200" fill="hold"/>
                                            <p:tgtEl>
                                              <p:spTgt spid="75"/>
                                            </p:tgtEl>
                                            <p:attrNameLst>
                                              <p:attrName>style.rotation</p:attrName>
                                            </p:attrNameLst>
                                          </p:cBhvr>
                                          <p:tavLst>
                                            <p:tav tm="0">
                                              <p:val>
                                                <p:fltVal val="90"/>
                                              </p:val>
                                            </p:tav>
                                            <p:tav tm="100000">
                                              <p:val>
                                                <p:fltVal val="0"/>
                                              </p:val>
                                            </p:tav>
                                          </p:tavLst>
                                        </p:anim>
                                        <p:animEffect transition="in" filter="fade">
                                          <p:cBhvr>
                                            <p:cTn id="50" dur="200"/>
                                            <p:tgtEl>
                                              <p:spTgt spid="75"/>
                                            </p:tgtEl>
                                          </p:cBhvr>
                                        </p:animEffect>
                                      </p:childTnLst>
                                    </p:cTn>
                                  </p:par>
                                  <p:par>
                                    <p:cTn id="51" presetID="31" presetClass="entr" presetSubtype="0" fill="hold" nodeType="withEffect">
                                      <p:stCondLst>
                                        <p:cond delay="350"/>
                                      </p:stCondLst>
                                      <p:childTnLst>
                                        <p:set>
                                          <p:cBhvr>
                                            <p:cTn id="52" dur="1" fill="hold">
                                              <p:stCondLst>
                                                <p:cond delay="0"/>
                                              </p:stCondLst>
                                            </p:cTn>
                                            <p:tgtEl>
                                              <p:spTgt spid="4"/>
                                            </p:tgtEl>
                                            <p:attrNameLst>
                                              <p:attrName>style.visibility</p:attrName>
                                            </p:attrNameLst>
                                          </p:cBhvr>
                                          <p:to>
                                            <p:strVal val="visible"/>
                                          </p:to>
                                        </p:set>
                                        <p:anim calcmode="lin" valueType="num">
                                          <p:cBhvr>
                                            <p:cTn id="53" dur="200" fill="hold"/>
                                            <p:tgtEl>
                                              <p:spTgt spid="4"/>
                                            </p:tgtEl>
                                            <p:attrNameLst>
                                              <p:attrName>ppt_w</p:attrName>
                                            </p:attrNameLst>
                                          </p:cBhvr>
                                          <p:tavLst>
                                            <p:tav tm="0">
                                              <p:val>
                                                <p:fltVal val="0"/>
                                              </p:val>
                                            </p:tav>
                                            <p:tav tm="100000">
                                              <p:val>
                                                <p:strVal val="#ppt_w"/>
                                              </p:val>
                                            </p:tav>
                                          </p:tavLst>
                                        </p:anim>
                                        <p:anim calcmode="lin" valueType="num">
                                          <p:cBhvr>
                                            <p:cTn id="54" dur="200" fill="hold"/>
                                            <p:tgtEl>
                                              <p:spTgt spid="4"/>
                                            </p:tgtEl>
                                            <p:attrNameLst>
                                              <p:attrName>ppt_h</p:attrName>
                                            </p:attrNameLst>
                                          </p:cBhvr>
                                          <p:tavLst>
                                            <p:tav tm="0">
                                              <p:val>
                                                <p:fltVal val="0"/>
                                              </p:val>
                                            </p:tav>
                                            <p:tav tm="100000">
                                              <p:val>
                                                <p:strVal val="#ppt_h"/>
                                              </p:val>
                                            </p:tav>
                                          </p:tavLst>
                                        </p:anim>
                                        <p:anim calcmode="lin" valueType="num">
                                          <p:cBhvr>
                                            <p:cTn id="55" dur="200" fill="hold"/>
                                            <p:tgtEl>
                                              <p:spTgt spid="4"/>
                                            </p:tgtEl>
                                            <p:attrNameLst>
                                              <p:attrName>style.rotation</p:attrName>
                                            </p:attrNameLst>
                                          </p:cBhvr>
                                          <p:tavLst>
                                            <p:tav tm="0">
                                              <p:val>
                                                <p:fltVal val="90"/>
                                              </p:val>
                                            </p:tav>
                                            <p:tav tm="100000">
                                              <p:val>
                                                <p:fltVal val="0"/>
                                              </p:val>
                                            </p:tav>
                                          </p:tavLst>
                                        </p:anim>
                                        <p:animEffect transition="in" filter="fade">
                                          <p:cBhvr>
                                            <p:cTn id="56" dur="200"/>
                                            <p:tgtEl>
                                              <p:spTgt spid="4"/>
                                            </p:tgtEl>
                                          </p:cBhvr>
                                        </p:animEffect>
                                      </p:childTnLst>
                                    </p:cTn>
                                  </p:par>
                                  <p:par>
                                    <p:cTn id="57" presetID="31" presetClass="entr" presetSubtype="0" fill="hold" nodeType="withEffect">
                                      <p:stCondLst>
                                        <p:cond delay="300"/>
                                      </p:stCondLst>
                                      <p:childTnLst>
                                        <p:set>
                                          <p:cBhvr>
                                            <p:cTn id="58" dur="1" fill="hold">
                                              <p:stCondLst>
                                                <p:cond delay="0"/>
                                              </p:stCondLst>
                                            </p:cTn>
                                            <p:tgtEl>
                                              <p:spTgt spid="2"/>
                                            </p:tgtEl>
                                            <p:attrNameLst>
                                              <p:attrName>style.visibility</p:attrName>
                                            </p:attrNameLst>
                                          </p:cBhvr>
                                          <p:to>
                                            <p:strVal val="visible"/>
                                          </p:to>
                                        </p:set>
                                        <p:anim calcmode="lin" valueType="num">
                                          <p:cBhvr>
                                            <p:cTn id="59" dur="250" fill="hold"/>
                                            <p:tgtEl>
                                              <p:spTgt spid="2"/>
                                            </p:tgtEl>
                                            <p:attrNameLst>
                                              <p:attrName>ppt_w</p:attrName>
                                            </p:attrNameLst>
                                          </p:cBhvr>
                                          <p:tavLst>
                                            <p:tav tm="0">
                                              <p:val>
                                                <p:fltVal val="0"/>
                                              </p:val>
                                            </p:tav>
                                            <p:tav tm="100000">
                                              <p:val>
                                                <p:strVal val="#ppt_w"/>
                                              </p:val>
                                            </p:tav>
                                          </p:tavLst>
                                        </p:anim>
                                        <p:anim calcmode="lin" valueType="num">
                                          <p:cBhvr>
                                            <p:cTn id="60" dur="250" fill="hold"/>
                                            <p:tgtEl>
                                              <p:spTgt spid="2"/>
                                            </p:tgtEl>
                                            <p:attrNameLst>
                                              <p:attrName>ppt_h</p:attrName>
                                            </p:attrNameLst>
                                          </p:cBhvr>
                                          <p:tavLst>
                                            <p:tav tm="0">
                                              <p:val>
                                                <p:fltVal val="0"/>
                                              </p:val>
                                            </p:tav>
                                            <p:tav tm="100000">
                                              <p:val>
                                                <p:strVal val="#ppt_h"/>
                                              </p:val>
                                            </p:tav>
                                          </p:tavLst>
                                        </p:anim>
                                        <p:anim calcmode="lin" valueType="num">
                                          <p:cBhvr>
                                            <p:cTn id="61" dur="250" fill="hold"/>
                                            <p:tgtEl>
                                              <p:spTgt spid="2"/>
                                            </p:tgtEl>
                                            <p:attrNameLst>
                                              <p:attrName>style.rotation</p:attrName>
                                            </p:attrNameLst>
                                          </p:cBhvr>
                                          <p:tavLst>
                                            <p:tav tm="0">
                                              <p:val>
                                                <p:fltVal val="90"/>
                                              </p:val>
                                            </p:tav>
                                            <p:tav tm="100000">
                                              <p:val>
                                                <p:fltVal val="0"/>
                                              </p:val>
                                            </p:tav>
                                          </p:tavLst>
                                        </p:anim>
                                        <p:animEffect transition="in" filter="fade">
                                          <p:cBhvr>
                                            <p:cTn id="62" dur="250"/>
                                            <p:tgtEl>
                                              <p:spTgt spid="2"/>
                                            </p:tgtEl>
                                          </p:cBhvr>
                                        </p:animEffect>
                                      </p:childTnLst>
                                    </p:cTn>
                                  </p:par>
                                  <p:par>
                                    <p:cTn id="63" presetID="2" presetClass="entr" presetSubtype="2" fill="hold" nodeType="withEffect">
                                      <p:stCondLst>
                                        <p:cond delay="400"/>
                                      </p:stCondLst>
                                      <p:childTnLst>
                                        <p:set>
                                          <p:cBhvr>
                                            <p:cTn id="64" dur="1" fill="hold">
                                              <p:stCondLst>
                                                <p:cond delay="0"/>
                                              </p:stCondLst>
                                            </p:cTn>
                                            <p:tgtEl>
                                              <p:spTgt spid="72"/>
                                            </p:tgtEl>
                                            <p:attrNameLst>
                                              <p:attrName>style.visibility</p:attrName>
                                            </p:attrNameLst>
                                          </p:cBhvr>
                                          <p:to>
                                            <p:strVal val="visible"/>
                                          </p:to>
                                        </p:set>
                                        <p:anim calcmode="lin" valueType="num">
                                          <p:cBhvr additive="base">
                                            <p:cTn id="65" dur="150" fill="hold"/>
                                            <p:tgtEl>
                                              <p:spTgt spid="72"/>
                                            </p:tgtEl>
                                            <p:attrNameLst>
                                              <p:attrName>ppt_x</p:attrName>
                                            </p:attrNameLst>
                                          </p:cBhvr>
                                          <p:tavLst>
                                            <p:tav tm="0">
                                              <p:val>
                                                <p:strVal val="1+#ppt_w/2"/>
                                              </p:val>
                                            </p:tav>
                                            <p:tav tm="100000">
                                              <p:val>
                                                <p:strVal val="#ppt_x"/>
                                              </p:val>
                                            </p:tav>
                                          </p:tavLst>
                                        </p:anim>
                                        <p:anim calcmode="lin" valueType="num">
                                          <p:cBhvr additive="base">
                                            <p:cTn id="66" dur="150" fill="hold"/>
                                            <p:tgtEl>
                                              <p:spTgt spid="72"/>
                                            </p:tgtEl>
                                            <p:attrNameLst>
                                              <p:attrName>ppt_y</p:attrName>
                                            </p:attrNameLst>
                                          </p:cBhvr>
                                          <p:tavLst>
                                            <p:tav tm="0">
                                              <p:val>
                                                <p:strVal val="#ppt_y"/>
                                              </p:val>
                                            </p:tav>
                                            <p:tav tm="100000">
                                              <p:val>
                                                <p:strVal val="#ppt_y"/>
                                              </p:val>
                                            </p:tav>
                                          </p:tavLst>
                                        </p:anim>
                                      </p:childTnLst>
                                    </p:cTn>
                                  </p:par>
                                  <p:par>
                                    <p:cTn id="67" presetID="31" presetClass="entr" presetSubtype="0" fill="hold" nodeType="withEffect">
                                      <p:stCondLst>
                                        <p:cond delay="450"/>
                                      </p:stCondLst>
                                      <p:childTnLst>
                                        <p:set>
                                          <p:cBhvr>
                                            <p:cTn id="68" dur="1" fill="hold">
                                              <p:stCondLst>
                                                <p:cond delay="0"/>
                                              </p:stCondLst>
                                            </p:cTn>
                                            <p:tgtEl>
                                              <p:spTgt spid="29"/>
                                            </p:tgtEl>
                                            <p:attrNameLst>
                                              <p:attrName>style.visibility</p:attrName>
                                            </p:attrNameLst>
                                          </p:cBhvr>
                                          <p:to>
                                            <p:strVal val="visible"/>
                                          </p:to>
                                        </p:set>
                                        <p:anim calcmode="lin" valueType="num">
                                          <p:cBhvr>
                                            <p:cTn id="69" dur="200" fill="hold"/>
                                            <p:tgtEl>
                                              <p:spTgt spid="29"/>
                                            </p:tgtEl>
                                            <p:attrNameLst>
                                              <p:attrName>ppt_w</p:attrName>
                                            </p:attrNameLst>
                                          </p:cBhvr>
                                          <p:tavLst>
                                            <p:tav tm="0">
                                              <p:val>
                                                <p:fltVal val="0"/>
                                              </p:val>
                                            </p:tav>
                                            <p:tav tm="100000">
                                              <p:val>
                                                <p:strVal val="#ppt_w"/>
                                              </p:val>
                                            </p:tav>
                                          </p:tavLst>
                                        </p:anim>
                                        <p:anim calcmode="lin" valueType="num">
                                          <p:cBhvr>
                                            <p:cTn id="70" dur="200" fill="hold"/>
                                            <p:tgtEl>
                                              <p:spTgt spid="29"/>
                                            </p:tgtEl>
                                            <p:attrNameLst>
                                              <p:attrName>ppt_h</p:attrName>
                                            </p:attrNameLst>
                                          </p:cBhvr>
                                          <p:tavLst>
                                            <p:tav tm="0">
                                              <p:val>
                                                <p:fltVal val="0"/>
                                              </p:val>
                                            </p:tav>
                                            <p:tav tm="100000">
                                              <p:val>
                                                <p:strVal val="#ppt_h"/>
                                              </p:val>
                                            </p:tav>
                                          </p:tavLst>
                                        </p:anim>
                                        <p:anim calcmode="lin" valueType="num">
                                          <p:cBhvr>
                                            <p:cTn id="71" dur="200" fill="hold"/>
                                            <p:tgtEl>
                                              <p:spTgt spid="29"/>
                                            </p:tgtEl>
                                            <p:attrNameLst>
                                              <p:attrName>style.rotation</p:attrName>
                                            </p:attrNameLst>
                                          </p:cBhvr>
                                          <p:tavLst>
                                            <p:tav tm="0">
                                              <p:val>
                                                <p:fltVal val="90"/>
                                              </p:val>
                                            </p:tav>
                                            <p:tav tm="100000">
                                              <p:val>
                                                <p:fltVal val="0"/>
                                              </p:val>
                                            </p:tav>
                                          </p:tavLst>
                                        </p:anim>
                                        <p:animEffect transition="in" filter="fade">
                                          <p:cBhvr>
                                            <p:cTn id="72" dur="200"/>
                                            <p:tgtEl>
                                              <p:spTgt spid="29"/>
                                            </p:tgtEl>
                                          </p:cBhvr>
                                        </p:animEffect>
                                      </p:childTnLst>
                                    </p:cTn>
                                  </p:par>
                                  <p:par>
                                    <p:cTn id="73" presetID="2" presetClass="entr" presetSubtype="1" fill="hold" nodeType="withEffect">
                                      <p:stCondLst>
                                        <p:cond delay="450"/>
                                      </p:stCondLst>
                                      <p:childTnLst>
                                        <p:set>
                                          <p:cBhvr>
                                            <p:cTn id="74" dur="1" fill="hold">
                                              <p:stCondLst>
                                                <p:cond delay="0"/>
                                              </p:stCondLst>
                                            </p:cTn>
                                            <p:tgtEl>
                                              <p:spTgt spid="78"/>
                                            </p:tgtEl>
                                            <p:attrNameLst>
                                              <p:attrName>style.visibility</p:attrName>
                                            </p:attrNameLst>
                                          </p:cBhvr>
                                          <p:to>
                                            <p:strVal val="visible"/>
                                          </p:to>
                                        </p:set>
                                        <p:anim calcmode="lin" valueType="num">
                                          <p:cBhvr additive="base">
                                            <p:cTn id="75" dur="250" fill="hold"/>
                                            <p:tgtEl>
                                              <p:spTgt spid="78"/>
                                            </p:tgtEl>
                                            <p:attrNameLst>
                                              <p:attrName>ppt_x</p:attrName>
                                            </p:attrNameLst>
                                          </p:cBhvr>
                                          <p:tavLst>
                                            <p:tav tm="0">
                                              <p:val>
                                                <p:strVal val="#ppt_x"/>
                                              </p:val>
                                            </p:tav>
                                            <p:tav tm="100000">
                                              <p:val>
                                                <p:strVal val="#ppt_x"/>
                                              </p:val>
                                            </p:tav>
                                          </p:tavLst>
                                        </p:anim>
                                        <p:anim calcmode="lin" valueType="num">
                                          <p:cBhvr additive="base">
                                            <p:cTn id="76" dur="250" fill="hold"/>
                                            <p:tgtEl>
                                              <p:spTgt spid="78"/>
                                            </p:tgtEl>
                                            <p:attrNameLst>
                                              <p:attrName>ppt_y</p:attrName>
                                            </p:attrNameLst>
                                          </p:cBhvr>
                                          <p:tavLst>
                                            <p:tav tm="0">
                                              <p:val>
                                                <p:strVal val="0-#ppt_h/2"/>
                                              </p:val>
                                            </p:tav>
                                            <p:tav tm="100000">
                                              <p:val>
                                                <p:strVal val="#ppt_y"/>
                                              </p:val>
                                            </p:tav>
                                          </p:tavLst>
                                        </p:anim>
                                      </p:childTnLst>
                                    </p:cTn>
                                  </p:par>
                                  <p:par>
                                    <p:cTn id="77" presetID="2" presetClass="entr" presetSubtype="1" fill="hold" nodeType="withEffect">
                                      <p:stCondLst>
                                        <p:cond delay="480"/>
                                      </p:stCondLst>
                                      <p:childTnLst>
                                        <p:set>
                                          <p:cBhvr>
                                            <p:cTn id="78" dur="1" fill="hold">
                                              <p:stCondLst>
                                                <p:cond delay="0"/>
                                              </p:stCondLst>
                                            </p:cTn>
                                            <p:tgtEl>
                                              <p:spTgt spid="16"/>
                                            </p:tgtEl>
                                            <p:attrNameLst>
                                              <p:attrName>style.visibility</p:attrName>
                                            </p:attrNameLst>
                                          </p:cBhvr>
                                          <p:to>
                                            <p:strVal val="visible"/>
                                          </p:to>
                                        </p:set>
                                        <p:anim calcmode="lin" valueType="num">
                                          <p:cBhvr additive="base">
                                            <p:cTn id="79" dur="200" fill="hold"/>
                                            <p:tgtEl>
                                              <p:spTgt spid="16"/>
                                            </p:tgtEl>
                                            <p:attrNameLst>
                                              <p:attrName>ppt_x</p:attrName>
                                            </p:attrNameLst>
                                          </p:cBhvr>
                                          <p:tavLst>
                                            <p:tav tm="0">
                                              <p:val>
                                                <p:strVal val="#ppt_x"/>
                                              </p:val>
                                            </p:tav>
                                            <p:tav tm="100000">
                                              <p:val>
                                                <p:strVal val="#ppt_x"/>
                                              </p:val>
                                            </p:tav>
                                          </p:tavLst>
                                        </p:anim>
                                        <p:anim calcmode="lin" valueType="num">
                                          <p:cBhvr additive="base">
                                            <p:cTn id="80" dur="200" fill="hold"/>
                                            <p:tgtEl>
                                              <p:spTgt spid="16"/>
                                            </p:tgtEl>
                                            <p:attrNameLst>
                                              <p:attrName>ppt_y</p:attrName>
                                            </p:attrNameLst>
                                          </p:cBhvr>
                                          <p:tavLst>
                                            <p:tav tm="0">
                                              <p:val>
                                                <p:strVal val="0-#ppt_h/2"/>
                                              </p:val>
                                            </p:tav>
                                            <p:tav tm="100000">
                                              <p:val>
                                                <p:strVal val="#ppt_y"/>
                                              </p:val>
                                            </p:tav>
                                          </p:tavLst>
                                        </p:anim>
                                      </p:childTnLst>
                                    </p:cTn>
                                  </p:par>
                                  <p:par>
                                    <p:cTn id="81" presetID="2" presetClass="entr" presetSubtype="1" fill="hold" nodeType="withEffect">
                                      <p:stCondLst>
                                        <p:cond delay="520"/>
                                      </p:stCondLst>
                                      <p:childTnLst>
                                        <p:set>
                                          <p:cBhvr>
                                            <p:cTn id="82" dur="1" fill="hold">
                                              <p:stCondLst>
                                                <p:cond delay="0"/>
                                              </p:stCondLst>
                                            </p:cTn>
                                            <p:tgtEl>
                                              <p:spTgt spid="8"/>
                                            </p:tgtEl>
                                            <p:attrNameLst>
                                              <p:attrName>style.visibility</p:attrName>
                                            </p:attrNameLst>
                                          </p:cBhvr>
                                          <p:to>
                                            <p:strVal val="visible"/>
                                          </p:to>
                                        </p:set>
                                        <p:anim calcmode="lin" valueType="num">
                                          <p:cBhvr additive="base">
                                            <p:cTn id="83" dur="200" fill="hold"/>
                                            <p:tgtEl>
                                              <p:spTgt spid="8"/>
                                            </p:tgtEl>
                                            <p:attrNameLst>
                                              <p:attrName>ppt_x</p:attrName>
                                            </p:attrNameLst>
                                          </p:cBhvr>
                                          <p:tavLst>
                                            <p:tav tm="0">
                                              <p:val>
                                                <p:strVal val="#ppt_x"/>
                                              </p:val>
                                            </p:tav>
                                            <p:tav tm="100000">
                                              <p:val>
                                                <p:strVal val="#ppt_x"/>
                                              </p:val>
                                            </p:tav>
                                          </p:tavLst>
                                        </p:anim>
                                        <p:anim calcmode="lin" valueType="num">
                                          <p:cBhvr additive="base">
                                            <p:cTn id="84" dur="2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5" grpId="0"/>
          <p:bldP spid="7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350" fill="hold"/>
                                            <p:tgtEl>
                                              <p:spTgt spid="79"/>
                                            </p:tgtEl>
                                            <p:attrNameLst>
                                              <p:attrName>ppt_x</p:attrName>
                                            </p:attrNameLst>
                                          </p:cBhvr>
                                          <p:tavLst>
                                            <p:tav tm="0">
                                              <p:val>
                                                <p:strVal val="#ppt_x"/>
                                              </p:val>
                                            </p:tav>
                                            <p:tav tm="100000">
                                              <p:val>
                                                <p:strVal val="#ppt_x"/>
                                              </p:val>
                                            </p:tav>
                                          </p:tavLst>
                                        </p:anim>
                                        <p:anim calcmode="lin" valueType="num">
                                          <p:cBhvr additive="base">
                                            <p:cTn id="8" dur="350" fill="hold"/>
                                            <p:tgtEl>
                                              <p:spTgt spid="79"/>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0"/>
                                            </p:tgtEl>
                                            <p:attrNameLst>
                                              <p:attrName>style.visibility</p:attrName>
                                            </p:attrNameLst>
                                          </p:cBhvr>
                                          <p:to>
                                            <p:strVal val="visible"/>
                                          </p:to>
                                        </p:set>
                                        <p:anim calcmode="lin" valueType="num">
                                          <p:cBhvr additive="base">
                                            <p:cTn id="11" dur="350" fill="hold"/>
                                            <p:tgtEl>
                                              <p:spTgt spid="80"/>
                                            </p:tgtEl>
                                            <p:attrNameLst>
                                              <p:attrName>ppt_x</p:attrName>
                                            </p:attrNameLst>
                                          </p:cBhvr>
                                          <p:tavLst>
                                            <p:tav tm="0">
                                              <p:val>
                                                <p:strVal val="1+#ppt_w/2"/>
                                              </p:val>
                                            </p:tav>
                                            <p:tav tm="100000">
                                              <p:val>
                                                <p:strVal val="#ppt_x"/>
                                              </p:val>
                                            </p:tav>
                                          </p:tavLst>
                                        </p:anim>
                                        <p:anim calcmode="lin" valueType="num">
                                          <p:cBhvr additive="base">
                                            <p:cTn id="12" dur="350" fill="hold"/>
                                            <p:tgtEl>
                                              <p:spTgt spid="8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81"/>
                                            </p:tgtEl>
                                            <p:attrNameLst>
                                              <p:attrName>style.visibility</p:attrName>
                                            </p:attrNameLst>
                                          </p:cBhvr>
                                          <p:to>
                                            <p:strVal val="visible"/>
                                          </p:to>
                                        </p:set>
                                        <p:anim calcmode="lin" valueType="num">
                                          <p:cBhvr additive="base">
                                            <p:cTn id="15" dur="350" fill="hold"/>
                                            <p:tgtEl>
                                              <p:spTgt spid="81"/>
                                            </p:tgtEl>
                                            <p:attrNameLst>
                                              <p:attrName>ppt_x</p:attrName>
                                            </p:attrNameLst>
                                          </p:cBhvr>
                                          <p:tavLst>
                                            <p:tav tm="0">
                                              <p:val>
                                                <p:strVal val="0-#ppt_w/2"/>
                                              </p:val>
                                            </p:tav>
                                            <p:tav tm="100000">
                                              <p:val>
                                                <p:strVal val="#ppt_x"/>
                                              </p:val>
                                            </p:tav>
                                          </p:tavLst>
                                        </p:anim>
                                        <p:anim calcmode="lin" valueType="num">
                                          <p:cBhvr additive="base">
                                            <p:cTn id="16" dur="35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50" fill="hold"/>
                                            <p:tgtEl>
                                              <p:spTgt spid="5"/>
                                            </p:tgtEl>
                                            <p:attrNameLst>
                                              <p:attrName>ppt_w</p:attrName>
                                            </p:attrNameLst>
                                          </p:cBhvr>
                                          <p:tavLst>
                                            <p:tav tm="0">
                                              <p:val>
                                                <p:fltVal val="0"/>
                                              </p:val>
                                            </p:tav>
                                            <p:tav tm="100000">
                                              <p:val>
                                                <p:strVal val="#ppt_w"/>
                                              </p:val>
                                            </p:tav>
                                          </p:tavLst>
                                        </p:anim>
                                        <p:anim calcmode="lin" valueType="num">
                                          <p:cBhvr>
                                            <p:cTn id="22" dur="150" fill="hold"/>
                                            <p:tgtEl>
                                              <p:spTgt spid="5"/>
                                            </p:tgtEl>
                                            <p:attrNameLst>
                                              <p:attrName>ppt_h</p:attrName>
                                            </p:attrNameLst>
                                          </p:cBhvr>
                                          <p:tavLst>
                                            <p:tav tm="0">
                                              <p:val>
                                                <p:fltVal val="0"/>
                                              </p:val>
                                            </p:tav>
                                            <p:tav tm="100000">
                                              <p:val>
                                                <p:strVal val="#ppt_h"/>
                                              </p:val>
                                            </p:tav>
                                          </p:tavLst>
                                        </p:anim>
                                        <p:animEffect transition="in" filter="fade">
                                          <p:cBhvr>
                                            <p:cTn id="23" dur="150"/>
                                            <p:tgtEl>
                                              <p:spTgt spid="5"/>
                                            </p:tgtEl>
                                          </p:cBhvr>
                                        </p:animEffect>
                                      </p:childTnLst>
                                    </p:cTn>
                                  </p:par>
                                  <p:par>
                                    <p:cTn id="24" presetID="53" presetClass="entr" presetSubtype="16" fill="hold" grpId="0" nodeType="withEffect">
                                      <p:stCondLst>
                                        <p:cond delay="50"/>
                                      </p:stCondLst>
                                      <p:childTnLst>
                                        <p:set>
                                          <p:cBhvr>
                                            <p:cTn id="25" dur="1" fill="hold">
                                              <p:stCondLst>
                                                <p:cond delay="0"/>
                                              </p:stCondLst>
                                            </p:cTn>
                                            <p:tgtEl>
                                              <p:spTgt spid="77"/>
                                            </p:tgtEl>
                                            <p:attrNameLst>
                                              <p:attrName>style.visibility</p:attrName>
                                            </p:attrNameLst>
                                          </p:cBhvr>
                                          <p:to>
                                            <p:strVal val="visible"/>
                                          </p:to>
                                        </p:set>
                                        <p:anim calcmode="lin" valueType="num">
                                          <p:cBhvr>
                                            <p:cTn id="26" dur="150" fill="hold"/>
                                            <p:tgtEl>
                                              <p:spTgt spid="77"/>
                                            </p:tgtEl>
                                            <p:attrNameLst>
                                              <p:attrName>ppt_w</p:attrName>
                                            </p:attrNameLst>
                                          </p:cBhvr>
                                          <p:tavLst>
                                            <p:tav tm="0">
                                              <p:val>
                                                <p:fltVal val="0"/>
                                              </p:val>
                                            </p:tav>
                                            <p:tav tm="100000">
                                              <p:val>
                                                <p:strVal val="#ppt_w"/>
                                              </p:val>
                                            </p:tav>
                                          </p:tavLst>
                                        </p:anim>
                                        <p:anim calcmode="lin" valueType="num">
                                          <p:cBhvr>
                                            <p:cTn id="27" dur="150" fill="hold"/>
                                            <p:tgtEl>
                                              <p:spTgt spid="77"/>
                                            </p:tgtEl>
                                            <p:attrNameLst>
                                              <p:attrName>ppt_h</p:attrName>
                                            </p:attrNameLst>
                                          </p:cBhvr>
                                          <p:tavLst>
                                            <p:tav tm="0">
                                              <p:val>
                                                <p:fltVal val="0"/>
                                              </p:val>
                                            </p:tav>
                                            <p:tav tm="100000">
                                              <p:val>
                                                <p:strVal val="#ppt_h"/>
                                              </p:val>
                                            </p:tav>
                                          </p:tavLst>
                                        </p:anim>
                                        <p:animEffect transition="in" filter="fade">
                                          <p:cBhvr>
                                            <p:cTn id="28" dur="150"/>
                                            <p:tgtEl>
                                              <p:spTgt spid="77"/>
                                            </p:tgtEl>
                                          </p:cBhvr>
                                        </p:animEffect>
                                      </p:childTnLst>
                                    </p:cTn>
                                  </p:par>
                                  <p:par>
                                    <p:cTn id="29" presetID="2" presetClass="entr" presetSubtype="8" fill="hold" nodeType="withEffect">
                                      <p:stCondLst>
                                        <p:cond delay="15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150" fill="hold"/>
                                            <p:tgtEl>
                                              <p:spTgt spid="37"/>
                                            </p:tgtEl>
                                            <p:attrNameLst>
                                              <p:attrName>ppt_x</p:attrName>
                                            </p:attrNameLst>
                                          </p:cBhvr>
                                          <p:tavLst>
                                            <p:tav tm="0">
                                              <p:val>
                                                <p:strVal val="0-#ppt_w/2"/>
                                              </p:val>
                                            </p:tav>
                                            <p:tav tm="100000">
                                              <p:val>
                                                <p:strVal val="#ppt_x"/>
                                              </p:val>
                                            </p:tav>
                                          </p:tavLst>
                                        </p:anim>
                                        <p:anim calcmode="lin" valueType="num">
                                          <p:cBhvr additive="base">
                                            <p:cTn id="32" dur="150" fill="hold"/>
                                            <p:tgtEl>
                                              <p:spTgt spid="37"/>
                                            </p:tgtEl>
                                            <p:attrNameLst>
                                              <p:attrName>ppt_y</p:attrName>
                                            </p:attrNameLst>
                                          </p:cBhvr>
                                          <p:tavLst>
                                            <p:tav tm="0">
                                              <p:val>
                                                <p:strVal val="#ppt_y"/>
                                              </p:val>
                                            </p:tav>
                                            <p:tav tm="100000">
                                              <p:val>
                                                <p:strVal val="#ppt_y"/>
                                              </p:val>
                                            </p:tav>
                                          </p:tavLst>
                                        </p:anim>
                                      </p:childTnLst>
                                    </p:cTn>
                                  </p:par>
                                  <p:par>
                                    <p:cTn id="33" presetID="2" presetClass="entr" presetSubtype="4" fill="hold" nodeType="withEffect">
                                      <p:stCondLst>
                                        <p:cond delay="15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250" fill="hold"/>
                                            <p:tgtEl>
                                              <p:spTgt spid="20"/>
                                            </p:tgtEl>
                                            <p:attrNameLst>
                                              <p:attrName>ppt_x</p:attrName>
                                            </p:attrNameLst>
                                          </p:cBhvr>
                                          <p:tavLst>
                                            <p:tav tm="0">
                                              <p:val>
                                                <p:strVal val="#ppt_x"/>
                                              </p:val>
                                            </p:tav>
                                            <p:tav tm="100000">
                                              <p:val>
                                                <p:strVal val="#ppt_x"/>
                                              </p:val>
                                            </p:tav>
                                          </p:tavLst>
                                        </p:anim>
                                        <p:anim calcmode="lin" valueType="num">
                                          <p:cBhvr additive="base">
                                            <p:cTn id="36" dur="25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2" fill="hold" nodeType="withEffect">
                                      <p:stCondLst>
                                        <p:cond delay="15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250" fill="hold"/>
                                            <p:tgtEl>
                                              <p:spTgt spid="30"/>
                                            </p:tgtEl>
                                            <p:attrNameLst>
                                              <p:attrName>ppt_x</p:attrName>
                                            </p:attrNameLst>
                                          </p:cBhvr>
                                          <p:tavLst>
                                            <p:tav tm="0">
                                              <p:val>
                                                <p:strVal val="1+#ppt_w/2"/>
                                              </p:val>
                                            </p:tav>
                                            <p:tav tm="100000">
                                              <p:val>
                                                <p:strVal val="#ppt_x"/>
                                              </p:val>
                                            </p:tav>
                                          </p:tavLst>
                                        </p:anim>
                                        <p:anim calcmode="lin" valueType="num">
                                          <p:cBhvr additive="base">
                                            <p:cTn id="40" dur="250" fill="hold"/>
                                            <p:tgtEl>
                                              <p:spTgt spid="30"/>
                                            </p:tgtEl>
                                            <p:attrNameLst>
                                              <p:attrName>ppt_y</p:attrName>
                                            </p:attrNameLst>
                                          </p:cBhvr>
                                          <p:tavLst>
                                            <p:tav tm="0">
                                              <p:val>
                                                <p:strVal val="#ppt_y"/>
                                              </p:val>
                                            </p:tav>
                                            <p:tav tm="100000">
                                              <p:val>
                                                <p:strVal val="#ppt_y"/>
                                              </p:val>
                                            </p:tav>
                                          </p:tavLst>
                                        </p:anim>
                                      </p:childTnLst>
                                    </p:cTn>
                                  </p:par>
                                  <p:par>
                                    <p:cTn id="41" presetID="2" presetClass="entr" presetSubtype="4" fill="hold" nodeType="withEffect">
                                      <p:stCondLst>
                                        <p:cond delay="30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150" fill="hold"/>
                                            <p:tgtEl>
                                              <p:spTgt spid="26"/>
                                            </p:tgtEl>
                                            <p:attrNameLst>
                                              <p:attrName>ppt_x</p:attrName>
                                            </p:attrNameLst>
                                          </p:cBhvr>
                                          <p:tavLst>
                                            <p:tav tm="0">
                                              <p:val>
                                                <p:strVal val="#ppt_x"/>
                                              </p:val>
                                            </p:tav>
                                            <p:tav tm="100000">
                                              <p:val>
                                                <p:strVal val="#ppt_x"/>
                                              </p:val>
                                            </p:tav>
                                          </p:tavLst>
                                        </p:anim>
                                        <p:anim calcmode="lin" valueType="num">
                                          <p:cBhvr additive="base">
                                            <p:cTn id="44" dur="150" fill="hold"/>
                                            <p:tgtEl>
                                              <p:spTgt spid="26"/>
                                            </p:tgtEl>
                                            <p:attrNameLst>
                                              <p:attrName>ppt_y</p:attrName>
                                            </p:attrNameLst>
                                          </p:cBhvr>
                                          <p:tavLst>
                                            <p:tav tm="0">
                                              <p:val>
                                                <p:strVal val="1+#ppt_h/2"/>
                                              </p:val>
                                            </p:tav>
                                            <p:tav tm="100000">
                                              <p:val>
                                                <p:strVal val="#ppt_y"/>
                                              </p:val>
                                            </p:tav>
                                          </p:tavLst>
                                        </p:anim>
                                      </p:childTnLst>
                                    </p:cTn>
                                  </p:par>
                                  <p:par>
                                    <p:cTn id="45" presetID="31" presetClass="entr" presetSubtype="0" fill="hold" nodeType="withEffect">
                                      <p:stCondLst>
                                        <p:cond delay="300"/>
                                      </p:stCondLst>
                                      <p:childTnLst>
                                        <p:set>
                                          <p:cBhvr>
                                            <p:cTn id="46" dur="1" fill="hold">
                                              <p:stCondLst>
                                                <p:cond delay="0"/>
                                              </p:stCondLst>
                                            </p:cTn>
                                            <p:tgtEl>
                                              <p:spTgt spid="75"/>
                                            </p:tgtEl>
                                            <p:attrNameLst>
                                              <p:attrName>style.visibility</p:attrName>
                                            </p:attrNameLst>
                                          </p:cBhvr>
                                          <p:to>
                                            <p:strVal val="visible"/>
                                          </p:to>
                                        </p:set>
                                        <p:anim calcmode="lin" valueType="num">
                                          <p:cBhvr>
                                            <p:cTn id="47" dur="200" fill="hold"/>
                                            <p:tgtEl>
                                              <p:spTgt spid="75"/>
                                            </p:tgtEl>
                                            <p:attrNameLst>
                                              <p:attrName>ppt_w</p:attrName>
                                            </p:attrNameLst>
                                          </p:cBhvr>
                                          <p:tavLst>
                                            <p:tav tm="0">
                                              <p:val>
                                                <p:fltVal val="0"/>
                                              </p:val>
                                            </p:tav>
                                            <p:tav tm="100000">
                                              <p:val>
                                                <p:strVal val="#ppt_w"/>
                                              </p:val>
                                            </p:tav>
                                          </p:tavLst>
                                        </p:anim>
                                        <p:anim calcmode="lin" valueType="num">
                                          <p:cBhvr>
                                            <p:cTn id="48" dur="200" fill="hold"/>
                                            <p:tgtEl>
                                              <p:spTgt spid="75"/>
                                            </p:tgtEl>
                                            <p:attrNameLst>
                                              <p:attrName>ppt_h</p:attrName>
                                            </p:attrNameLst>
                                          </p:cBhvr>
                                          <p:tavLst>
                                            <p:tav tm="0">
                                              <p:val>
                                                <p:fltVal val="0"/>
                                              </p:val>
                                            </p:tav>
                                            <p:tav tm="100000">
                                              <p:val>
                                                <p:strVal val="#ppt_h"/>
                                              </p:val>
                                            </p:tav>
                                          </p:tavLst>
                                        </p:anim>
                                        <p:anim calcmode="lin" valueType="num">
                                          <p:cBhvr>
                                            <p:cTn id="49" dur="200" fill="hold"/>
                                            <p:tgtEl>
                                              <p:spTgt spid="75"/>
                                            </p:tgtEl>
                                            <p:attrNameLst>
                                              <p:attrName>style.rotation</p:attrName>
                                            </p:attrNameLst>
                                          </p:cBhvr>
                                          <p:tavLst>
                                            <p:tav tm="0">
                                              <p:val>
                                                <p:fltVal val="90"/>
                                              </p:val>
                                            </p:tav>
                                            <p:tav tm="100000">
                                              <p:val>
                                                <p:fltVal val="0"/>
                                              </p:val>
                                            </p:tav>
                                          </p:tavLst>
                                        </p:anim>
                                        <p:animEffect transition="in" filter="fade">
                                          <p:cBhvr>
                                            <p:cTn id="50" dur="200"/>
                                            <p:tgtEl>
                                              <p:spTgt spid="75"/>
                                            </p:tgtEl>
                                          </p:cBhvr>
                                        </p:animEffect>
                                      </p:childTnLst>
                                    </p:cTn>
                                  </p:par>
                                  <p:par>
                                    <p:cTn id="51" presetID="31" presetClass="entr" presetSubtype="0" fill="hold" nodeType="withEffect">
                                      <p:stCondLst>
                                        <p:cond delay="350"/>
                                      </p:stCondLst>
                                      <p:childTnLst>
                                        <p:set>
                                          <p:cBhvr>
                                            <p:cTn id="52" dur="1" fill="hold">
                                              <p:stCondLst>
                                                <p:cond delay="0"/>
                                              </p:stCondLst>
                                            </p:cTn>
                                            <p:tgtEl>
                                              <p:spTgt spid="4"/>
                                            </p:tgtEl>
                                            <p:attrNameLst>
                                              <p:attrName>style.visibility</p:attrName>
                                            </p:attrNameLst>
                                          </p:cBhvr>
                                          <p:to>
                                            <p:strVal val="visible"/>
                                          </p:to>
                                        </p:set>
                                        <p:anim calcmode="lin" valueType="num">
                                          <p:cBhvr>
                                            <p:cTn id="53" dur="200" fill="hold"/>
                                            <p:tgtEl>
                                              <p:spTgt spid="4"/>
                                            </p:tgtEl>
                                            <p:attrNameLst>
                                              <p:attrName>ppt_w</p:attrName>
                                            </p:attrNameLst>
                                          </p:cBhvr>
                                          <p:tavLst>
                                            <p:tav tm="0">
                                              <p:val>
                                                <p:fltVal val="0"/>
                                              </p:val>
                                            </p:tav>
                                            <p:tav tm="100000">
                                              <p:val>
                                                <p:strVal val="#ppt_w"/>
                                              </p:val>
                                            </p:tav>
                                          </p:tavLst>
                                        </p:anim>
                                        <p:anim calcmode="lin" valueType="num">
                                          <p:cBhvr>
                                            <p:cTn id="54" dur="200" fill="hold"/>
                                            <p:tgtEl>
                                              <p:spTgt spid="4"/>
                                            </p:tgtEl>
                                            <p:attrNameLst>
                                              <p:attrName>ppt_h</p:attrName>
                                            </p:attrNameLst>
                                          </p:cBhvr>
                                          <p:tavLst>
                                            <p:tav tm="0">
                                              <p:val>
                                                <p:fltVal val="0"/>
                                              </p:val>
                                            </p:tav>
                                            <p:tav tm="100000">
                                              <p:val>
                                                <p:strVal val="#ppt_h"/>
                                              </p:val>
                                            </p:tav>
                                          </p:tavLst>
                                        </p:anim>
                                        <p:anim calcmode="lin" valueType="num">
                                          <p:cBhvr>
                                            <p:cTn id="55" dur="200" fill="hold"/>
                                            <p:tgtEl>
                                              <p:spTgt spid="4"/>
                                            </p:tgtEl>
                                            <p:attrNameLst>
                                              <p:attrName>style.rotation</p:attrName>
                                            </p:attrNameLst>
                                          </p:cBhvr>
                                          <p:tavLst>
                                            <p:tav tm="0">
                                              <p:val>
                                                <p:fltVal val="90"/>
                                              </p:val>
                                            </p:tav>
                                            <p:tav tm="100000">
                                              <p:val>
                                                <p:fltVal val="0"/>
                                              </p:val>
                                            </p:tav>
                                          </p:tavLst>
                                        </p:anim>
                                        <p:animEffect transition="in" filter="fade">
                                          <p:cBhvr>
                                            <p:cTn id="56" dur="200"/>
                                            <p:tgtEl>
                                              <p:spTgt spid="4"/>
                                            </p:tgtEl>
                                          </p:cBhvr>
                                        </p:animEffect>
                                      </p:childTnLst>
                                    </p:cTn>
                                  </p:par>
                                  <p:par>
                                    <p:cTn id="57" presetID="31" presetClass="entr" presetSubtype="0" fill="hold" nodeType="withEffect">
                                      <p:stCondLst>
                                        <p:cond delay="300"/>
                                      </p:stCondLst>
                                      <p:childTnLst>
                                        <p:set>
                                          <p:cBhvr>
                                            <p:cTn id="58" dur="1" fill="hold">
                                              <p:stCondLst>
                                                <p:cond delay="0"/>
                                              </p:stCondLst>
                                            </p:cTn>
                                            <p:tgtEl>
                                              <p:spTgt spid="2"/>
                                            </p:tgtEl>
                                            <p:attrNameLst>
                                              <p:attrName>style.visibility</p:attrName>
                                            </p:attrNameLst>
                                          </p:cBhvr>
                                          <p:to>
                                            <p:strVal val="visible"/>
                                          </p:to>
                                        </p:set>
                                        <p:anim calcmode="lin" valueType="num">
                                          <p:cBhvr>
                                            <p:cTn id="59" dur="250" fill="hold"/>
                                            <p:tgtEl>
                                              <p:spTgt spid="2"/>
                                            </p:tgtEl>
                                            <p:attrNameLst>
                                              <p:attrName>ppt_w</p:attrName>
                                            </p:attrNameLst>
                                          </p:cBhvr>
                                          <p:tavLst>
                                            <p:tav tm="0">
                                              <p:val>
                                                <p:fltVal val="0"/>
                                              </p:val>
                                            </p:tav>
                                            <p:tav tm="100000">
                                              <p:val>
                                                <p:strVal val="#ppt_w"/>
                                              </p:val>
                                            </p:tav>
                                          </p:tavLst>
                                        </p:anim>
                                        <p:anim calcmode="lin" valueType="num">
                                          <p:cBhvr>
                                            <p:cTn id="60" dur="250" fill="hold"/>
                                            <p:tgtEl>
                                              <p:spTgt spid="2"/>
                                            </p:tgtEl>
                                            <p:attrNameLst>
                                              <p:attrName>ppt_h</p:attrName>
                                            </p:attrNameLst>
                                          </p:cBhvr>
                                          <p:tavLst>
                                            <p:tav tm="0">
                                              <p:val>
                                                <p:fltVal val="0"/>
                                              </p:val>
                                            </p:tav>
                                            <p:tav tm="100000">
                                              <p:val>
                                                <p:strVal val="#ppt_h"/>
                                              </p:val>
                                            </p:tav>
                                          </p:tavLst>
                                        </p:anim>
                                        <p:anim calcmode="lin" valueType="num">
                                          <p:cBhvr>
                                            <p:cTn id="61" dur="250" fill="hold"/>
                                            <p:tgtEl>
                                              <p:spTgt spid="2"/>
                                            </p:tgtEl>
                                            <p:attrNameLst>
                                              <p:attrName>style.rotation</p:attrName>
                                            </p:attrNameLst>
                                          </p:cBhvr>
                                          <p:tavLst>
                                            <p:tav tm="0">
                                              <p:val>
                                                <p:fltVal val="90"/>
                                              </p:val>
                                            </p:tav>
                                            <p:tav tm="100000">
                                              <p:val>
                                                <p:fltVal val="0"/>
                                              </p:val>
                                            </p:tav>
                                          </p:tavLst>
                                        </p:anim>
                                        <p:animEffect transition="in" filter="fade">
                                          <p:cBhvr>
                                            <p:cTn id="62" dur="250"/>
                                            <p:tgtEl>
                                              <p:spTgt spid="2"/>
                                            </p:tgtEl>
                                          </p:cBhvr>
                                        </p:animEffect>
                                      </p:childTnLst>
                                    </p:cTn>
                                  </p:par>
                                  <p:par>
                                    <p:cTn id="63" presetID="2" presetClass="entr" presetSubtype="2" fill="hold" nodeType="withEffect">
                                      <p:stCondLst>
                                        <p:cond delay="400"/>
                                      </p:stCondLst>
                                      <p:childTnLst>
                                        <p:set>
                                          <p:cBhvr>
                                            <p:cTn id="64" dur="1" fill="hold">
                                              <p:stCondLst>
                                                <p:cond delay="0"/>
                                              </p:stCondLst>
                                            </p:cTn>
                                            <p:tgtEl>
                                              <p:spTgt spid="72"/>
                                            </p:tgtEl>
                                            <p:attrNameLst>
                                              <p:attrName>style.visibility</p:attrName>
                                            </p:attrNameLst>
                                          </p:cBhvr>
                                          <p:to>
                                            <p:strVal val="visible"/>
                                          </p:to>
                                        </p:set>
                                        <p:anim calcmode="lin" valueType="num">
                                          <p:cBhvr additive="base">
                                            <p:cTn id="65" dur="150" fill="hold"/>
                                            <p:tgtEl>
                                              <p:spTgt spid="72"/>
                                            </p:tgtEl>
                                            <p:attrNameLst>
                                              <p:attrName>ppt_x</p:attrName>
                                            </p:attrNameLst>
                                          </p:cBhvr>
                                          <p:tavLst>
                                            <p:tav tm="0">
                                              <p:val>
                                                <p:strVal val="1+#ppt_w/2"/>
                                              </p:val>
                                            </p:tav>
                                            <p:tav tm="100000">
                                              <p:val>
                                                <p:strVal val="#ppt_x"/>
                                              </p:val>
                                            </p:tav>
                                          </p:tavLst>
                                        </p:anim>
                                        <p:anim calcmode="lin" valueType="num">
                                          <p:cBhvr additive="base">
                                            <p:cTn id="66" dur="150" fill="hold"/>
                                            <p:tgtEl>
                                              <p:spTgt spid="72"/>
                                            </p:tgtEl>
                                            <p:attrNameLst>
                                              <p:attrName>ppt_y</p:attrName>
                                            </p:attrNameLst>
                                          </p:cBhvr>
                                          <p:tavLst>
                                            <p:tav tm="0">
                                              <p:val>
                                                <p:strVal val="#ppt_y"/>
                                              </p:val>
                                            </p:tav>
                                            <p:tav tm="100000">
                                              <p:val>
                                                <p:strVal val="#ppt_y"/>
                                              </p:val>
                                            </p:tav>
                                          </p:tavLst>
                                        </p:anim>
                                      </p:childTnLst>
                                    </p:cTn>
                                  </p:par>
                                  <p:par>
                                    <p:cTn id="67" presetID="31" presetClass="entr" presetSubtype="0" fill="hold" nodeType="withEffect">
                                      <p:stCondLst>
                                        <p:cond delay="450"/>
                                      </p:stCondLst>
                                      <p:childTnLst>
                                        <p:set>
                                          <p:cBhvr>
                                            <p:cTn id="68" dur="1" fill="hold">
                                              <p:stCondLst>
                                                <p:cond delay="0"/>
                                              </p:stCondLst>
                                            </p:cTn>
                                            <p:tgtEl>
                                              <p:spTgt spid="29"/>
                                            </p:tgtEl>
                                            <p:attrNameLst>
                                              <p:attrName>style.visibility</p:attrName>
                                            </p:attrNameLst>
                                          </p:cBhvr>
                                          <p:to>
                                            <p:strVal val="visible"/>
                                          </p:to>
                                        </p:set>
                                        <p:anim calcmode="lin" valueType="num">
                                          <p:cBhvr>
                                            <p:cTn id="69" dur="200" fill="hold"/>
                                            <p:tgtEl>
                                              <p:spTgt spid="29"/>
                                            </p:tgtEl>
                                            <p:attrNameLst>
                                              <p:attrName>ppt_w</p:attrName>
                                            </p:attrNameLst>
                                          </p:cBhvr>
                                          <p:tavLst>
                                            <p:tav tm="0">
                                              <p:val>
                                                <p:fltVal val="0"/>
                                              </p:val>
                                            </p:tav>
                                            <p:tav tm="100000">
                                              <p:val>
                                                <p:strVal val="#ppt_w"/>
                                              </p:val>
                                            </p:tav>
                                          </p:tavLst>
                                        </p:anim>
                                        <p:anim calcmode="lin" valueType="num">
                                          <p:cBhvr>
                                            <p:cTn id="70" dur="200" fill="hold"/>
                                            <p:tgtEl>
                                              <p:spTgt spid="29"/>
                                            </p:tgtEl>
                                            <p:attrNameLst>
                                              <p:attrName>ppt_h</p:attrName>
                                            </p:attrNameLst>
                                          </p:cBhvr>
                                          <p:tavLst>
                                            <p:tav tm="0">
                                              <p:val>
                                                <p:fltVal val="0"/>
                                              </p:val>
                                            </p:tav>
                                            <p:tav tm="100000">
                                              <p:val>
                                                <p:strVal val="#ppt_h"/>
                                              </p:val>
                                            </p:tav>
                                          </p:tavLst>
                                        </p:anim>
                                        <p:anim calcmode="lin" valueType="num">
                                          <p:cBhvr>
                                            <p:cTn id="71" dur="200" fill="hold"/>
                                            <p:tgtEl>
                                              <p:spTgt spid="29"/>
                                            </p:tgtEl>
                                            <p:attrNameLst>
                                              <p:attrName>style.rotation</p:attrName>
                                            </p:attrNameLst>
                                          </p:cBhvr>
                                          <p:tavLst>
                                            <p:tav tm="0">
                                              <p:val>
                                                <p:fltVal val="90"/>
                                              </p:val>
                                            </p:tav>
                                            <p:tav tm="100000">
                                              <p:val>
                                                <p:fltVal val="0"/>
                                              </p:val>
                                            </p:tav>
                                          </p:tavLst>
                                        </p:anim>
                                        <p:animEffect transition="in" filter="fade">
                                          <p:cBhvr>
                                            <p:cTn id="72" dur="200"/>
                                            <p:tgtEl>
                                              <p:spTgt spid="29"/>
                                            </p:tgtEl>
                                          </p:cBhvr>
                                        </p:animEffect>
                                      </p:childTnLst>
                                    </p:cTn>
                                  </p:par>
                                  <p:par>
                                    <p:cTn id="73" presetID="2" presetClass="entr" presetSubtype="1" fill="hold" nodeType="withEffect">
                                      <p:stCondLst>
                                        <p:cond delay="450"/>
                                      </p:stCondLst>
                                      <p:childTnLst>
                                        <p:set>
                                          <p:cBhvr>
                                            <p:cTn id="74" dur="1" fill="hold">
                                              <p:stCondLst>
                                                <p:cond delay="0"/>
                                              </p:stCondLst>
                                            </p:cTn>
                                            <p:tgtEl>
                                              <p:spTgt spid="78"/>
                                            </p:tgtEl>
                                            <p:attrNameLst>
                                              <p:attrName>style.visibility</p:attrName>
                                            </p:attrNameLst>
                                          </p:cBhvr>
                                          <p:to>
                                            <p:strVal val="visible"/>
                                          </p:to>
                                        </p:set>
                                        <p:anim calcmode="lin" valueType="num">
                                          <p:cBhvr additive="base">
                                            <p:cTn id="75" dur="250" fill="hold"/>
                                            <p:tgtEl>
                                              <p:spTgt spid="78"/>
                                            </p:tgtEl>
                                            <p:attrNameLst>
                                              <p:attrName>ppt_x</p:attrName>
                                            </p:attrNameLst>
                                          </p:cBhvr>
                                          <p:tavLst>
                                            <p:tav tm="0">
                                              <p:val>
                                                <p:strVal val="#ppt_x"/>
                                              </p:val>
                                            </p:tav>
                                            <p:tav tm="100000">
                                              <p:val>
                                                <p:strVal val="#ppt_x"/>
                                              </p:val>
                                            </p:tav>
                                          </p:tavLst>
                                        </p:anim>
                                        <p:anim calcmode="lin" valueType="num">
                                          <p:cBhvr additive="base">
                                            <p:cTn id="76" dur="250" fill="hold"/>
                                            <p:tgtEl>
                                              <p:spTgt spid="78"/>
                                            </p:tgtEl>
                                            <p:attrNameLst>
                                              <p:attrName>ppt_y</p:attrName>
                                            </p:attrNameLst>
                                          </p:cBhvr>
                                          <p:tavLst>
                                            <p:tav tm="0">
                                              <p:val>
                                                <p:strVal val="0-#ppt_h/2"/>
                                              </p:val>
                                            </p:tav>
                                            <p:tav tm="100000">
                                              <p:val>
                                                <p:strVal val="#ppt_y"/>
                                              </p:val>
                                            </p:tav>
                                          </p:tavLst>
                                        </p:anim>
                                      </p:childTnLst>
                                    </p:cTn>
                                  </p:par>
                                  <p:par>
                                    <p:cTn id="77" presetID="2" presetClass="entr" presetSubtype="1" fill="hold" nodeType="withEffect">
                                      <p:stCondLst>
                                        <p:cond delay="480"/>
                                      </p:stCondLst>
                                      <p:childTnLst>
                                        <p:set>
                                          <p:cBhvr>
                                            <p:cTn id="78" dur="1" fill="hold">
                                              <p:stCondLst>
                                                <p:cond delay="0"/>
                                              </p:stCondLst>
                                            </p:cTn>
                                            <p:tgtEl>
                                              <p:spTgt spid="16"/>
                                            </p:tgtEl>
                                            <p:attrNameLst>
                                              <p:attrName>style.visibility</p:attrName>
                                            </p:attrNameLst>
                                          </p:cBhvr>
                                          <p:to>
                                            <p:strVal val="visible"/>
                                          </p:to>
                                        </p:set>
                                        <p:anim calcmode="lin" valueType="num">
                                          <p:cBhvr additive="base">
                                            <p:cTn id="79" dur="200" fill="hold"/>
                                            <p:tgtEl>
                                              <p:spTgt spid="16"/>
                                            </p:tgtEl>
                                            <p:attrNameLst>
                                              <p:attrName>ppt_x</p:attrName>
                                            </p:attrNameLst>
                                          </p:cBhvr>
                                          <p:tavLst>
                                            <p:tav tm="0">
                                              <p:val>
                                                <p:strVal val="#ppt_x"/>
                                              </p:val>
                                            </p:tav>
                                            <p:tav tm="100000">
                                              <p:val>
                                                <p:strVal val="#ppt_x"/>
                                              </p:val>
                                            </p:tav>
                                          </p:tavLst>
                                        </p:anim>
                                        <p:anim calcmode="lin" valueType="num">
                                          <p:cBhvr additive="base">
                                            <p:cTn id="80" dur="200" fill="hold"/>
                                            <p:tgtEl>
                                              <p:spTgt spid="16"/>
                                            </p:tgtEl>
                                            <p:attrNameLst>
                                              <p:attrName>ppt_y</p:attrName>
                                            </p:attrNameLst>
                                          </p:cBhvr>
                                          <p:tavLst>
                                            <p:tav tm="0">
                                              <p:val>
                                                <p:strVal val="0-#ppt_h/2"/>
                                              </p:val>
                                            </p:tav>
                                            <p:tav tm="100000">
                                              <p:val>
                                                <p:strVal val="#ppt_y"/>
                                              </p:val>
                                            </p:tav>
                                          </p:tavLst>
                                        </p:anim>
                                      </p:childTnLst>
                                    </p:cTn>
                                  </p:par>
                                  <p:par>
                                    <p:cTn id="81" presetID="2" presetClass="entr" presetSubtype="1" fill="hold" nodeType="withEffect">
                                      <p:stCondLst>
                                        <p:cond delay="520"/>
                                      </p:stCondLst>
                                      <p:childTnLst>
                                        <p:set>
                                          <p:cBhvr>
                                            <p:cTn id="82" dur="1" fill="hold">
                                              <p:stCondLst>
                                                <p:cond delay="0"/>
                                              </p:stCondLst>
                                            </p:cTn>
                                            <p:tgtEl>
                                              <p:spTgt spid="8"/>
                                            </p:tgtEl>
                                            <p:attrNameLst>
                                              <p:attrName>style.visibility</p:attrName>
                                            </p:attrNameLst>
                                          </p:cBhvr>
                                          <p:to>
                                            <p:strVal val="visible"/>
                                          </p:to>
                                        </p:set>
                                        <p:anim calcmode="lin" valueType="num">
                                          <p:cBhvr additive="base">
                                            <p:cTn id="83" dur="200" fill="hold"/>
                                            <p:tgtEl>
                                              <p:spTgt spid="8"/>
                                            </p:tgtEl>
                                            <p:attrNameLst>
                                              <p:attrName>ppt_x</p:attrName>
                                            </p:attrNameLst>
                                          </p:cBhvr>
                                          <p:tavLst>
                                            <p:tav tm="0">
                                              <p:val>
                                                <p:strVal val="#ppt_x"/>
                                              </p:val>
                                            </p:tav>
                                            <p:tav tm="100000">
                                              <p:val>
                                                <p:strVal val="#ppt_x"/>
                                              </p:val>
                                            </p:tav>
                                          </p:tavLst>
                                        </p:anim>
                                        <p:anim calcmode="lin" valueType="num">
                                          <p:cBhvr additive="base">
                                            <p:cTn id="84" dur="2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5" grpId="0"/>
          <p:bldP spid="77"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9" name="Straight Connector 7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780812" y="354509"/>
            <a:ext cx="8134588" cy="769441"/>
          </a:xfrm>
          <a:prstGeom prst="rect">
            <a:avLst/>
          </a:prstGeom>
          <a:noFill/>
        </p:spPr>
        <p:txBody>
          <a:bodyPr wrap="square" rtlCol="0">
            <a:spAutoFit/>
          </a:bodyPr>
          <a:lstStyle/>
          <a:p>
            <a:r>
              <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rPr>
              <a:t>What do Engineers do?</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9502" y="1885950"/>
            <a:ext cx="958604" cy="958604"/>
          </a:xfrm>
          <a:prstGeom prst="rect">
            <a:avLst/>
          </a:prstGeom>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3147" y="2495550"/>
            <a:ext cx="905853" cy="905853"/>
          </a:xfrm>
          <a:prstGeom prst="rect">
            <a:avLst/>
          </a:prstGeom>
        </p:spPr>
      </p:pic>
      <p:grpSp>
        <p:nvGrpSpPr>
          <p:cNvPr id="30" name="Group 29"/>
          <p:cNvGrpSpPr>
            <a:grpSpLocks noChangeAspect="1"/>
          </p:cNvGrpSpPr>
          <p:nvPr/>
        </p:nvGrpSpPr>
        <p:grpSpPr>
          <a:xfrm>
            <a:off x="1600200" y="3889573"/>
            <a:ext cx="5181600" cy="1256213"/>
            <a:chOff x="-7521798" y="742950"/>
            <a:chExt cx="21215796" cy="5143500"/>
          </a:xfrm>
        </p:grpSpPr>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0" y="742950"/>
              <a:ext cx="5692998" cy="5143500"/>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568798" y="742950"/>
              <a:ext cx="5692998" cy="5143500"/>
            </a:xfrm>
            <a:prstGeom prst="rect">
              <a:avLst/>
            </a:prstGeom>
          </p:spPr>
        </p:pic>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1798" y="742950"/>
              <a:ext cx="5692998" cy="5143500"/>
            </a:xfrm>
            <a:prstGeom prst="rect">
              <a:avLst/>
            </a:prstGeom>
          </p:spPr>
        </p:pic>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001000" y="742950"/>
              <a:ext cx="5692998" cy="5143500"/>
            </a:xfrm>
            <a:prstGeom prst="rect">
              <a:avLst/>
            </a:prstGeom>
          </p:spPr>
        </p:pic>
      </p:grpSp>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l="35869" r="35869"/>
          <a:stretch/>
        </p:blipFill>
        <p:spPr>
          <a:xfrm>
            <a:off x="152400" y="1407679"/>
            <a:ext cx="1055798" cy="3735819"/>
          </a:xfrm>
          <a:prstGeom prst="rect">
            <a:avLst/>
          </a:prstGeom>
        </p:spPr>
      </p:pic>
      <p:pic>
        <p:nvPicPr>
          <p:cNvPr id="26" name="Picture 25"/>
          <p:cNvPicPr>
            <a:picLocks noChangeAspect="1"/>
          </p:cNvPicPr>
          <p:nvPr/>
        </p:nvPicPr>
        <p:blipFill rotWithShape="1">
          <a:blip r:embed="rId7" cstate="print">
            <a:extLst>
              <a:ext uri="{28A0092B-C50C-407E-A947-70E740481C1C}">
                <a14:useLocalDpi xmlns:a14="http://schemas.microsoft.com/office/drawing/2010/main" val="0"/>
              </a:ext>
            </a:extLst>
          </a:blip>
          <a:srcRect l="21629" r="21629"/>
          <a:stretch/>
        </p:blipFill>
        <p:spPr>
          <a:xfrm>
            <a:off x="1029926" y="3154680"/>
            <a:ext cx="1124186" cy="1981200"/>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29400" y="3257550"/>
            <a:ext cx="1845329" cy="1845329"/>
          </a:xfrm>
          <a:prstGeom prst="rect">
            <a:avLst/>
          </a:prstGeom>
        </p:spPr>
      </p:pic>
      <p:pic>
        <p:nvPicPr>
          <p:cNvPr id="37" name="Picture 3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0602" y="1609210"/>
            <a:ext cx="1743082" cy="368965"/>
          </a:xfrm>
          <a:prstGeom prst="rect">
            <a:avLst/>
          </a:prstGeom>
        </p:spPr>
      </p:pic>
      <p:pic>
        <p:nvPicPr>
          <p:cNvPr id="72" name="Picture 71"/>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4876800" y="1315463"/>
            <a:ext cx="1332487" cy="1332487"/>
          </a:xfrm>
          <a:prstGeom prst="rect">
            <a:avLst/>
          </a:prstGeom>
        </p:spPr>
      </p:pic>
      <p:grpSp>
        <p:nvGrpSpPr>
          <p:cNvPr id="75" name="Racket"/>
          <p:cNvGrpSpPr/>
          <p:nvPr/>
        </p:nvGrpSpPr>
        <p:grpSpPr>
          <a:xfrm>
            <a:off x="4572000" y="2767293"/>
            <a:ext cx="1434597" cy="1099857"/>
            <a:chOff x="1285412" y="1471893"/>
            <a:chExt cx="1533988" cy="1176057"/>
          </a:xfrm>
        </p:grpSpPr>
        <p:pic>
          <p:nvPicPr>
            <p:cNvPr id="28" name="Picture 27"/>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285412" y="1471893"/>
              <a:ext cx="1533988" cy="1176057"/>
            </a:xfrm>
            <a:prstGeom prst="rect">
              <a:avLst/>
            </a:prstGeom>
          </p:spPr>
        </p:pic>
        <p:pic>
          <p:nvPicPr>
            <p:cNvPr id="74" name="Picture 7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15452" y="2106390"/>
              <a:ext cx="389160" cy="389160"/>
            </a:xfrm>
            <a:prstGeom prst="rect">
              <a:avLst/>
            </a:prstGeom>
          </p:spPr>
        </p:pic>
      </p:grpSp>
      <p:sp>
        <p:nvSpPr>
          <p:cNvPr id="5" name="TextBox 4"/>
          <p:cNvSpPr txBox="1"/>
          <p:nvPr/>
        </p:nvSpPr>
        <p:spPr>
          <a:xfrm>
            <a:off x="749300" y="2038350"/>
            <a:ext cx="3289300" cy="923330"/>
          </a:xfrm>
          <a:prstGeom prst="rect">
            <a:avLst/>
          </a:prstGeom>
          <a:noFill/>
        </p:spPr>
        <p:txBody>
          <a:bodyPr wrap="square" rtlCol="0">
            <a:spAutoFit/>
          </a:bodyPr>
          <a:lstStyle/>
          <a:p>
            <a:pPr algn="ctr">
              <a:spcAft>
                <a:spcPts val="600"/>
              </a:spcAft>
            </a:pPr>
            <a:r>
              <a:rPr lang="en-US" sz="5400" dirty="0" smtClean="0">
                <a:ln w="28575">
                  <a:solidFill>
                    <a:schemeClr val="bg1"/>
                  </a:solidFill>
                </a:ln>
                <a:solidFill>
                  <a:schemeClr val="tx1">
                    <a:alpha val="40000"/>
                  </a:schemeClr>
                </a:solidFill>
                <a:latin typeface="Arial Black" panose="020B0A04020102020204" pitchFamily="34" charset="0"/>
                <a:ea typeface="Yu Gothic Light" panose="020B0300000000000000" pitchFamily="34" charset="-128"/>
                <a:cs typeface="Arial" panose="020B0604020202020204" pitchFamily="34" charset="0"/>
              </a:rPr>
              <a:t>Design</a:t>
            </a:r>
            <a:endParaRPr lang="en-US" sz="3200" dirty="0" smtClean="0">
              <a:ln w="28575">
                <a:solidFill>
                  <a:schemeClr val="bg1"/>
                </a:solidFill>
              </a:ln>
              <a:solidFill>
                <a:schemeClr val="tx1">
                  <a:alpha val="40000"/>
                </a:schemeClr>
              </a:solidFill>
              <a:latin typeface="Arial Black" panose="020B0A04020102020204" pitchFamily="34" charset="0"/>
              <a:ea typeface="Yu Gothic Light" panose="020B0300000000000000" pitchFamily="34" charset="-128"/>
              <a:cs typeface="Arial" panose="020B0604020202020204" pitchFamily="34" charset="0"/>
            </a:endParaRPr>
          </a:p>
        </p:txBody>
      </p:sp>
      <p:sp>
        <p:nvSpPr>
          <p:cNvPr id="77" name="TextBox 76"/>
          <p:cNvSpPr txBox="1"/>
          <p:nvPr/>
        </p:nvSpPr>
        <p:spPr>
          <a:xfrm>
            <a:off x="1739900" y="2715220"/>
            <a:ext cx="3289300" cy="923330"/>
          </a:xfrm>
          <a:prstGeom prst="rect">
            <a:avLst/>
          </a:prstGeom>
          <a:noFill/>
        </p:spPr>
        <p:txBody>
          <a:bodyPr wrap="square" rtlCol="0">
            <a:spAutoFit/>
          </a:bodyPr>
          <a:lstStyle/>
          <a:p>
            <a:pPr algn="ctr">
              <a:spcAft>
                <a:spcPts val="600"/>
              </a:spcAft>
            </a:pPr>
            <a:r>
              <a:rPr lang="en-US" sz="5400" dirty="0" smtClean="0">
                <a:ln w="28575">
                  <a:solidFill>
                    <a:schemeClr val="bg1"/>
                  </a:solidFill>
                </a:ln>
                <a:solidFill>
                  <a:schemeClr val="tx1">
                    <a:alpha val="40000"/>
                  </a:schemeClr>
                </a:solidFill>
                <a:latin typeface="Arial Black" panose="020B0A04020102020204" pitchFamily="34" charset="0"/>
                <a:ea typeface="Yu Gothic Light" panose="020B0300000000000000" pitchFamily="34" charset="-128"/>
                <a:cs typeface="Arial" panose="020B0604020202020204" pitchFamily="34" charset="0"/>
              </a:rPr>
              <a:t>Things</a:t>
            </a:r>
            <a:endParaRPr lang="en-US" sz="3200" dirty="0" smtClean="0">
              <a:ln w="28575">
                <a:solidFill>
                  <a:schemeClr val="bg1"/>
                </a:solidFill>
              </a:ln>
              <a:solidFill>
                <a:schemeClr val="tx1">
                  <a:alpha val="40000"/>
                </a:schemeClr>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78" name="Picture 77"/>
          <p:cNvPicPr>
            <a:picLocks noChangeAspect="1"/>
          </p:cNvPicPr>
          <p:nvPr/>
        </p:nvPicPr>
        <p:blipFill rotWithShape="1">
          <a:blip r:embed="rId15" cstate="print">
            <a:extLst>
              <a:ext uri="{28A0092B-C50C-407E-A947-70E740481C1C}">
                <a14:useLocalDpi xmlns:a14="http://schemas.microsoft.com/office/drawing/2010/main" val="0"/>
              </a:ext>
            </a:extLst>
          </a:blip>
          <a:srcRect l="29259" t="11481" r="29259" b="13149"/>
          <a:stretch/>
        </p:blipFill>
        <p:spPr>
          <a:xfrm flipH="1">
            <a:off x="7498134" y="2466398"/>
            <a:ext cx="492185" cy="894281"/>
          </a:xfrm>
          <a:prstGeom prst="rect">
            <a:avLst/>
          </a:prstGeom>
        </p:spPr>
      </p:pic>
      <p:grpSp>
        <p:nvGrpSpPr>
          <p:cNvPr id="16" name="Spray Can"/>
          <p:cNvGrpSpPr>
            <a:grpSpLocks noChangeAspect="1"/>
          </p:cNvGrpSpPr>
          <p:nvPr/>
        </p:nvGrpSpPr>
        <p:grpSpPr>
          <a:xfrm flipH="1">
            <a:off x="6934200" y="1500443"/>
            <a:ext cx="842707" cy="842707"/>
            <a:chOff x="7321666" y="143470"/>
            <a:chExt cx="5143500" cy="5143500"/>
          </a:xfrm>
        </p:grpSpPr>
        <p:pic>
          <p:nvPicPr>
            <p:cNvPr id="3" name="Picture 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21666" y="143470"/>
              <a:ext cx="5143500" cy="5143500"/>
            </a:xfrm>
            <a:prstGeom prst="rect">
              <a:avLst/>
            </a:prstGeom>
          </p:spPr>
        </p:pic>
        <p:sp>
          <p:nvSpPr>
            <p:cNvPr id="82" name="Oval 81"/>
            <p:cNvSpPr/>
            <p:nvPr/>
          </p:nvSpPr>
          <p:spPr>
            <a:xfrm>
              <a:off x="8720540" y="2576215"/>
              <a:ext cx="1358984" cy="13589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8672295" y="2529816"/>
              <a:ext cx="1455476" cy="1455476"/>
            </a:xfrm>
            <a:prstGeom prst="rect">
              <a:avLst/>
            </a:prstGeom>
          </p:spPr>
        </p:pic>
      </p:grpSp>
      <p:grpSp>
        <p:nvGrpSpPr>
          <p:cNvPr id="8" name="Smartphone"/>
          <p:cNvGrpSpPr>
            <a:grpSpLocks noChangeAspect="1"/>
          </p:cNvGrpSpPr>
          <p:nvPr/>
        </p:nvGrpSpPr>
        <p:grpSpPr>
          <a:xfrm>
            <a:off x="6530798" y="1470794"/>
            <a:ext cx="419494" cy="826870"/>
            <a:chOff x="3207513" y="-759492"/>
            <a:chExt cx="2908758" cy="5733485"/>
          </a:xfrm>
        </p:grpSpPr>
        <p:sp>
          <p:nvSpPr>
            <p:cNvPr id="110" name="Rounded Rectangle 109"/>
            <p:cNvSpPr/>
            <p:nvPr/>
          </p:nvSpPr>
          <p:spPr>
            <a:xfrm>
              <a:off x="3317195" y="-704849"/>
              <a:ext cx="2689402" cy="5638800"/>
            </a:xfrm>
            <a:prstGeom prst="roundRect">
              <a:avLst/>
            </a:prstGeom>
            <a:solidFill>
              <a:srgbClr val="2C5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3547209" y="153618"/>
              <a:ext cx="2229366" cy="3930514"/>
              <a:chOff x="3547209" y="153618"/>
              <a:chExt cx="2229366" cy="3930514"/>
            </a:xfrm>
          </p:grpSpPr>
          <p:grpSp>
            <p:nvGrpSpPr>
              <p:cNvPr id="6" name="Group 5"/>
              <p:cNvGrpSpPr/>
              <p:nvPr/>
            </p:nvGrpSpPr>
            <p:grpSpPr>
              <a:xfrm>
                <a:off x="3547210" y="3659429"/>
                <a:ext cx="2229365" cy="424703"/>
                <a:chOff x="3547210" y="3659429"/>
                <a:chExt cx="2229365" cy="424703"/>
              </a:xfrm>
            </p:grpSpPr>
            <p:sp>
              <p:nvSpPr>
                <p:cNvPr id="111" name="Rounded Rectangle 110"/>
                <p:cNvSpPr/>
                <p:nvPr/>
              </p:nvSpPr>
              <p:spPr>
                <a:xfrm>
                  <a:off x="3547210" y="3659429"/>
                  <a:ext cx="424703" cy="4247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ounded Rectangle 111"/>
                <p:cNvSpPr/>
                <p:nvPr/>
              </p:nvSpPr>
              <p:spPr>
                <a:xfrm>
                  <a:off x="4148763" y="3659429"/>
                  <a:ext cx="424703" cy="4247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ounded Rectangle 112"/>
                <p:cNvSpPr/>
                <p:nvPr/>
              </p:nvSpPr>
              <p:spPr>
                <a:xfrm>
                  <a:off x="4750317" y="3659429"/>
                  <a:ext cx="424703" cy="4247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ounded Rectangle 113"/>
                <p:cNvSpPr/>
                <p:nvPr/>
              </p:nvSpPr>
              <p:spPr>
                <a:xfrm>
                  <a:off x="5351872" y="3659429"/>
                  <a:ext cx="424703" cy="4247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p:cNvGrpSpPr/>
              <p:nvPr/>
            </p:nvGrpSpPr>
            <p:grpSpPr>
              <a:xfrm>
                <a:off x="3547209" y="153618"/>
                <a:ext cx="2229365" cy="2831352"/>
                <a:chOff x="-1982089" y="889000"/>
                <a:chExt cx="1999960" cy="2540000"/>
              </a:xfrm>
            </p:grpSpPr>
            <p:grpSp>
              <p:nvGrpSpPr>
                <p:cNvPr id="87" name="Group 86"/>
                <p:cNvGrpSpPr/>
                <p:nvPr/>
              </p:nvGrpSpPr>
              <p:grpSpPr>
                <a:xfrm>
                  <a:off x="-1982089" y="889000"/>
                  <a:ext cx="1999960" cy="381000"/>
                  <a:chOff x="-1905000" y="889000"/>
                  <a:chExt cx="1999960" cy="381000"/>
                </a:xfrm>
              </p:grpSpPr>
              <p:sp>
                <p:nvSpPr>
                  <p:cNvPr id="106" name="Rounded Rectangle 105"/>
                  <p:cNvSpPr/>
                  <p:nvPr/>
                </p:nvSpPr>
                <p:spPr>
                  <a:xfrm>
                    <a:off x="-190500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ounded Rectangle 106"/>
                  <p:cNvSpPr/>
                  <p:nvPr/>
                </p:nvSpPr>
                <p:spPr>
                  <a:xfrm>
                    <a:off x="-1365347"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ed Rectangle 107"/>
                  <p:cNvSpPr/>
                  <p:nvPr/>
                </p:nvSpPr>
                <p:spPr>
                  <a:xfrm>
                    <a:off x="-825694"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ounded Rectangle 108"/>
                  <p:cNvSpPr/>
                  <p:nvPr/>
                </p:nvSpPr>
                <p:spPr>
                  <a:xfrm>
                    <a:off x="-28604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p:cNvGrpSpPr/>
                <p:nvPr/>
              </p:nvGrpSpPr>
              <p:grpSpPr>
                <a:xfrm>
                  <a:off x="-1982089" y="1428750"/>
                  <a:ext cx="1999960" cy="381000"/>
                  <a:chOff x="-1905000" y="889000"/>
                  <a:chExt cx="1999960" cy="381000"/>
                </a:xfrm>
              </p:grpSpPr>
              <p:sp>
                <p:nvSpPr>
                  <p:cNvPr id="102" name="Rounded Rectangle 101"/>
                  <p:cNvSpPr/>
                  <p:nvPr/>
                </p:nvSpPr>
                <p:spPr>
                  <a:xfrm>
                    <a:off x="-190500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ounded Rectangle 102"/>
                  <p:cNvSpPr/>
                  <p:nvPr/>
                </p:nvSpPr>
                <p:spPr>
                  <a:xfrm>
                    <a:off x="-1365347"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ounded Rectangle 103"/>
                  <p:cNvSpPr/>
                  <p:nvPr/>
                </p:nvSpPr>
                <p:spPr>
                  <a:xfrm>
                    <a:off x="-825694"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ed Rectangle 104"/>
                  <p:cNvSpPr/>
                  <p:nvPr/>
                </p:nvSpPr>
                <p:spPr>
                  <a:xfrm>
                    <a:off x="-28604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88"/>
                <p:cNvGrpSpPr/>
                <p:nvPr/>
              </p:nvGrpSpPr>
              <p:grpSpPr>
                <a:xfrm>
                  <a:off x="-1982089" y="1968500"/>
                  <a:ext cx="1999960" cy="381000"/>
                  <a:chOff x="-1905000" y="889000"/>
                  <a:chExt cx="1999960" cy="381000"/>
                </a:xfrm>
              </p:grpSpPr>
              <p:sp>
                <p:nvSpPr>
                  <p:cNvPr id="98" name="Rounded Rectangle 97"/>
                  <p:cNvSpPr/>
                  <p:nvPr/>
                </p:nvSpPr>
                <p:spPr>
                  <a:xfrm>
                    <a:off x="-190500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ounded Rectangle 98"/>
                  <p:cNvSpPr/>
                  <p:nvPr/>
                </p:nvSpPr>
                <p:spPr>
                  <a:xfrm>
                    <a:off x="-1365347"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99"/>
                  <p:cNvSpPr/>
                  <p:nvPr/>
                </p:nvSpPr>
                <p:spPr>
                  <a:xfrm>
                    <a:off x="-825694"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ed Rectangle 100"/>
                  <p:cNvSpPr/>
                  <p:nvPr/>
                </p:nvSpPr>
                <p:spPr>
                  <a:xfrm>
                    <a:off x="-28604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p:cNvGrpSpPr/>
                <p:nvPr/>
              </p:nvGrpSpPr>
              <p:grpSpPr>
                <a:xfrm>
                  <a:off x="-1982089" y="2508250"/>
                  <a:ext cx="1999960" cy="381000"/>
                  <a:chOff x="-1905000" y="889000"/>
                  <a:chExt cx="1999960" cy="381000"/>
                </a:xfrm>
              </p:grpSpPr>
              <p:sp>
                <p:nvSpPr>
                  <p:cNvPr id="94" name="Rounded Rectangle 93"/>
                  <p:cNvSpPr/>
                  <p:nvPr/>
                </p:nvSpPr>
                <p:spPr>
                  <a:xfrm>
                    <a:off x="-190500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ounded Rectangle 94"/>
                  <p:cNvSpPr/>
                  <p:nvPr/>
                </p:nvSpPr>
                <p:spPr>
                  <a:xfrm>
                    <a:off x="-1365347"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ounded Rectangle 95"/>
                  <p:cNvSpPr/>
                  <p:nvPr/>
                </p:nvSpPr>
                <p:spPr>
                  <a:xfrm>
                    <a:off x="-825694"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ed Rectangle 96"/>
                  <p:cNvSpPr/>
                  <p:nvPr/>
                </p:nvSpPr>
                <p:spPr>
                  <a:xfrm>
                    <a:off x="-28604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90"/>
                <p:cNvGrpSpPr/>
                <p:nvPr/>
              </p:nvGrpSpPr>
              <p:grpSpPr>
                <a:xfrm>
                  <a:off x="-1982089" y="3048000"/>
                  <a:ext cx="920653" cy="381000"/>
                  <a:chOff x="-1905000" y="889000"/>
                  <a:chExt cx="920653" cy="381000"/>
                </a:xfrm>
              </p:grpSpPr>
              <p:sp>
                <p:nvSpPr>
                  <p:cNvPr id="92" name="Rounded Rectangle 91"/>
                  <p:cNvSpPr/>
                  <p:nvPr/>
                </p:nvSpPr>
                <p:spPr>
                  <a:xfrm>
                    <a:off x="-190500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92"/>
                  <p:cNvSpPr/>
                  <p:nvPr/>
                </p:nvSpPr>
                <p:spPr>
                  <a:xfrm>
                    <a:off x="-1365347"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86" name="Picture 8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207513" y="-759492"/>
              <a:ext cx="2908758" cy="5733485"/>
            </a:xfrm>
            <a:prstGeom prst="rect">
              <a:avLst/>
            </a:prstGeom>
          </p:spPr>
        </p:pic>
      </p:grpSp>
      <p:sp>
        <p:nvSpPr>
          <p:cNvPr id="69" name="TextBox 68"/>
          <p:cNvSpPr txBox="1"/>
          <p:nvPr/>
        </p:nvSpPr>
        <p:spPr>
          <a:xfrm>
            <a:off x="780812" y="448056"/>
            <a:ext cx="7448788" cy="646331"/>
          </a:xfrm>
          <a:prstGeom prst="rect">
            <a:avLst/>
          </a:prstGeom>
          <a:noFill/>
        </p:spPr>
        <p:txBody>
          <a:bodyPr wrap="square" rtlCol="0">
            <a:spAutoFit/>
          </a:bodyPr>
          <a:lstStyle/>
          <a:p>
            <a:r>
              <a:rPr lang="en-US" sz="36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Engineering Design Process</a:t>
            </a:r>
            <a:endParaRPr lang="en-US" sz="36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16" name="Circle - Problem"/>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469230" y="2571750"/>
            <a:ext cx="643890" cy="643890"/>
          </a:xfrm>
          <a:prstGeom prst="rect">
            <a:avLst/>
          </a:prstGeom>
          <a:effectLst/>
        </p:spPr>
      </p:pic>
      <p:pic>
        <p:nvPicPr>
          <p:cNvPr id="117" name="Circle - Research"/>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320289" y="2572227"/>
            <a:ext cx="642938" cy="642937"/>
          </a:xfrm>
          <a:prstGeom prst="rect">
            <a:avLst/>
          </a:prstGeom>
          <a:effectLst/>
        </p:spPr>
      </p:pic>
      <p:pic>
        <p:nvPicPr>
          <p:cNvPr id="118" name="Circle - Requirements"/>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170396" y="2571750"/>
            <a:ext cx="643890" cy="643890"/>
          </a:xfrm>
          <a:prstGeom prst="rect">
            <a:avLst/>
          </a:prstGeom>
          <a:effectLst/>
        </p:spPr>
      </p:pic>
      <p:pic>
        <p:nvPicPr>
          <p:cNvPr id="119" name="Circle - Solution"/>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021455" y="2571750"/>
            <a:ext cx="643890" cy="643890"/>
          </a:xfrm>
          <a:prstGeom prst="rect">
            <a:avLst/>
          </a:prstGeom>
          <a:effectLst/>
        </p:spPr>
      </p:pic>
      <p:pic>
        <p:nvPicPr>
          <p:cNvPr id="120" name="Circle - Prototype"/>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872514" y="2571750"/>
            <a:ext cx="643890" cy="643890"/>
          </a:xfrm>
          <a:prstGeom prst="rect">
            <a:avLst/>
          </a:prstGeom>
          <a:effectLst/>
        </p:spPr>
      </p:pic>
      <p:pic>
        <p:nvPicPr>
          <p:cNvPr id="121" name="Circle - Testing"/>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723573" y="2571750"/>
            <a:ext cx="643890" cy="643890"/>
          </a:xfrm>
          <a:prstGeom prst="rect">
            <a:avLst/>
          </a:prstGeom>
          <a:effectLst/>
        </p:spPr>
      </p:pic>
      <p:pic>
        <p:nvPicPr>
          <p:cNvPr id="122" name="Circle - Communicate"/>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574630" y="2571750"/>
            <a:ext cx="643890" cy="643890"/>
          </a:xfrm>
          <a:prstGeom prst="rect">
            <a:avLst/>
          </a:prstGeom>
          <a:effectLst/>
        </p:spPr>
      </p:pic>
    </p:spTree>
    <p:extLst>
      <p:ext uri="{BB962C8B-B14F-4D97-AF65-F5344CB8AC3E}">
        <p14:creationId xmlns:p14="http://schemas.microsoft.com/office/powerpoint/2010/main" val="3343263949"/>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afterEffect">
                                      <p:stCondLst>
                                        <p:cond delay="0"/>
                                      </p:stCondLst>
                                      <p:childTnLst>
                                        <p:anim calcmode="lin" valueType="num">
                                          <p:cBhvr additive="base">
                                            <p:cTn id="6" dur="250"/>
                                            <p:tgtEl>
                                              <p:spTgt spid="30"/>
                                            </p:tgtEl>
                                            <p:attrNameLst>
                                              <p:attrName>ppt_x</p:attrName>
                                            </p:attrNameLst>
                                          </p:cBhvr>
                                          <p:tavLst>
                                            <p:tav tm="0">
                                              <p:val>
                                                <p:strVal val="ppt_x"/>
                                              </p:val>
                                            </p:tav>
                                            <p:tav tm="100000">
                                              <p:val>
                                                <p:strVal val="ppt_x"/>
                                              </p:val>
                                            </p:tav>
                                          </p:tavLst>
                                        </p:anim>
                                        <p:anim calcmode="lin" valueType="num">
                                          <p:cBhvr additive="base">
                                            <p:cTn id="7" dur="250"/>
                                            <p:tgtEl>
                                              <p:spTgt spid="30"/>
                                            </p:tgtEl>
                                            <p:attrNameLst>
                                              <p:attrName>ppt_y</p:attrName>
                                            </p:attrNameLst>
                                          </p:cBhvr>
                                          <p:tavLst>
                                            <p:tav tm="0">
                                              <p:val>
                                                <p:strVal val="ppt_y"/>
                                              </p:val>
                                            </p:tav>
                                            <p:tav tm="100000">
                                              <p:val>
                                                <p:strVal val="1+ppt_h/2"/>
                                              </p:val>
                                            </p:tav>
                                          </p:tavLst>
                                        </p:anim>
                                        <p:set>
                                          <p:cBhvr>
                                            <p:cTn id="8" dur="1" fill="hold">
                                              <p:stCondLst>
                                                <p:cond delay="249"/>
                                              </p:stCondLst>
                                            </p:cTn>
                                            <p:tgtEl>
                                              <p:spTgt spid="30"/>
                                            </p:tgtEl>
                                            <p:attrNameLst>
                                              <p:attrName>style.visibility</p:attrName>
                                            </p:attrNameLst>
                                          </p:cBhvr>
                                          <p:to>
                                            <p:strVal val="hidden"/>
                                          </p:to>
                                        </p:set>
                                      </p:childTnLst>
                                    </p:cTn>
                                  </p:par>
                                  <p:par>
                                    <p:cTn id="9" presetID="2" presetClass="exit" presetSubtype="4" fill="hold" nodeType="withEffect">
                                      <p:stCondLst>
                                        <p:cond delay="50"/>
                                      </p:stCondLst>
                                      <p:childTnLst>
                                        <p:anim calcmode="lin" valueType="num">
                                          <p:cBhvr additive="base">
                                            <p:cTn id="10" dur="250"/>
                                            <p:tgtEl>
                                              <p:spTgt spid="26"/>
                                            </p:tgtEl>
                                            <p:attrNameLst>
                                              <p:attrName>ppt_x</p:attrName>
                                            </p:attrNameLst>
                                          </p:cBhvr>
                                          <p:tavLst>
                                            <p:tav tm="0">
                                              <p:val>
                                                <p:strVal val="ppt_x"/>
                                              </p:val>
                                            </p:tav>
                                            <p:tav tm="100000">
                                              <p:val>
                                                <p:strVal val="ppt_x"/>
                                              </p:val>
                                            </p:tav>
                                          </p:tavLst>
                                        </p:anim>
                                        <p:anim calcmode="lin" valueType="num">
                                          <p:cBhvr additive="base">
                                            <p:cTn id="11" dur="250"/>
                                            <p:tgtEl>
                                              <p:spTgt spid="26"/>
                                            </p:tgtEl>
                                            <p:attrNameLst>
                                              <p:attrName>ppt_y</p:attrName>
                                            </p:attrNameLst>
                                          </p:cBhvr>
                                          <p:tavLst>
                                            <p:tav tm="0">
                                              <p:val>
                                                <p:strVal val="ppt_y"/>
                                              </p:val>
                                            </p:tav>
                                            <p:tav tm="100000">
                                              <p:val>
                                                <p:strVal val="1+ppt_h/2"/>
                                              </p:val>
                                            </p:tav>
                                          </p:tavLst>
                                        </p:anim>
                                        <p:set>
                                          <p:cBhvr>
                                            <p:cTn id="12" dur="1" fill="hold">
                                              <p:stCondLst>
                                                <p:cond delay="249"/>
                                              </p:stCondLst>
                                            </p:cTn>
                                            <p:tgtEl>
                                              <p:spTgt spid="26"/>
                                            </p:tgtEl>
                                            <p:attrNameLst>
                                              <p:attrName>style.visibility</p:attrName>
                                            </p:attrNameLst>
                                          </p:cBhvr>
                                          <p:to>
                                            <p:strVal val="hidden"/>
                                          </p:to>
                                        </p:set>
                                      </p:childTnLst>
                                    </p:cTn>
                                  </p:par>
                                  <p:par>
                                    <p:cTn id="13" presetID="2" presetClass="exit" presetSubtype="4" fill="hold" nodeType="withEffect">
                                      <p:stCondLst>
                                        <p:cond delay="80"/>
                                      </p:stCondLst>
                                      <p:childTnLst>
                                        <p:anim calcmode="lin" valueType="num">
                                          <p:cBhvr additive="base">
                                            <p:cTn id="14" dur="250"/>
                                            <p:tgtEl>
                                              <p:spTgt spid="2"/>
                                            </p:tgtEl>
                                            <p:attrNameLst>
                                              <p:attrName>ppt_x</p:attrName>
                                            </p:attrNameLst>
                                          </p:cBhvr>
                                          <p:tavLst>
                                            <p:tav tm="0">
                                              <p:val>
                                                <p:strVal val="ppt_x"/>
                                              </p:val>
                                            </p:tav>
                                            <p:tav tm="100000">
                                              <p:val>
                                                <p:strVal val="ppt_x"/>
                                              </p:val>
                                            </p:tav>
                                          </p:tavLst>
                                        </p:anim>
                                        <p:anim calcmode="lin" valueType="num">
                                          <p:cBhvr additive="base">
                                            <p:cTn id="15" dur="250"/>
                                            <p:tgtEl>
                                              <p:spTgt spid="2"/>
                                            </p:tgtEl>
                                            <p:attrNameLst>
                                              <p:attrName>ppt_y</p:attrName>
                                            </p:attrNameLst>
                                          </p:cBhvr>
                                          <p:tavLst>
                                            <p:tav tm="0">
                                              <p:val>
                                                <p:strVal val="ppt_y"/>
                                              </p:val>
                                            </p:tav>
                                            <p:tav tm="100000">
                                              <p:val>
                                                <p:strVal val="1+ppt_h/2"/>
                                              </p:val>
                                            </p:tav>
                                          </p:tavLst>
                                        </p:anim>
                                        <p:set>
                                          <p:cBhvr>
                                            <p:cTn id="16" dur="1" fill="hold">
                                              <p:stCondLst>
                                                <p:cond delay="249"/>
                                              </p:stCondLst>
                                            </p:cTn>
                                            <p:tgtEl>
                                              <p:spTgt spid="2"/>
                                            </p:tgtEl>
                                            <p:attrNameLst>
                                              <p:attrName>style.visibility</p:attrName>
                                            </p:attrNameLst>
                                          </p:cBhvr>
                                          <p:to>
                                            <p:strVal val="hidden"/>
                                          </p:to>
                                        </p:set>
                                      </p:childTnLst>
                                    </p:cTn>
                                  </p:par>
                                  <p:par>
                                    <p:cTn id="17" presetID="2" presetClass="exit" presetSubtype="4" fill="hold" nodeType="withEffect">
                                      <p:stCondLst>
                                        <p:cond delay="100"/>
                                      </p:stCondLst>
                                      <p:childTnLst>
                                        <p:anim calcmode="lin" valueType="num">
                                          <p:cBhvr additive="base">
                                            <p:cTn id="18" dur="250"/>
                                            <p:tgtEl>
                                              <p:spTgt spid="75"/>
                                            </p:tgtEl>
                                            <p:attrNameLst>
                                              <p:attrName>ppt_x</p:attrName>
                                            </p:attrNameLst>
                                          </p:cBhvr>
                                          <p:tavLst>
                                            <p:tav tm="0">
                                              <p:val>
                                                <p:strVal val="ppt_x"/>
                                              </p:val>
                                            </p:tav>
                                            <p:tav tm="100000">
                                              <p:val>
                                                <p:strVal val="ppt_x"/>
                                              </p:val>
                                            </p:tav>
                                          </p:tavLst>
                                        </p:anim>
                                        <p:anim calcmode="lin" valueType="num">
                                          <p:cBhvr additive="base">
                                            <p:cTn id="19" dur="250"/>
                                            <p:tgtEl>
                                              <p:spTgt spid="75"/>
                                            </p:tgtEl>
                                            <p:attrNameLst>
                                              <p:attrName>ppt_y</p:attrName>
                                            </p:attrNameLst>
                                          </p:cBhvr>
                                          <p:tavLst>
                                            <p:tav tm="0">
                                              <p:val>
                                                <p:strVal val="ppt_y"/>
                                              </p:val>
                                            </p:tav>
                                            <p:tav tm="100000">
                                              <p:val>
                                                <p:strVal val="1+ppt_h/2"/>
                                              </p:val>
                                            </p:tav>
                                          </p:tavLst>
                                        </p:anim>
                                        <p:set>
                                          <p:cBhvr>
                                            <p:cTn id="20" dur="1" fill="hold">
                                              <p:stCondLst>
                                                <p:cond delay="249"/>
                                              </p:stCondLst>
                                            </p:cTn>
                                            <p:tgtEl>
                                              <p:spTgt spid="75"/>
                                            </p:tgtEl>
                                            <p:attrNameLst>
                                              <p:attrName>style.visibility</p:attrName>
                                            </p:attrNameLst>
                                          </p:cBhvr>
                                          <p:to>
                                            <p:strVal val="hidden"/>
                                          </p:to>
                                        </p:set>
                                      </p:childTnLst>
                                    </p:cTn>
                                  </p:par>
                                  <p:par>
                                    <p:cTn id="21" presetID="2" presetClass="exit" presetSubtype="4" fill="hold" grpId="0" nodeType="withEffect">
                                      <p:stCondLst>
                                        <p:cond delay="120"/>
                                      </p:stCondLst>
                                      <p:childTnLst>
                                        <p:anim calcmode="lin" valueType="num">
                                          <p:cBhvr additive="base">
                                            <p:cTn id="22" dur="250"/>
                                            <p:tgtEl>
                                              <p:spTgt spid="77"/>
                                            </p:tgtEl>
                                            <p:attrNameLst>
                                              <p:attrName>ppt_x</p:attrName>
                                            </p:attrNameLst>
                                          </p:cBhvr>
                                          <p:tavLst>
                                            <p:tav tm="0">
                                              <p:val>
                                                <p:strVal val="ppt_x"/>
                                              </p:val>
                                            </p:tav>
                                            <p:tav tm="100000">
                                              <p:val>
                                                <p:strVal val="ppt_x"/>
                                              </p:val>
                                            </p:tav>
                                          </p:tavLst>
                                        </p:anim>
                                        <p:anim calcmode="lin" valueType="num">
                                          <p:cBhvr additive="base">
                                            <p:cTn id="23" dur="250"/>
                                            <p:tgtEl>
                                              <p:spTgt spid="77"/>
                                            </p:tgtEl>
                                            <p:attrNameLst>
                                              <p:attrName>ppt_y</p:attrName>
                                            </p:attrNameLst>
                                          </p:cBhvr>
                                          <p:tavLst>
                                            <p:tav tm="0">
                                              <p:val>
                                                <p:strVal val="ppt_y"/>
                                              </p:val>
                                            </p:tav>
                                            <p:tav tm="100000">
                                              <p:val>
                                                <p:strVal val="1+ppt_h/2"/>
                                              </p:val>
                                            </p:tav>
                                          </p:tavLst>
                                        </p:anim>
                                        <p:set>
                                          <p:cBhvr>
                                            <p:cTn id="24" dur="1" fill="hold">
                                              <p:stCondLst>
                                                <p:cond delay="249"/>
                                              </p:stCondLst>
                                            </p:cTn>
                                            <p:tgtEl>
                                              <p:spTgt spid="77"/>
                                            </p:tgtEl>
                                            <p:attrNameLst>
                                              <p:attrName>style.visibility</p:attrName>
                                            </p:attrNameLst>
                                          </p:cBhvr>
                                          <p:to>
                                            <p:strVal val="hidden"/>
                                          </p:to>
                                        </p:set>
                                      </p:childTnLst>
                                    </p:cTn>
                                  </p:par>
                                  <p:par>
                                    <p:cTn id="25" presetID="2" presetClass="exit" presetSubtype="4" fill="hold" nodeType="withEffect">
                                      <p:stCondLst>
                                        <p:cond delay="150"/>
                                      </p:stCondLst>
                                      <p:childTnLst>
                                        <p:anim calcmode="lin" valueType="num">
                                          <p:cBhvr additive="base">
                                            <p:cTn id="26" dur="250"/>
                                            <p:tgtEl>
                                              <p:spTgt spid="29"/>
                                            </p:tgtEl>
                                            <p:attrNameLst>
                                              <p:attrName>ppt_x</p:attrName>
                                            </p:attrNameLst>
                                          </p:cBhvr>
                                          <p:tavLst>
                                            <p:tav tm="0">
                                              <p:val>
                                                <p:strVal val="ppt_x"/>
                                              </p:val>
                                            </p:tav>
                                            <p:tav tm="100000">
                                              <p:val>
                                                <p:strVal val="ppt_x"/>
                                              </p:val>
                                            </p:tav>
                                          </p:tavLst>
                                        </p:anim>
                                        <p:anim calcmode="lin" valueType="num">
                                          <p:cBhvr additive="base">
                                            <p:cTn id="27" dur="250"/>
                                            <p:tgtEl>
                                              <p:spTgt spid="29"/>
                                            </p:tgtEl>
                                            <p:attrNameLst>
                                              <p:attrName>ppt_y</p:attrName>
                                            </p:attrNameLst>
                                          </p:cBhvr>
                                          <p:tavLst>
                                            <p:tav tm="0">
                                              <p:val>
                                                <p:strVal val="ppt_y"/>
                                              </p:val>
                                            </p:tav>
                                            <p:tav tm="100000">
                                              <p:val>
                                                <p:strVal val="1+ppt_h/2"/>
                                              </p:val>
                                            </p:tav>
                                          </p:tavLst>
                                        </p:anim>
                                        <p:set>
                                          <p:cBhvr>
                                            <p:cTn id="28" dur="1" fill="hold">
                                              <p:stCondLst>
                                                <p:cond delay="249"/>
                                              </p:stCondLst>
                                            </p:cTn>
                                            <p:tgtEl>
                                              <p:spTgt spid="29"/>
                                            </p:tgtEl>
                                            <p:attrNameLst>
                                              <p:attrName>style.visibility</p:attrName>
                                            </p:attrNameLst>
                                          </p:cBhvr>
                                          <p:to>
                                            <p:strVal val="hidden"/>
                                          </p:to>
                                        </p:set>
                                      </p:childTnLst>
                                    </p:cTn>
                                  </p:par>
                                  <p:par>
                                    <p:cTn id="29" presetID="2" presetClass="exit" presetSubtype="4" fill="hold" grpId="0" nodeType="withEffect">
                                      <p:stCondLst>
                                        <p:cond delay="150"/>
                                      </p:stCondLst>
                                      <p:childTnLst>
                                        <p:anim calcmode="lin" valueType="num">
                                          <p:cBhvr additive="base">
                                            <p:cTn id="30" dur="250"/>
                                            <p:tgtEl>
                                              <p:spTgt spid="5"/>
                                            </p:tgtEl>
                                            <p:attrNameLst>
                                              <p:attrName>ppt_x</p:attrName>
                                            </p:attrNameLst>
                                          </p:cBhvr>
                                          <p:tavLst>
                                            <p:tav tm="0">
                                              <p:val>
                                                <p:strVal val="ppt_x"/>
                                              </p:val>
                                            </p:tav>
                                            <p:tav tm="100000">
                                              <p:val>
                                                <p:strVal val="ppt_x"/>
                                              </p:val>
                                            </p:tav>
                                          </p:tavLst>
                                        </p:anim>
                                        <p:anim calcmode="lin" valueType="num">
                                          <p:cBhvr additive="base">
                                            <p:cTn id="31" dur="250"/>
                                            <p:tgtEl>
                                              <p:spTgt spid="5"/>
                                            </p:tgtEl>
                                            <p:attrNameLst>
                                              <p:attrName>ppt_y</p:attrName>
                                            </p:attrNameLst>
                                          </p:cBhvr>
                                          <p:tavLst>
                                            <p:tav tm="0">
                                              <p:val>
                                                <p:strVal val="ppt_y"/>
                                              </p:val>
                                            </p:tav>
                                            <p:tav tm="100000">
                                              <p:val>
                                                <p:strVal val="1+ppt_h/2"/>
                                              </p:val>
                                            </p:tav>
                                          </p:tavLst>
                                        </p:anim>
                                        <p:set>
                                          <p:cBhvr>
                                            <p:cTn id="32" dur="1" fill="hold">
                                              <p:stCondLst>
                                                <p:cond delay="249"/>
                                              </p:stCondLst>
                                            </p:cTn>
                                            <p:tgtEl>
                                              <p:spTgt spid="5"/>
                                            </p:tgtEl>
                                            <p:attrNameLst>
                                              <p:attrName>style.visibility</p:attrName>
                                            </p:attrNameLst>
                                          </p:cBhvr>
                                          <p:to>
                                            <p:strVal val="hidden"/>
                                          </p:to>
                                        </p:set>
                                      </p:childTnLst>
                                    </p:cTn>
                                  </p:par>
                                  <p:par>
                                    <p:cTn id="33" presetID="2" presetClass="exit" presetSubtype="4" fill="hold" nodeType="withEffect">
                                      <p:stCondLst>
                                        <p:cond delay="200"/>
                                      </p:stCondLst>
                                      <p:childTnLst>
                                        <p:anim calcmode="lin" valueType="num">
                                          <p:cBhvr additive="base">
                                            <p:cTn id="34" dur="250"/>
                                            <p:tgtEl>
                                              <p:spTgt spid="4"/>
                                            </p:tgtEl>
                                            <p:attrNameLst>
                                              <p:attrName>ppt_x</p:attrName>
                                            </p:attrNameLst>
                                          </p:cBhvr>
                                          <p:tavLst>
                                            <p:tav tm="0">
                                              <p:val>
                                                <p:strVal val="ppt_x"/>
                                              </p:val>
                                            </p:tav>
                                            <p:tav tm="100000">
                                              <p:val>
                                                <p:strVal val="ppt_x"/>
                                              </p:val>
                                            </p:tav>
                                          </p:tavLst>
                                        </p:anim>
                                        <p:anim calcmode="lin" valueType="num">
                                          <p:cBhvr additive="base">
                                            <p:cTn id="35" dur="250"/>
                                            <p:tgtEl>
                                              <p:spTgt spid="4"/>
                                            </p:tgtEl>
                                            <p:attrNameLst>
                                              <p:attrName>ppt_y</p:attrName>
                                            </p:attrNameLst>
                                          </p:cBhvr>
                                          <p:tavLst>
                                            <p:tav tm="0">
                                              <p:val>
                                                <p:strVal val="ppt_y"/>
                                              </p:val>
                                            </p:tav>
                                            <p:tav tm="100000">
                                              <p:val>
                                                <p:strVal val="1+ppt_h/2"/>
                                              </p:val>
                                            </p:tav>
                                          </p:tavLst>
                                        </p:anim>
                                        <p:set>
                                          <p:cBhvr>
                                            <p:cTn id="36" dur="1" fill="hold">
                                              <p:stCondLst>
                                                <p:cond delay="249"/>
                                              </p:stCondLst>
                                            </p:cTn>
                                            <p:tgtEl>
                                              <p:spTgt spid="4"/>
                                            </p:tgtEl>
                                            <p:attrNameLst>
                                              <p:attrName>style.visibility</p:attrName>
                                            </p:attrNameLst>
                                          </p:cBhvr>
                                          <p:to>
                                            <p:strVal val="hidden"/>
                                          </p:to>
                                        </p:set>
                                      </p:childTnLst>
                                    </p:cTn>
                                  </p:par>
                                  <p:par>
                                    <p:cTn id="37" presetID="2" presetClass="exit" presetSubtype="4" fill="hold" nodeType="withEffect">
                                      <p:stCondLst>
                                        <p:cond delay="200"/>
                                      </p:stCondLst>
                                      <p:childTnLst>
                                        <p:anim calcmode="lin" valueType="num">
                                          <p:cBhvr additive="base">
                                            <p:cTn id="38" dur="250"/>
                                            <p:tgtEl>
                                              <p:spTgt spid="78"/>
                                            </p:tgtEl>
                                            <p:attrNameLst>
                                              <p:attrName>ppt_x</p:attrName>
                                            </p:attrNameLst>
                                          </p:cBhvr>
                                          <p:tavLst>
                                            <p:tav tm="0">
                                              <p:val>
                                                <p:strVal val="ppt_x"/>
                                              </p:val>
                                            </p:tav>
                                            <p:tav tm="100000">
                                              <p:val>
                                                <p:strVal val="ppt_x"/>
                                              </p:val>
                                            </p:tav>
                                          </p:tavLst>
                                        </p:anim>
                                        <p:anim calcmode="lin" valueType="num">
                                          <p:cBhvr additive="base">
                                            <p:cTn id="39" dur="250"/>
                                            <p:tgtEl>
                                              <p:spTgt spid="78"/>
                                            </p:tgtEl>
                                            <p:attrNameLst>
                                              <p:attrName>ppt_y</p:attrName>
                                            </p:attrNameLst>
                                          </p:cBhvr>
                                          <p:tavLst>
                                            <p:tav tm="0">
                                              <p:val>
                                                <p:strVal val="ppt_y"/>
                                              </p:val>
                                            </p:tav>
                                            <p:tav tm="100000">
                                              <p:val>
                                                <p:strVal val="1+ppt_h/2"/>
                                              </p:val>
                                            </p:tav>
                                          </p:tavLst>
                                        </p:anim>
                                        <p:set>
                                          <p:cBhvr>
                                            <p:cTn id="40" dur="1" fill="hold">
                                              <p:stCondLst>
                                                <p:cond delay="249"/>
                                              </p:stCondLst>
                                            </p:cTn>
                                            <p:tgtEl>
                                              <p:spTgt spid="78"/>
                                            </p:tgtEl>
                                            <p:attrNameLst>
                                              <p:attrName>style.visibility</p:attrName>
                                            </p:attrNameLst>
                                          </p:cBhvr>
                                          <p:to>
                                            <p:strVal val="hidden"/>
                                          </p:to>
                                        </p:set>
                                      </p:childTnLst>
                                    </p:cTn>
                                  </p:par>
                                  <p:par>
                                    <p:cTn id="41" presetID="2" presetClass="exit" presetSubtype="4" fill="hold" nodeType="withEffect">
                                      <p:stCondLst>
                                        <p:cond delay="250"/>
                                      </p:stCondLst>
                                      <p:childTnLst>
                                        <p:anim calcmode="lin" valueType="num">
                                          <p:cBhvr additive="base">
                                            <p:cTn id="42" dur="250"/>
                                            <p:tgtEl>
                                              <p:spTgt spid="72"/>
                                            </p:tgtEl>
                                            <p:attrNameLst>
                                              <p:attrName>ppt_x</p:attrName>
                                            </p:attrNameLst>
                                          </p:cBhvr>
                                          <p:tavLst>
                                            <p:tav tm="0">
                                              <p:val>
                                                <p:strVal val="ppt_x"/>
                                              </p:val>
                                            </p:tav>
                                            <p:tav tm="100000">
                                              <p:val>
                                                <p:strVal val="ppt_x"/>
                                              </p:val>
                                            </p:tav>
                                          </p:tavLst>
                                        </p:anim>
                                        <p:anim calcmode="lin" valueType="num">
                                          <p:cBhvr additive="base">
                                            <p:cTn id="43" dur="250"/>
                                            <p:tgtEl>
                                              <p:spTgt spid="72"/>
                                            </p:tgtEl>
                                            <p:attrNameLst>
                                              <p:attrName>ppt_y</p:attrName>
                                            </p:attrNameLst>
                                          </p:cBhvr>
                                          <p:tavLst>
                                            <p:tav tm="0">
                                              <p:val>
                                                <p:strVal val="ppt_y"/>
                                              </p:val>
                                            </p:tav>
                                            <p:tav tm="100000">
                                              <p:val>
                                                <p:strVal val="1+ppt_h/2"/>
                                              </p:val>
                                            </p:tav>
                                          </p:tavLst>
                                        </p:anim>
                                        <p:set>
                                          <p:cBhvr>
                                            <p:cTn id="44" dur="1" fill="hold">
                                              <p:stCondLst>
                                                <p:cond delay="249"/>
                                              </p:stCondLst>
                                            </p:cTn>
                                            <p:tgtEl>
                                              <p:spTgt spid="72"/>
                                            </p:tgtEl>
                                            <p:attrNameLst>
                                              <p:attrName>style.visibility</p:attrName>
                                            </p:attrNameLst>
                                          </p:cBhvr>
                                          <p:to>
                                            <p:strVal val="hidden"/>
                                          </p:to>
                                        </p:set>
                                      </p:childTnLst>
                                    </p:cTn>
                                  </p:par>
                                  <p:par>
                                    <p:cTn id="45" presetID="2" presetClass="exit" presetSubtype="4" fill="hold" nodeType="withEffect">
                                      <p:stCondLst>
                                        <p:cond delay="250"/>
                                      </p:stCondLst>
                                      <p:childTnLst>
                                        <p:anim calcmode="lin" valueType="num">
                                          <p:cBhvr additive="base">
                                            <p:cTn id="46" dur="250"/>
                                            <p:tgtEl>
                                              <p:spTgt spid="37"/>
                                            </p:tgtEl>
                                            <p:attrNameLst>
                                              <p:attrName>ppt_x</p:attrName>
                                            </p:attrNameLst>
                                          </p:cBhvr>
                                          <p:tavLst>
                                            <p:tav tm="0">
                                              <p:val>
                                                <p:strVal val="ppt_x"/>
                                              </p:val>
                                            </p:tav>
                                            <p:tav tm="100000">
                                              <p:val>
                                                <p:strVal val="ppt_x"/>
                                              </p:val>
                                            </p:tav>
                                          </p:tavLst>
                                        </p:anim>
                                        <p:anim calcmode="lin" valueType="num">
                                          <p:cBhvr additive="base">
                                            <p:cTn id="47" dur="250"/>
                                            <p:tgtEl>
                                              <p:spTgt spid="37"/>
                                            </p:tgtEl>
                                            <p:attrNameLst>
                                              <p:attrName>ppt_y</p:attrName>
                                            </p:attrNameLst>
                                          </p:cBhvr>
                                          <p:tavLst>
                                            <p:tav tm="0">
                                              <p:val>
                                                <p:strVal val="ppt_y"/>
                                              </p:val>
                                            </p:tav>
                                            <p:tav tm="100000">
                                              <p:val>
                                                <p:strVal val="1+ppt_h/2"/>
                                              </p:val>
                                            </p:tav>
                                          </p:tavLst>
                                        </p:anim>
                                        <p:set>
                                          <p:cBhvr>
                                            <p:cTn id="48" dur="1" fill="hold">
                                              <p:stCondLst>
                                                <p:cond delay="249"/>
                                              </p:stCondLst>
                                            </p:cTn>
                                            <p:tgtEl>
                                              <p:spTgt spid="37"/>
                                            </p:tgtEl>
                                            <p:attrNameLst>
                                              <p:attrName>style.visibility</p:attrName>
                                            </p:attrNameLst>
                                          </p:cBhvr>
                                          <p:to>
                                            <p:strVal val="hidden"/>
                                          </p:to>
                                        </p:set>
                                      </p:childTnLst>
                                    </p:cTn>
                                  </p:par>
                                  <p:par>
                                    <p:cTn id="49" presetID="2" presetClass="exit" presetSubtype="4" fill="hold" nodeType="withEffect">
                                      <p:stCondLst>
                                        <p:cond delay="250"/>
                                      </p:stCondLst>
                                      <p:childTnLst>
                                        <p:anim calcmode="lin" valueType="num">
                                          <p:cBhvr additive="base">
                                            <p:cTn id="50" dur="250"/>
                                            <p:tgtEl>
                                              <p:spTgt spid="20"/>
                                            </p:tgtEl>
                                            <p:attrNameLst>
                                              <p:attrName>ppt_x</p:attrName>
                                            </p:attrNameLst>
                                          </p:cBhvr>
                                          <p:tavLst>
                                            <p:tav tm="0">
                                              <p:val>
                                                <p:strVal val="ppt_x"/>
                                              </p:val>
                                            </p:tav>
                                            <p:tav tm="100000">
                                              <p:val>
                                                <p:strVal val="ppt_x"/>
                                              </p:val>
                                            </p:tav>
                                          </p:tavLst>
                                        </p:anim>
                                        <p:anim calcmode="lin" valueType="num">
                                          <p:cBhvr additive="base">
                                            <p:cTn id="51" dur="250"/>
                                            <p:tgtEl>
                                              <p:spTgt spid="20"/>
                                            </p:tgtEl>
                                            <p:attrNameLst>
                                              <p:attrName>ppt_y</p:attrName>
                                            </p:attrNameLst>
                                          </p:cBhvr>
                                          <p:tavLst>
                                            <p:tav tm="0">
                                              <p:val>
                                                <p:strVal val="ppt_y"/>
                                              </p:val>
                                            </p:tav>
                                            <p:tav tm="100000">
                                              <p:val>
                                                <p:strVal val="1+ppt_h/2"/>
                                              </p:val>
                                            </p:tav>
                                          </p:tavLst>
                                        </p:anim>
                                        <p:set>
                                          <p:cBhvr>
                                            <p:cTn id="52" dur="1" fill="hold">
                                              <p:stCondLst>
                                                <p:cond delay="249"/>
                                              </p:stCondLst>
                                            </p:cTn>
                                            <p:tgtEl>
                                              <p:spTgt spid="20"/>
                                            </p:tgtEl>
                                            <p:attrNameLst>
                                              <p:attrName>style.visibility</p:attrName>
                                            </p:attrNameLst>
                                          </p:cBhvr>
                                          <p:to>
                                            <p:strVal val="hidden"/>
                                          </p:to>
                                        </p:set>
                                      </p:childTnLst>
                                    </p:cTn>
                                  </p:par>
                                  <p:par>
                                    <p:cTn id="53" presetID="2" presetClass="exit" presetSubtype="4" fill="hold" nodeType="withEffect">
                                      <p:stCondLst>
                                        <p:cond delay="300"/>
                                      </p:stCondLst>
                                      <p:childTnLst>
                                        <p:anim calcmode="lin" valueType="num">
                                          <p:cBhvr additive="base">
                                            <p:cTn id="54" dur="250"/>
                                            <p:tgtEl>
                                              <p:spTgt spid="8"/>
                                            </p:tgtEl>
                                            <p:attrNameLst>
                                              <p:attrName>ppt_x</p:attrName>
                                            </p:attrNameLst>
                                          </p:cBhvr>
                                          <p:tavLst>
                                            <p:tav tm="0">
                                              <p:val>
                                                <p:strVal val="ppt_x"/>
                                              </p:val>
                                            </p:tav>
                                            <p:tav tm="100000">
                                              <p:val>
                                                <p:strVal val="ppt_x"/>
                                              </p:val>
                                            </p:tav>
                                          </p:tavLst>
                                        </p:anim>
                                        <p:anim calcmode="lin" valueType="num">
                                          <p:cBhvr additive="base">
                                            <p:cTn id="55" dur="250"/>
                                            <p:tgtEl>
                                              <p:spTgt spid="8"/>
                                            </p:tgtEl>
                                            <p:attrNameLst>
                                              <p:attrName>ppt_y</p:attrName>
                                            </p:attrNameLst>
                                          </p:cBhvr>
                                          <p:tavLst>
                                            <p:tav tm="0">
                                              <p:val>
                                                <p:strVal val="ppt_y"/>
                                              </p:val>
                                            </p:tav>
                                            <p:tav tm="100000">
                                              <p:val>
                                                <p:strVal val="1+ppt_h/2"/>
                                              </p:val>
                                            </p:tav>
                                          </p:tavLst>
                                        </p:anim>
                                        <p:set>
                                          <p:cBhvr>
                                            <p:cTn id="56" dur="1" fill="hold">
                                              <p:stCondLst>
                                                <p:cond delay="249"/>
                                              </p:stCondLst>
                                            </p:cTn>
                                            <p:tgtEl>
                                              <p:spTgt spid="8"/>
                                            </p:tgtEl>
                                            <p:attrNameLst>
                                              <p:attrName>style.visibility</p:attrName>
                                            </p:attrNameLst>
                                          </p:cBhvr>
                                          <p:to>
                                            <p:strVal val="hidden"/>
                                          </p:to>
                                        </p:set>
                                      </p:childTnLst>
                                    </p:cTn>
                                  </p:par>
                                  <p:par>
                                    <p:cTn id="57" presetID="2" presetClass="exit" presetSubtype="4" fill="hold" nodeType="withEffect">
                                      <p:stCondLst>
                                        <p:cond delay="350"/>
                                      </p:stCondLst>
                                      <p:childTnLst>
                                        <p:anim calcmode="lin" valueType="num">
                                          <p:cBhvr additive="base">
                                            <p:cTn id="58" dur="250"/>
                                            <p:tgtEl>
                                              <p:spTgt spid="16"/>
                                            </p:tgtEl>
                                            <p:attrNameLst>
                                              <p:attrName>ppt_x</p:attrName>
                                            </p:attrNameLst>
                                          </p:cBhvr>
                                          <p:tavLst>
                                            <p:tav tm="0">
                                              <p:val>
                                                <p:strVal val="ppt_x"/>
                                              </p:val>
                                            </p:tav>
                                            <p:tav tm="100000">
                                              <p:val>
                                                <p:strVal val="ppt_x"/>
                                              </p:val>
                                            </p:tav>
                                          </p:tavLst>
                                        </p:anim>
                                        <p:anim calcmode="lin" valueType="num">
                                          <p:cBhvr additive="base">
                                            <p:cTn id="59" dur="250"/>
                                            <p:tgtEl>
                                              <p:spTgt spid="16"/>
                                            </p:tgtEl>
                                            <p:attrNameLst>
                                              <p:attrName>ppt_y</p:attrName>
                                            </p:attrNameLst>
                                          </p:cBhvr>
                                          <p:tavLst>
                                            <p:tav tm="0">
                                              <p:val>
                                                <p:strVal val="ppt_y"/>
                                              </p:val>
                                            </p:tav>
                                            <p:tav tm="100000">
                                              <p:val>
                                                <p:strVal val="1+ppt_h/2"/>
                                              </p:val>
                                            </p:tav>
                                          </p:tavLst>
                                        </p:anim>
                                        <p:set>
                                          <p:cBhvr>
                                            <p:cTn id="60" dur="1" fill="hold">
                                              <p:stCondLst>
                                                <p:cond delay="249"/>
                                              </p:stCondLst>
                                            </p:cTn>
                                            <p:tgtEl>
                                              <p:spTgt spid="16"/>
                                            </p:tgtEl>
                                            <p:attrNameLst>
                                              <p:attrName>style.visibility</p:attrName>
                                            </p:attrNameLst>
                                          </p:cBhvr>
                                          <p:to>
                                            <p:strVal val="hidden"/>
                                          </p:to>
                                        </p:set>
                                      </p:childTnLst>
                                    </p:cTn>
                                  </p:par>
                                  <p:par>
                                    <p:cTn id="61" presetID="2" presetClass="exit" presetSubtype="8" fill="hold" grpId="0" nodeType="withEffect">
                                      <p:stCondLst>
                                        <p:cond delay="150"/>
                                      </p:stCondLst>
                                      <p:childTnLst>
                                        <p:anim calcmode="lin" valueType="num">
                                          <p:cBhvr additive="base">
                                            <p:cTn id="62" dur="250"/>
                                            <p:tgtEl>
                                              <p:spTgt spid="81"/>
                                            </p:tgtEl>
                                            <p:attrNameLst>
                                              <p:attrName>ppt_x</p:attrName>
                                            </p:attrNameLst>
                                          </p:cBhvr>
                                          <p:tavLst>
                                            <p:tav tm="0">
                                              <p:val>
                                                <p:strVal val="ppt_x"/>
                                              </p:val>
                                            </p:tav>
                                            <p:tav tm="100000">
                                              <p:val>
                                                <p:strVal val="0-ppt_w/2"/>
                                              </p:val>
                                            </p:tav>
                                          </p:tavLst>
                                        </p:anim>
                                        <p:anim calcmode="lin" valueType="num">
                                          <p:cBhvr additive="base">
                                            <p:cTn id="63" dur="250"/>
                                            <p:tgtEl>
                                              <p:spTgt spid="81"/>
                                            </p:tgtEl>
                                            <p:attrNameLst>
                                              <p:attrName>ppt_y</p:attrName>
                                            </p:attrNameLst>
                                          </p:cBhvr>
                                          <p:tavLst>
                                            <p:tav tm="0">
                                              <p:val>
                                                <p:strVal val="ppt_y"/>
                                              </p:val>
                                            </p:tav>
                                            <p:tav tm="100000">
                                              <p:val>
                                                <p:strVal val="ppt_y"/>
                                              </p:val>
                                            </p:tav>
                                          </p:tavLst>
                                        </p:anim>
                                        <p:set>
                                          <p:cBhvr>
                                            <p:cTn id="64" dur="1" fill="hold">
                                              <p:stCondLst>
                                                <p:cond delay="249"/>
                                              </p:stCondLst>
                                            </p:cTn>
                                            <p:tgtEl>
                                              <p:spTgt spid="81"/>
                                            </p:tgtEl>
                                            <p:attrNameLst>
                                              <p:attrName>style.visibility</p:attrName>
                                            </p:attrNameLst>
                                          </p:cBhvr>
                                          <p:to>
                                            <p:strVal val="hidden"/>
                                          </p:to>
                                        </p:set>
                                      </p:childTnLst>
                                    </p:cTn>
                                  </p:par>
                                  <p:par>
                                    <p:cTn id="65" presetID="2" presetClass="entr" presetSubtype="8" fill="hold" grpId="0" nodeType="withEffect" p14:presetBounceEnd="28571">
                                      <p:stCondLst>
                                        <p:cond delay="450"/>
                                      </p:stCondLst>
                                      <p:childTnLst>
                                        <p:set>
                                          <p:cBhvr>
                                            <p:cTn id="66" dur="1" fill="hold">
                                              <p:stCondLst>
                                                <p:cond delay="0"/>
                                              </p:stCondLst>
                                            </p:cTn>
                                            <p:tgtEl>
                                              <p:spTgt spid="69"/>
                                            </p:tgtEl>
                                            <p:attrNameLst>
                                              <p:attrName>style.visibility</p:attrName>
                                            </p:attrNameLst>
                                          </p:cBhvr>
                                          <p:to>
                                            <p:strVal val="visible"/>
                                          </p:to>
                                        </p:set>
                                        <p:anim calcmode="lin" valueType="num" p14:bounceEnd="28571">
                                          <p:cBhvr additive="base">
                                            <p:cTn id="67" dur="350" fill="hold"/>
                                            <p:tgtEl>
                                              <p:spTgt spid="69"/>
                                            </p:tgtEl>
                                            <p:attrNameLst>
                                              <p:attrName>ppt_x</p:attrName>
                                            </p:attrNameLst>
                                          </p:cBhvr>
                                          <p:tavLst>
                                            <p:tav tm="0">
                                              <p:val>
                                                <p:strVal val="0-#ppt_w/2"/>
                                              </p:val>
                                            </p:tav>
                                            <p:tav tm="100000">
                                              <p:val>
                                                <p:strVal val="#ppt_x"/>
                                              </p:val>
                                            </p:tav>
                                          </p:tavLst>
                                        </p:anim>
                                        <p:anim calcmode="lin" valueType="num" p14:bounceEnd="28571">
                                          <p:cBhvr additive="base">
                                            <p:cTn id="68" dur="350" fill="hold"/>
                                            <p:tgtEl>
                                              <p:spTgt spid="69"/>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14:presetBounceEnd="20000">
                                      <p:stCondLst>
                                        <p:cond delay="370"/>
                                      </p:stCondLst>
                                      <p:childTnLst>
                                        <p:set>
                                          <p:cBhvr>
                                            <p:cTn id="70" dur="1" fill="hold">
                                              <p:stCondLst>
                                                <p:cond delay="0"/>
                                              </p:stCondLst>
                                            </p:cTn>
                                            <p:tgtEl>
                                              <p:spTgt spid="122"/>
                                            </p:tgtEl>
                                            <p:attrNameLst>
                                              <p:attrName>style.visibility</p:attrName>
                                            </p:attrNameLst>
                                          </p:cBhvr>
                                          <p:to>
                                            <p:strVal val="visible"/>
                                          </p:to>
                                        </p:set>
                                        <p:anim calcmode="lin" valueType="num" p14:bounceEnd="20000">
                                          <p:cBhvr additive="base">
                                            <p:cTn id="71" dur="250" fill="hold"/>
                                            <p:tgtEl>
                                              <p:spTgt spid="122"/>
                                            </p:tgtEl>
                                            <p:attrNameLst>
                                              <p:attrName>ppt_x</p:attrName>
                                            </p:attrNameLst>
                                          </p:cBhvr>
                                          <p:tavLst>
                                            <p:tav tm="0">
                                              <p:val>
                                                <p:strVal val="0-#ppt_w/2"/>
                                              </p:val>
                                            </p:tav>
                                            <p:tav tm="100000">
                                              <p:val>
                                                <p:strVal val="#ppt_x"/>
                                              </p:val>
                                            </p:tav>
                                          </p:tavLst>
                                        </p:anim>
                                        <p:anim calcmode="lin" valueType="num" p14:bounceEnd="20000">
                                          <p:cBhvr additive="base">
                                            <p:cTn id="72" dur="250" fill="hold"/>
                                            <p:tgtEl>
                                              <p:spTgt spid="122"/>
                                            </p:tgtEl>
                                            <p:attrNameLst>
                                              <p:attrName>ppt_y</p:attrName>
                                            </p:attrNameLst>
                                          </p:cBhvr>
                                          <p:tavLst>
                                            <p:tav tm="0">
                                              <p:val>
                                                <p:strVal val="#ppt_y"/>
                                              </p:val>
                                            </p:tav>
                                            <p:tav tm="100000">
                                              <p:val>
                                                <p:strVal val="#ppt_y"/>
                                              </p:val>
                                            </p:tav>
                                          </p:tavLst>
                                        </p:anim>
                                      </p:childTnLst>
                                    </p:cTn>
                                  </p:par>
                                  <p:par>
                                    <p:cTn id="73" presetID="2" presetClass="entr" presetSubtype="8" fill="hold" nodeType="withEffect" p14:presetBounceEnd="20000">
                                      <p:stCondLst>
                                        <p:cond delay="430"/>
                                      </p:stCondLst>
                                      <p:childTnLst>
                                        <p:set>
                                          <p:cBhvr>
                                            <p:cTn id="74" dur="1" fill="hold">
                                              <p:stCondLst>
                                                <p:cond delay="0"/>
                                              </p:stCondLst>
                                            </p:cTn>
                                            <p:tgtEl>
                                              <p:spTgt spid="121"/>
                                            </p:tgtEl>
                                            <p:attrNameLst>
                                              <p:attrName>style.visibility</p:attrName>
                                            </p:attrNameLst>
                                          </p:cBhvr>
                                          <p:to>
                                            <p:strVal val="visible"/>
                                          </p:to>
                                        </p:set>
                                        <p:anim calcmode="lin" valueType="num" p14:bounceEnd="20000">
                                          <p:cBhvr additive="base">
                                            <p:cTn id="75" dur="250" fill="hold"/>
                                            <p:tgtEl>
                                              <p:spTgt spid="121"/>
                                            </p:tgtEl>
                                            <p:attrNameLst>
                                              <p:attrName>ppt_x</p:attrName>
                                            </p:attrNameLst>
                                          </p:cBhvr>
                                          <p:tavLst>
                                            <p:tav tm="0">
                                              <p:val>
                                                <p:strVal val="0-#ppt_w/2"/>
                                              </p:val>
                                            </p:tav>
                                            <p:tav tm="100000">
                                              <p:val>
                                                <p:strVal val="#ppt_x"/>
                                              </p:val>
                                            </p:tav>
                                          </p:tavLst>
                                        </p:anim>
                                        <p:anim calcmode="lin" valueType="num" p14:bounceEnd="20000">
                                          <p:cBhvr additive="base">
                                            <p:cTn id="76" dur="250" fill="hold"/>
                                            <p:tgtEl>
                                              <p:spTgt spid="121"/>
                                            </p:tgtEl>
                                            <p:attrNameLst>
                                              <p:attrName>ppt_y</p:attrName>
                                            </p:attrNameLst>
                                          </p:cBhvr>
                                          <p:tavLst>
                                            <p:tav tm="0">
                                              <p:val>
                                                <p:strVal val="#ppt_y"/>
                                              </p:val>
                                            </p:tav>
                                            <p:tav tm="100000">
                                              <p:val>
                                                <p:strVal val="#ppt_y"/>
                                              </p:val>
                                            </p:tav>
                                          </p:tavLst>
                                        </p:anim>
                                      </p:childTnLst>
                                    </p:cTn>
                                  </p:par>
                                  <p:par>
                                    <p:cTn id="77" presetID="2" presetClass="entr" presetSubtype="8" fill="hold" nodeType="withEffect" p14:presetBounceEnd="20000">
                                      <p:stCondLst>
                                        <p:cond delay="490"/>
                                      </p:stCondLst>
                                      <p:childTnLst>
                                        <p:set>
                                          <p:cBhvr>
                                            <p:cTn id="78" dur="1" fill="hold">
                                              <p:stCondLst>
                                                <p:cond delay="0"/>
                                              </p:stCondLst>
                                            </p:cTn>
                                            <p:tgtEl>
                                              <p:spTgt spid="120"/>
                                            </p:tgtEl>
                                            <p:attrNameLst>
                                              <p:attrName>style.visibility</p:attrName>
                                            </p:attrNameLst>
                                          </p:cBhvr>
                                          <p:to>
                                            <p:strVal val="visible"/>
                                          </p:to>
                                        </p:set>
                                        <p:anim calcmode="lin" valueType="num" p14:bounceEnd="20000">
                                          <p:cBhvr additive="base">
                                            <p:cTn id="79" dur="250" fill="hold"/>
                                            <p:tgtEl>
                                              <p:spTgt spid="120"/>
                                            </p:tgtEl>
                                            <p:attrNameLst>
                                              <p:attrName>ppt_x</p:attrName>
                                            </p:attrNameLst>
                                          </p:cBhvr>
                                          <p:tavLst>
                                            <p:tav tm="0">
                                              <p:val>
                                                <p:strVal val="0-#ppt_w/2"/>
                                              </p:val>
                                            </p:tav>
                                            <p:tav tm="100000">
                                              <p:val>
                                                <p:strVal val="#ppt_x"/>
                                              </p:val>
                                            </p:tav>
                                          </p:tavLst>
                                        </p:anim>
                                        <p:anim calcmode="lin" valueType="num" p14:bounceEnd="20000">
                                          <p:cBhvr additive="base">
                                            <p:cTn id="80" dur="250" fill="hold"/>
                                            <p:tgtEl>
                                              <p:spTgt spid="120"/>
                                            </p:tgtEl>
                                            <p:attrNameLst>
                                              <p:attrName>ppt_y</p:attrName>
                                            </p:attrNameLst>
                                          </p:cBhvr>
                                          <p:tavLst>
                                            <p:tav tm="0">
                                              <p:val>
                                                <p:strVal val="#ppt_y"/>
                                              </p:val>
                                            </p:tav>
                                            <p:tav tm="100000">
                                              <p:val>
                                                <p:strVal val="#ppt_y"/>
                                              </p:val>
                                            </p:tav>
                                          </p:tavLst>
                                        </p:anim>
                                      </p:childTnLst>
                                    </p:cTn>
                                  </p:par>
                                  <p:par>
                                    <p:cTn id="81" presetID="2" presetClass="entr" presetSubtype="8" fill="hold" nodeType="withEffect" p14:presetBounceEnd="20000">
                                      <p:stCondLst>
                                        <p:cond delay="550"/>
                                      </p:stCondLst>
                                      <p:childTnLst>
                                        <p:set>
                                          <p:cBhvr>
                                            <p:cTn id="82" dur="1" fill="hold">
                                              <p:stCondLst>
                                                <p:cond delay="0"/>
                                              </p:stCondLst>
                                            </p:cTn>
                                            <p:tgtEl>
                                              <p:spTgt spid="119"/>
                                            </p:tgtEl>
                                            <p:attrNameLst>
                                              <p:attrName>style.visibility</p:attrName>
                                            </p:attrNameLst>
                                          </p:cBhvr>
                                          <p:to>
                                            <p:strVal val="visible"/>
                                          </p:to>
                                        </p:set>
                                        <p:anim calcmode="lin" valueType="num" p14:bounceEnd="20000">
                                          <p:cBhvr additive="base">
                                            <p:cTn id="83" dur="250" fill="hold"/>
                                            <p:tgtEl>
                                              <p:spTgt spid="119"/>
                                            </p:tgtEl>
                                            <p:attrNameLst>
                                              <p:attrName>ppt_x</p:attrName>
                                            </p:attrNameLst>
                                          </p:cBhvr>
                                          <p:tavLst>
                                            <p:tav tm="0">
                                              <p:val>
                                                <p:strVal val="0-#ppt_w/2"/>
                                              </p:val>
                                            </p:tav>
                                            <p:tav tm="100000">
                                              <p:val>
                                                <p:strVal val="#ppt_x"/>
                                              </p:val>
                                            </p:tav>
                                          </p:tavLst>
                                        </p:anim>
                                        <p:anim calcmode="lin" valueType="num" p14:bounceEnd="20000">
                                          <p:cBhvr additive="base">
                                            <p:cTn id="84" dur="250" fill="hold"/>
                                            <p:tgtEl>
                                              <p:spTgt spid="119"/>
                                            </p:tgtEl>
                                            <p:attrNameLst>
                                              <p:attrName>ppt_y</p:attrName>
                                            </p:attrNameLst>
                                          </p:cBhvr>
                                          <p:tavLst>
                                            <p:tav tm="0">
                                              <p:val>
                                                <p:strVal val="#ppt_y"/>
                                              </p:val>
                                            </p:tav>
                                            <p:tav tm="100000">
                                              <p:val>
                                                <p:strVal val="#ppt_y"/>
                                              </p:val>
                                            </p:tav>
                                          </p:tavLst>
                                        </p:anim>
                                      </p:childTnLst>
                                    </p:cTn>
                                  </p:par>
                                  <p:par>
                                    <p:cTn id="85" presetID="2" presetClass="entr" presetSubtype="8" fill="hold" nodeType="withEffect" p14:presetBounceEnd="20000">
                                      <p:stCondLst>
                                        <p:cond delay="610"/>
                                      </p:stCondLst>
                                      <p:childTnLst>
                                        <p:set>
                                          <p:cBhvr>
                                            <p:cTn id="86" dur="1" fill="hold">
                                              <p:stCondLst>
                                                <p:cond delay="0"/>
                                              </p:stCondLst>
                                            </p:cTn>
                                            <p:tgtEl>
                                              <p:spTgt spid="118"/>
                                            </p:tgtEl>
                                            <p:attrNameLst>
                                              <p:attrName>style.visibility</p:attrName>
                                            </p:attrNameLst>
                                          </p:cBhvr>
                                          <p:to>
                                            <p:strVal val="visible"/>
                                          </p:to>
                                        </p:set>
                                        <p:anim calcmode="lin" valueType="num" p14:bounceEnd="20000">
                                          <p:cBhvr additive="base">
                                            <p:cTn id="87" dur="250" fill="hold"/>
                                            <p:tgtEl>
                                              <p:spTgt spid="118"/>
                                            </p:tgtEl>
                                            <p:attrNameLst>
                                              <p:attrName>ppt_x</p:attrName>
                                            </p:attrNameLst>
                                          </p:cBhvr>
                                          <p:tavLst>
                                            <p:tav tm="0">
                                              <p:val>
                                                <p:strVal val="0-#ppt_w/2"/>
                                              </p:val>
                                            </p:tav>
                                            <p:tav tm="100000">
                                              <p:val>
                                                <p:strVal val="#ppt_x"/>
                                              </p:val>
                                            </p:tav>
                                          </p:tavLst>
                                        </p:anim>
                                        <p:anim calcmode="lin" valueType="num" p14:bounceEnd="20000">
                                          <p:cBhvr additive="base">
                                            <p:cTn id="88" dur="250" fill="hold"/>
                                            <p:tgtEl>
                                              <p:spTgt spid="118"/>
                                            </p:tgtEl>
                                            <p:attrNameLst>
                                              <p:attrName>ppt_y</p:attrName>
                                            </p:attrNameLst>
                                          </p:cBhvr>
                                          <p:tavLst>
                                            <p:tav tm="0">
                                              <p:val>
                                                <p:strVal val="#ppt_y"/>
                                              </p:val>
                                            </p:tav>
                                            <p:tav tm="100000">
                                              <p:val>
                                                <p:strVal val="#ppt_y"/>
                                              </p:val>
                                            </p:tav>
                                          </p:tavLst>
                                        </p:anim>
                                      </p:childTnLst>
                                    </p:cTn>
                                  </p:par>
                                  <p:par>
                                    <p:cTn id="89" presetID="2" presetClass="entr" presetSubtype="8" fill="hold" nodeType="withEffect" p14:presetBounceEnd="20000">
                                      <p:stCondLst>
                                        <p:cond delay="670"/>
                                      </p:stCondLst>
                                      <p:childTnLst>
                                        <p:set>
                                          <p:cBhvr>
                                            <p:cTn id="90" dur="1" fill="hold">
                                              <p:stCondLst>
                                                <p:cond delay="0"/>
                                              </p:stCondLst>
                                            </p:cTn>
                                            <p:tgtEl>
                                              <p:spTgt spid="117"/>
                                            </p:tgtEl>
                                            <p:attrNameLst>
                                              <p:attrName>style.visibility</p:attrName>
                                            </p:attrNameLst>
                                          </p:cBhvr>
                                          <p:to>
                                            <p:strVal val="visible"/>
                                          </p:to>
                                        </p:set>
                                        <p:anim calcmode="lin" valueType="num" p14:bounceEnd="20000">
                                          <p:cBhvr additive="base">
                                            <p:cTn id="91" dur="250" fill="hold"/>
                                            <p:tgtEl>
                                              <p:spTgt spid="117"/>
                                            </p:tgtEl>
                                            <p:attrNameLst>
                                              <p:attrName>ppt_x</p:attrName>
                                            </p:attrNameLst>
                                          </p:cBhvr>
                                          <p:tavLst>
                                            <p:tav tm="0">
                                              <p:val>
                                                <p:strVal val="0-#ppt_w/2"/>
                                              </p:val>
                                            </p:tav>
                                            <p:tav tm="100000">
                                              <p:val>
                                                <p:strVal val="#ppt_x"/>
                                              </p:val>
                                            </p:tav>
                                          </p:tavLst>
                                        </p:anim>
                                        <p:anim calcmode="lin" valueType="num" p14:bounceEnd="20000">
                                          <p:cBhvr additive="base">
                                            <p:cTn id="92" dur="250" fill="hold"/>
                                            <p:tgtEl>
                                              <p:spTgt spid="117"/>
                                            </p:tgtEl>
                                            <p:attrNameLst>
                                              <p:attrName>ppt_y</p:attrName>
                                            </p:attrNameLst>
                                          </p:cBhvr>
                                          <p:tavLst>
                                            <p:tav tm="0">
                                              <p:val>
                                                <p:strVal val="#ppt_y"/>
                                              </p:val>
                                            </p:tav>
                                            <p:tav tm="100000">
                                              <p:val>
                                                <p:strVal val="#ppt_y"/>
                                              </p:val>
                                            </p:tav>
                                          </p:tavLst>
                                        </p:anim>
                                      </p:childTnLst>
                                    </p:cTn>
                                  </p:par>
                                  <p:par>
                                    <p:cTn id="93" presetID="2" presetClass="entr" presetSubtype="8" fill="hold" nodeType="withEffect" p14:presetBounceEnd="20000">
                                      <p:stCondLst>
                                        <p:cond delay="700"/>
                                      </p:stCondLst>
                                      <p:childTnLst>
                                        <p:set>
                                          <p:cBhvr>
                                            <p:cTn id="94" dur="1" fill="hold">
                                              <p:stCondLst>
                                                <p:cond delay="0"/>
                                              </p:stCondLst>
                                            </p:cTn>
                                            <p:tgtEl>
                                              <p:spTgt spid="116"/>
                                            </p:tgtEl>
                                            <p:attrNameLst>
                                              <p:attrName>style.visibility</p:attrName>
                                            </p:attrNameLst>
                                          </p:cBhvr>
                                          <p:to>
                                            <p:strVal val="visible"/>
                                          </p:to>
                                        </p:set>
                                        <p:anim calcmode="lin" valueType="num" p14:bounceEnd="20000">
                                          <p:cBhvr additive="base">
                                            <p:cTn id="95" dur="250" fill="hold"/>
                                            <p:tgtEl>
                                              <p:spTgt spid="116"/>
                                            </p:tgtEl>
                                            <p:attrNameLst>
                                              <p:attrName>ppt_x</p:attrName>
                                            </p:attrNameLst>
                                          </p:cBhvr>
                                          <p:tavLst>
                                            <p:tav tm="0">
                                              <p:val>
                                                <p:strVal val="0-#ppt_w/2"/>
                                              </p:val>
                                            </p:tav>
                                            <p:tav tm="100000">
                                              <p:val>
                                                <p:strVal val="#ppt_x"/>
                                              </p:val>
                                            </p:tav>
                                          </p:tavLst>
                                        </p:anim>
                                        <p:anim calcmode="lin" valueType="num" p14:bounceEnd="20000">
                                          <p:cBhvr additive="base">
                                            <p:cTn id="96" dur="250" fill="hold"/>
                                            <p:tgtEl>
                                              <p:spTgt spid="1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5" grpId="0"/>
          <p:bldP spid="77" grpId="0"/>
          <p:bldP spid="6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afterEffect">
                                      <p:stCondLst>
                                        <p:cond delay="0"/>
                                      </p:stCondLst>
                                      <p:childTnLst>
                                        <p:anim calcmode="lin" valueType="num">
                                          <p:cBhvr additive="base">
                                            <p:cTn id="6" dur="250"/>
                                            <p:tgtEl>
                                              <p:spTgt spid="30"/>
                                            </p:tgtEl>
                                            <p:attrNameLst>
                                              <p:attrName>ppt_x</p:attrName>
                                            </p:attrNameLst>
                                          </p:cBhvr>
                                          <p:tavLst>
                                            <p:tav tm="0">
                                              <p:val>
                                                <p:strVal val="ppt_x"/>
                                              </p:val>
                                            </p:tav>
                                            <p:tav tm="100000">
                                              <p:val>
                                                <p:strVal val="ppt_x"/>
                                              </p:val>
                                            </p:tav>
                                          </p:tavLst>
                                        </p:anim>
                                        <p:anim calcmode="lin" valueType="num">
                                          <p:cBhvr additive="base">
                                            <p:cTn id="7" dur="250"/>
                                            <p:tgtEl>
                                              <p:spTgt spid="30"/>
                                            </p:tgtEl>
                                            <p:attrNameLst>
                                              <p:attrName>ppt_y</p:attrName>
                                            </p:attrNameLst>
                                          </p:cBhvr>
                                          <p:tavLst>
                                            <p:tav tm="0">
                                              <p:val>
                                                <p:strVal val="ppt_y"/>
                                              </p:val>
                                            </p:tav>
                                            <p:tav tm="100000">
                                              <p:val>
                                                <p:strVal val="1+ppt_h/2"/>
                                              </p:val>
                                            </p:tav>
                                          </p:tavLst>
                                        </p:anim>
                                        <p:set>
                                          <p:cBhvr>
                                            <p:cTn id="8" dur="1" fill="hold">
                                              <p:stCondLst>
                                                <p:cond delay="249"/>
                                              </p:stCondLst>
                                            </p:cTn>
                                            <p:tgtEl>
                                              <p:spTgt spid="30"/>
                                            </p:tgtEl>
                                            <p:attrNameLst>
                                              <p:attrName>style.visibility</p:attrName>
                                            </p:attrNameLst>
                                          </p:cBhvr>
                                          <p:to>
                                            <p:strVal val="hidden"/>
                                          </p:to>
                                        </p:set>
                                      </p:childTnLst>
                                    </p:cTn>
                                  </p:par>
                                  <p:par>
                                    <p:cTn id="9" presetID="2" presetClass="exit" presetSubtype="4" fill="hold" nodeType="withEffect">
                                      <p:stCondLst>
                                        <p:cond delay="50"/>
                                      </p:stCondLst>
                                      <p:childTnLst>
                                        <p:anim calcmode="lin" valueType="num">
                                          <p:cBhvr additive="base">
                                            <p:cTn id="10" dur="250"/>
                                            <p:tgtEl>
                                              <p:spTgt spid="26"/>
                                            </p:tgtEl>
                                            <p:attrNameLst>
                                              <p:attrName>ppt_x</p:attrName>
                                            </p:attrNameLst>
                                          </p:cBhvr>
                                          <p:tavLst>
                                            <p:tav tm="0">
                                              <p:val>
                                                <p:strVal val="ppt_x"/>
                                              </p:val>
                                            </p:tav>
                                            <p:tav tm="100000">
                                              <p:val>
                                                <p:strVal val="ppt_x"/>
                                              </p:val>
                                            </p:tav>
                                          </p:tavLst>
                                        </p:anim>
                                        <p:anim calcmode="lin" valueType="num">
                                          <p:cBhvr additive="base">
                                            <p:cTn id="11" dur="250"/>
                                            <p:tgtEl>
                                              <p:spTgt spid="26"/>
                                            </p:tgtEl>
                                            <p:attrNameLst>
                                              <p:attrName>ppt_y</p:attrName>
                                            </p:attrNameLst>
                                          </p:cBhvr>
                                          <p:tavLst>
                                            <p:tav tm="0">
                                              <p:val>
                                                <p:strVal val="ppt_y"/>
                                              </p:val>
                                            </p:tav>
                                            <p:tav tm="100000">
                                              <p:val>
                                                <p:strVal val="1+ppt_h/2"/>
                                              </p:val>
                                            </p:tav>
                                          </p:tavLst>
                                        </p:anim>
                                        <p:set>
                                          <p:cBhvr>
                                            <p:cTn id="12" dur="1" fill="hold">
                                              <p:stCondLst>
                                                <p:cond delay="249"/>
                                              </p:stCondLst>
                                            </p:cTn>
                                            <p:tgtEl>
                                              <p:spTgt spid="26"/>
                                            </p:tgtEl>
                                            <p:attrNameLst>
                                              <p:attrName>style.visibility</p:attrName>
                                            </p:attrNameLst>
                                          </p:cBhvr>
                                          <p:to>
                                            <p:strVal val="hidden"/>
                                          </p:to>
                                        </p:set>
                                      </p:childTnLst>
                                    </p:cTn>
                                  </p:par>
                                  <p:par>
                                    <p:cTn id="13" presetID="2" presetClass="exit" presetSubtype="4" fill="hold" nodeType="withEffect">
                                      <p:stCondLst>
                                        <p:cond delay="80"/>
                                      </p:stCondLst>
                                      <p:childTnLst>
                                        <p:anim calcmode="lin" valueType="num">
                                          <p:cBhvr additive="base">
                                            <p:cTn id="14" dur="250"/>
                                            <p:tgtEl>
                                              <p:spTgt spid="2"/>
                                            </p:tgtEl>
                                            <p:attrNameLst>
                                              <p:attrName>ppt_x</p:attrName>
                                            </p:attrNameLst>
                                          </p:cBhvr>
                                          <p:tavLst>
                                            <p:tav tm="0">
                                              <p:val>
                                                <p:strVal val="ppt_x"/>
                                              </p:val>
                                            </p:tav>
                                            <p:tav tm="100000">
                                              <p:val>
                                                <p:strVal val="ppt_x"/>
                                              </p:val>
                                            </p:tav>
                                          </p:tavLst>
                                        </p:anim>
                                        <p:anim calcmode="lin" valueType="num">
                                          <p:cBhvr additive="base">
                                            <p:cTn id="15" dur="250"/>
                                            <p:tgtEl>
                                              <p:spTgt spid="2"/>
                                            </p:tgtEl>
                                            <p:attrNameLst>
                                              <p:attrName>ppt_y</p:attrName>
                                            </p:attrNameLst>
                                          </p:cBhvr>
                                          <p:tavLst>
                                            <p:tav tm="0">
                                              <p:val>
                                                <p:strVal val="ppt_y"/>
                                              </p:val>
                                            </p:tav>
                                            <p:tav tm="100000">
                                              <p:val>
                                                <p:strVal val="1+ppt_h/2"/>
                                              </p:val>
                                            </p:tav>
                                          </p:tavLst>
                                        </p:anim>
                                        <p:set>
                                          <p:cBhvr>
                                            <p:cTn id="16" dur="1" fill="hold">
                                              <p:stCondLst>
                                                <p:cond delay="249"/>
                                              </p:stCondLst>
                                            </p:cTn>
                                            <p:tgtEl>
                                              <p:spTgt spid="2"/>
                                            </p:tgtEl>
                                            <p:attrNameLst>
                                              <p:attrName>style.visibility</p:attrName>
                                            </p:attrNameLst>
                                          </p:cBhvr>
                                          <p:to>
                                            <p:strVal val="hidden"/>
                                          </p:to>
                                        </p:set>
                                      </p:childTnLst>
                                    </p:cTn>
                                  </p:par>
                                  <p:par>
                                    <p:cTn id="17" presetID="2" presetClass="exit" presetSubtype="4" fill="hold" nodeType="withEffect">
                                      <p:stCondLst>
                                        <p:cond delay="100"/>
                                      </p:stCondLst>
                                      <p:childTnLst>
                                        <p:anim calcmode="lin" valueType="num">
                                          <p:cBhvr additive="base">
                                            <p:cTn id="18" dur="250"/>
                                            <p:tgtEl>
                                              <p:spTgt spid="75"/>
                                            </p:tgtEl>
                                            <p:attrNameLst>
                                              <p:attrName>ppt_x</p:attrName>
                                            </p:attrNameLst>
                                          </p:cBhvr>
                                          <p:tavLst>
                                            <p:tav tm="0">
                                              <p:val>
                                                <p:strVal val="ppt_x"/>
                                              </p:val>
                                            </p:tav>
                                            <p:tav tm="100000">
                                              <p:val>
                                                <p:strVal val="ppt_x"/>
                                              </p:val>
                                            </p:tav>
                                          </p:tavLst>
                                        </p:anim>
                                        <p:anim calcmode="lin" valueType="num">
                                          <p:cBhvr additive="base">
                                            <p:cTn id="19" dur="250"/>
                                            <p:tgtEl>
                                              <p:spTgt spid="75"/>
                                            </p:tgtEl>
                                            <p:attrNameLst>
                                              <p:attrName>ppt_y</p:attrName>
                                            </p:attrNameLst>
                                          </p:cBhvr>
                                          <p:tavLst>
                                            <p:tav tm="0">
                                              <p:val>
                                                <p:strVal val="ppt_y"/>
                                              </p:val>
                                            </p:tav>
                                            <p:tav tm="100000">
                                              <p:val>
                                                <p:strVal val="1+ppt_h/2"/>
                                              </p:val>
                                            </p:tav>
                                          </p:tavLst>
                                        </p:anim>
                                        <p:set>
                                          <p:cBhvr>
                                            <p:cTn id="20" dur="1" fill="hold">
                                              <p:stCondLst>
                                                <p:cond delay="249"/>
                                              </p:stCondLst>
                                            </p:cTn>
                                            <p:tgtEl>
                                              <p:spTgt spid="75"/>
                                            </p:tgtEl>
                                            <p:attrNameLst>
                                              <p:attrName>style.visibility</p:attrName>
                                            </p:attrNameLst>
                                          </p:cBhvr>
                                          <p:to>
                                            <p:strVal val="hidden"/>
                                          </p:to>
                                        </p:set>
                                      </p:childTnLst>
                                    </p:cTn>
                                  </p:par>
                                  <p:par>
                                    <p:cTn id="21" presetID="2" presetClass="exit" presetSubtype="4" fill="hold" grpId="0" nodeType="withEffect">
                                      <p:stCondLst>
                                        <p:cond delay="120"/>
                                      </p:stCondLst>
                                      <p:childTnLst>
                                        <p:anim calcmode="lin" valueType="num">
                                          <p:cBhvr additive="base">
                                            <p:cTn id="22" dur="250"/>
                                            <p:tgtEl>
                                              <p:spTgt spid="77"/>
                                            </p:tgtEl>
                                            <p:attrNameLst>
                                              <p:attrName>ppt_x</p:attrName>
                                            </p:attrNameLst>
                                          </p:cBhvr>
                                          <p:tavLst>
                                            <p:tav tm="0">
                                              <p:val>
                                                <p:strVal val="ppt_x"/>
                                              </p:val>
                                            </p:tav>
                                            <p:tav tm="100000">
                                              <p:val>
                                                <p:strVal val="ppt_x"/>
                                              </p:val>
                                            </p:tav>
                                          </p:tavLst>
                                        </p:anim>
                                        <p:anim calcmode="lin" valueType="num">
                                          <p:cBhvr additive="base">
                                            <p:cTn id="23" dur="250"/>
                                            <p:tgtEl>
                                              <p:spTgt spid="77"/>
                                            </p:tgtEl>
                                            <p:attrNameLst>
                                              <p:attrName>ppt_y</p:attrName>
                                            </p:attrNameLst>
                                          </p:cBhvr>
                                          <p:tavLst>
                                            <p:tav tm="0">
                                              <p:val>
                                                <p:strVal val="ppt_y"/>
                                              </p:val>
                                            </p:tav>
                                            <p:tav tm="100000">
                                              <p:val>
                                                <p:strVal val="1+ppt_h/2"/>
                                              </p:val>
                                            </p:tav>
                                          </p:tavLst>
                                        </p:anim>
                                        <p:set>
                                          <p:cBhvr>
                                            <p:cTn id="24" dur="1" fill="hold">
                                              <p:stCondLst>
                                                <p:cond delay="249"/>
                                              </p:stCondLst>
                                            </p:cTn>
                                            <p:tgtEl>
                                              <p:spTgt spid="77"/>
                                            </p:tgtEl>
                                            <p:attrNameLst>
                                              <p:attrName>style.visibility</p:attrName>
                                            </p:attrNameLst>
                                          </p:cBhvr>
                                          <p:to>
                                            <p:strVal val="hidden"/>
                                          </p:to>
                                        </p:set>
                                      </p:childTnLst>
                                    </p:cTn>
                                  </p:par>
                                  <p:par>
                                    <p:cTn id="25" presetID="2" presetClass="exit" presetSubtype="4" fill="hold" nodeType="withEffect">
                                      <p:stCondLst>
                                        <p:cond delay="150"/>
                                      </p:stCondLst>
                                      <p:childTnLst>
                                        <p:anim calcmode="lin" valueType="num">
                                          <p:cBhvr additive="base">
                                            <p:cTn id="26" dur="250"/>
                                            <p:tgtEl>
                                              <p:spTgt spid="29"/>
                                            </p:tgtEl>
                                            <p:attrNameLst>
                                              <p:attrName>ppt_x</p:attrName>
                                            </p:attrNameLst>
                                          </p:cBhvr>
                                          <p:tavLst>
                                            <p:tav tm="0">
                                              <p:val>
                                                <p:strVal val="ppt_x"/>
                                              </p:val>
                                            </p:tav>
                                            <p:tav tm="100000">
                                              <p:val>
                                                <p:strVal val="ppt_x"/>
                                              </p:val>
                                            </p:tav>
                                          </p:tavLst>
                                        </p:anim>
                                        <p:anim calcmode="lin" valueType="num">
                                          <p:cBhvr additive="base">
                                            <p:cTn id="27" dur="250"/>
                                            <p:tgtEl>
                                              <p:spTgt spid="29"/>
                                            </p:tgtEl>
                                            <p:attrNameLst>
                                              <p:attrName>ppt_y</p:attrName>
                                            </p:attrNameLst>
                                          </p:cBhvr>
                                          <p:tavLst>
                                            <p:tav tm="0">
                                              <p:val>
                                                <p:strVal val="ppt_y"/>
                                              </p:val>
                                            </p:tav>
                                            <p:tav tm="100000">
                                              <p:val>
                                                <p:strVal val="1+ppt_h/2"/>
                                              </p:val>
                                            </p:tav>
                                          </p:tavLst>
                                        </p:anim>
                                        <p:set>
                                          <p:cBhvr>
                                            <p:cTn id="28" dur="1" fill="hold">
                                              <p:stCondLst>
                                                <p:cond delay="249"/>
                                              </p:stCondLst>
                                            </p:cTn>
                                            <p:tgtEl>
                                              <p:spTgt spid="29"/>
                                            </p:tgtEl>
                                            <p:attrNameLst>
                                              <p:attrName>style.visibility</p:attrName>
                                            </p:attrNameLst>
                                          </p:cBhvr>
                                          <p:to>
                                            <p:strVal val="hidden"/>
                                          </p:to>
                                        </p:set>
                                      </p:childTnLst>
                                    </p:cTn>
                                  </p:par>
                                  <p:par>
                                    <p:cTn id="29" presetID="2" presetClass="exit" presetSubtype="4" fill="hold" grpId="0" nodeType="withEffect">
                                      <p:stCondLst>
                                        <p:cond delay="150"/>
                                      </p:stCondLst>
                                      <p:childTnLst>
                                        <p:anim calcmode="lin" valueType="num">
                                          <p:cBhvr additive="base">
                                            <p:cTn id="30" dur="250"/>
                                            <p:tgtEl>
                                              <p:spTgt spid="5"/>
                                            </p:tgtEl>
                                            <p:attrNameLst>
                                              <p:attrName>ppt_x</p:attrName>
                                            </p:attrNameLst>
                                          </p:cBhvr>
                                          <p:tavLst>
                                            <p:tav tm="0">
                                              <p:val>
                                                <p:strVal val="ppt_x"/>
                                              </p:val>
                                            </p:tav>
                                            <p:tav tm="100000">
                                              <p:val>
                                                <p:strVal val="ppt_x"/>
                                              </p:val>
                                            </p:tav>
                                          </p:tavLst>
                                        </p:anim>
                                        <p:anim calcmode="lin" valueType="num">
                                          <p:cBhvr additive="base">
                                            <p:cTn id="31" dur="250"/>
                                            <p:tgtEl>
                                              <p:spTgt spid="5"/>
                                            </p:tgtEl>
                                            <p:attrNameLst>
                                              <p:attrName>ppt_y</p:attrName>
                                            </p:attrNameLst>
                                          </p:cBhvr>
                                          <p:tavLst>
                                            <p:tav tm="0">
                                              <p:val>
                                                <p:strVal val="ppt_y"/>
                                              </p:val>
                                            </p:tav>
                                            <p:tav tm="100000">
                                              <p:val>
                                                <p:strVal val="1+ppt_h/2"/>
                                              </p:val>
                                            </p:tav>
                                          </p:tavLst>
                                        </p:anim>
                                        <p:set>
                                          <p:cBhvr>
                                            <p:cTn id="32" dur="1" fill="hold">
                                              <p:stCondLst>
                                                <p:cond delay="249"/>
                                              </p:stCondLst>
                                            </p:cTn>
                                            <p:tgtEl>
                                              <p:spTgt spid="5"/>
                                            </p:tgtEl>
                                            <p:attrNameLst>
                                              <p:attrName>style.visibility</p:attrName>
                                            </p:attrNameLst>
                                          </p:cBhvr>
                                          <p:to>
                                            <p:strVal val="hidden"/>
                                          </p:to>
                                        </p:set>
                                      </p:childTnLst>
                                    </p:cTn>
                                  </p:par>
                                  <p:par>
                                    <p:cTn id="33" presetID="2" presetClass="exit" presetSubtype="4" fill="hold" nodeType="withEffect">
                                      <p:stCondLst>
                                        <p:cond delay="200"/>
                                      </p:stCondLst>
                                      <p:childTnLst>
                                        <p:anim calcmode="lin" valueType="num">
                                          <p:cBhvr additive="base">
                                            <p:cTn id="34" dur="250"/>
                                            <p:tgtEl>
                                              <p:spTgt spid="4"/>
                                            </p:tgtEl>
                                            <p:attrNameLst>
                                              <p:attrName>ppt_x</p:attrName>
                                            </p:attrNameLst>
                                          </p:cBhvr>
                                          <p:tavLst>
                                            <p:tav tm="0">
                                              <p:val>
                                                <p:strVal val="ppt_x"/>
                                              </p:val>
                                            </p:tav>
                                            <p:tav tm="100000">
                                              <p:val>
                                                <p:strVal val="ppt_x"/>
                                              </p:val>
                                            </p:tav>
                                          </p:tavLst>
                                        </p:anim>
                                        <p:anim calcmode="lin" valueType="num">
                                          <p:cBhvr additive="base">
                                            <p:cTn id="35" dur="250"/>
                                            <p:tgtEl>
                                              <p:spTgt spid="4"/>
                                            </p:tgtEl>
                                            <p:attrNameLst>
                                              <p:attrName>ppt_y</p:attrName>
                                            </p:attrNameLst>
                                          </p:cBhvr>
                                          <p:tavLst>
                                            <p:tav tm="0">
                                              <p:val>
                                                <p:strVal val="ppt_y"/>
                                              </p:val>
                                            </p:tav>
                                            <p:tav tm="100000">
                                              <p:val>
                                                <p:strVal val="1+ppt_h/2"/>
                                              </p:val>
                                            </p:tav>
                                          </p:tavLst>
                                        </p:anim>
                                        <p:set>
                                          <p:cBhvr>
                                            <p:cTn id="36" dur="1" fill="hold">
                                              <p:stCondLst>
                                                <p:cond delay="249"/>
                                              </p:stCondLst>
                                            </p:cTn>
                                            <p:tgtEl>
                                              <p:spTgt spid="4"/>
                                            </p:tgtEl>
                                            <p:attrNameLst>
                                              <p:attrName>style.visibility</p:attrName>
                                            </p:attrNameLst>
                                          </p:cBhvr>
                                          <p:to>
                                            <p:strVal val="hidden"/>
                                          </p:to>
                                        </p:set>
                                      </p:childTnLst>
                                    </p:cTn>
                                  </p:par>
                                  <p:par>
                                    <p:cTn id="37" presetID="2" presetClass="exit" presetSubtype="4" fill="hold" nodeType="withEffect">
                                      <p:stCondLst>
                                        <p:cond delay="200"/>
                                      </p:stCondLst>
                                      <p:childTnLst>
                                        <p:anim calcmode="lin" valueType="num">
                                          <p:cBhvr additive="base">
                                            <p:cTn id="38" dur="250"/>
                                            <p:tgtEl>
                                              <p:spTgt spid="78"/>
                                            </p:tgtEl>
                                            <p:attrNameLst>
                                              <p:attrName>ppt_x</p:attrName>
                                            </p:attrNameLst>
                                          </p:cBhvr>
                                          <p:tavLst>
                                            <p:tav tm="0">
                                              <p:val>
                                                <p:strVal val="ppt_x"/>
                                              </p:val>
                                            </p:tav>
                                            <p:tav tm="100000">
                                              <p:val>
                                                <p:strVal val="ppt_x"/>
                                              </p:val>
                                            </p:tav>
                                          </p:tavLst>
                                        </p:anim>
                                        <p:anim calcmode="lin" valueType="num">
                                          <p:cBhvr additive="base">
                                            <p:cTn id="39" dur="250"/>
                                            <p:tgtEl>
                                              <p:spTgt spid="78"/>
                                            </p:tgtEl>
                                            <p:attrNameLst>
                                              <p:attrName>ppt_y</p:attrName>
                                            </p:attrNameLst>
                                          </p:cBhvr>
                                          <p:tavLst>
                                            <p:tav tm="0">
                                              <p:val>
                                                <p:strVal val="ppt_y"/>
                                              </p:val>
                                            </p:tav>
                                            <p:tav tm="100000">
                                              <p:val>
                                                <p:strVal val="1+ppt_h/2"/>
                                              </p:val>
                                            </p:tav>
                                          </p:tavLst>
                                        </p:anim>
                                        <p:set>
                                          <p:cBhvr>
                                            <p:cTn id="40" dur="1" fill="hold">
                                              <p:stCondLst>
                                                <p:cond delay="249"/>
                                              </p:stCondLst>
                                            </p:cTn>
                                            <p:tgtEl>
                                              <p:spTgt spid="78"/>
                                            </p:tgtEl>
                                            <p:attrNameLst>
                                              <p:attrName>style.visibility</p:attrName>
                                            </p:attrNameLst>
                                          </p:cBhvr>
                                          <p:to>
                                            <p:strVal val="hidden"/>
                                          </p:to>
                                        </p:set>
                                      </p:childTnLst>
                                    </p:cTn>
                                  </p:par>
                                  <p:par>
                                    <p:cTn id="41" presetID="2" presetClass="exit" presetSubtype="4" fill="hold" nodeType="withEffect">
                                      <p:stCondLst>
                                        <p:cond delay="250"/>
                                      </p:stCondLst>
                                      <p:childTnLst>
                                        <p:anim calcmode="lin" valueType="num">
                                          <p:cBhvr additive="base">
                                            <p:cTn id="42" dur="250"/>
                                            <p:tgtEl>
                                              <p:spTgt spid="72"/>
                                            </p:tgtEl>
                                            <p:attrNameLst>
                                              <p:attrName>ppt_x</p:attrName>
                                            </p:attrNameLst>
                                          </p:cBhvr>
                                          <p:tavLst>
                                            <p:tav tm="0">
                                              <p:val>
                                                <p:strVal val="ppt_x"/>
                                              </p:val>
                                            </p:tav>
                                            <p:tav tm="100000">
                                              <p:val>
                                                <p:strVal val="ppt_x"/>
                                              </p:val>
                                            </p:tav>
                                          </p:tavLst>
                                        </p:anim>
                                        <p:anim calcmode="lin" valueType="num">
                                          <p:cBhvr additive="base">
                                            <p:cTn id="43" dur="250"/>
                                            <p:tgtEl>
                                              <p:spTgt spid="72"/>
                                            </p:tgtEl>
                                            <p:attrNameLst>
                                              <p:attrName>ppt_y</p:attrName>
                                            </p:attrNameLst>
                                          </p:cBhvr>
                                          <p:tavLst>
                                            <p:tav tm="0">
                                              <p:val>
                                                <p:strVal val="ppt_y"/>
                                              </p:val>
                                            </p:tav>
                                            <p:tav tm="100000">
                                              <p:val>
                                                <p:strVal val="1+ppt_h/2"/>
                                              </p:val>
                                            </p:tav>
                                          </p:tavLst>
                                        </p:anim>
                                        <p:set>
                                          <p:cBhvr>
                                            <p:cTn id="44" dur="1" fill="hold">
                                              <p:stCondLst>
                                                <p:cond delay="249"/>
                                              </p:stCondLst>
                                            </p:cTn>
                                            <p:tgtEl>
                                              <p:spTgt spid="72"/>
                                            </p:tgtEl>
                                            <p:attrNameLst>
                                              <p:attrName>style.visibility</p:attrName>
                                            </p:attrNameLst>
                                          </p:cBhvr>
                                          <p:to>
                                            <p:strVal val="hidden"/>
                                          </p:to>
                                        </p:set>
                                      </p:childTnLst>
                                    </p:cTn>
                                  </p:par>
                                  <p:par>
                                    <p:cTn id="45" presetID="2" presetClass="exit" presetSubtype="4" fill="hold" nodeType="withEffect">
                                      <p:stCondLst>
                                        <p:cond delay="250"/>
                                      </p:stCondLst>
                                      <p:childTnLst>
                                        <p:anim calcmode="lin" valueType="num">
                                          <p:cBhvr additive="base">
                                            <p:cTn id="46" dur="250"/>
                                            <p:tgtEl>
                                              <p:spTgt spid="37"/>
                                            </p:tgtEl>
                                            <p:attrNameLst>
                                              <p:attrName>ppt_x</p:attrName>
                                            </p:attrNameLst>
                                          </p:cBhvr>
                                          <p:tavLst>
                                            <p:tav tm="0">
                                              <p:val>
                                                <p:strVal val="ppt_x"/>
                                              </p:val>
                                            </p:tav>
                                            <p:tav tm="100000">
                                              <p:val>
                                                <p:strVal val="ppt_x"/>
                                              </p:val>
                                            </p:tav>
                                          </p:tavLst>
                                        </p:anim>
                                        <p:anim calcmode="lin" valueType="num">
                                          <p:cBhvr additive="base">
                                            <p:cTn id="47" dur="250"/>
                                            <p:tgtEl>
                                              <p:spTgt spid="37"/>
                                            </p:tgtEl>
                                            <p:attrNameLst>
                                              <p:attrName>ppt_y</p:attrName>
                                            </p:attrNameLst>
                                          </p:cBhvr>
                                          <p:tavLst>
                                            <p:tav tm="0">
                                              <p:val>
                                                <p:strVal val="ppt_y"/>
                                              </p:val>
                                            </p:tav>
                                            <p:tav tm="100000">
                                              <p:val>
                                                <p:strVal val="1+ppt_h/2"/>
                                              </p:val>
                                            </p:tav>
                                          </p:tavLst>
                                        </p:anim>
                                        <p:set>
                                          <p:cBhvr>
                                            <p:cTn id="48" dur="1" fill="hold">
                                              <p:stCondLst>
                                                <p:cond delay="249"/>
                                              </p:stCondLst>
                                            </p:cTn>
                                            <p:tgtEl>
                                              <p:spTgt spid="37"/>
                                            </p:tgtEl>
                                            <p:attrNameLst>
                                              <p:attrName>style.visibility</p:attrName>
                                            </p:attrNameLst>
                                          </p:cBhvr>
                                          <p:to>
                                            <p:strVal val="hidden"/>
                                          </p:to>
                                        </p:set>
                                      </p:childTnLst>
                                    </p:cTn>
                                  </p:par>
                                  <p:par>
                                    <p:cTn id="49" presetID="2" presetClass="exit" presetSubtype="4" fill="hold" nodeType="withEffect">
                                      <p:stCondLst>
                                        <p:cond delay="250"/>
                                      </p:stCondLst>
                                      <p:childTnLst>
                                        <p:anim calcmode="lin" valueType="num">
                                          <p:cBhvr additive="base">
                                            <p:cTn id="50" dur="250"/>
                                            <p:tgtEl>
                                              <p:spTgt spid="20"/>
                                            </p:tgtEl>
                                            <p:attrNameLst>
                                              <p:attrName>ppt_x</p:attrName>
                                            </p:attrNameLst>
                                          </p:cBhvr>
                                          <p:tavLst>
                                            <p:tav tm="0">
                                              <p:val>
                                                <p:strVal val="ppt_x"/>
                                              </p:val>
                                            </p:tav>
                                            <p:tav tm="100000">
                                              <p:val>
                                                <p:strVal val="ppt_x"/>
                                              </p:val>
                                            </p:tav>
                                          </p:tavLst>
                                        </p:anim>
                                        <p:anim calcmode="lin" valueType="num">
                                          <p:cBhvr additive="base">
                                            <p:cTn id="51" dur="250"/>
                                            <p:tgtEl>
                                              <p:spTgt spid="20"/>
                                            </p:tgtEl>
                                            <p:attrNameLst>
                                              <p:attrName>ppt_y</p:attrName>
                                            </p:attrNameLst>
                                          </p:cBhvr>
                                          <p:tavLst>
                                            <p:tav tm="0">
                                              <p:val>
                                                <p:strVal val="ppt_y"/>
                                              </p:val>
                                            </p:tav>
                                            <p:tav tm="100000">
                                              <p:val>
                                                <p:strVal val="1+ppt_h/2"/>
                                              </p:val>
                                            </p:tav>
                                          </p:tavLst>
                                        </p:anim>
                                        <p:set>
                                          <p:cBhvr>
                                            <p:cTn id="52" dur="1" fill="hold">
                                              <p:stCondLst>
                                                <p:cond delay="249"/>
                                              </p:stCondLst>
                                            </p:cTn>
                                            <p:tgtEl>
                                              <p:spTgt spid="20"/>
                                            </p:tgtEl>
                                            <p:attrNameLst>
                                              <p:attrName>style.visibility</p:attrName>
                                            </p:attrNameLst>
                                          </p:cBhvr>
                                          <p:to>
                                            <p:strVal val="hidden"/>
                                          </p:to>
                                        </p:set>
                                      </p:childTnLst>
                                    </p:cTn>
                                  </p:par>
                                  <p:par>
                                    <p:cTn id="53" presetID="2" presetClass="exit" presetSubtype="4" fill="hold" nodeType="withEffect">
                                      <p:stCondLst>
                                        <p:cond delay="300"/>
                                      </p:stCondLst>
                                      <p:childTnLst>
                                        <p:anim calcmode="lin" valueType="num">
                                          <p:cBhvr additive="base">
                                            <p:cTn id="54" dur="250"/>
                                            <p:tgtEl>
                                              <p:spTgt spid="8"/>
                                            </p:tgtEl>
                                            <p:attrNameLst>
                                              <p:attrName>ppt_x</p:attrName>
                                            </p:attrNameLst>
                                          </p:cBhvr>
                                          <p:tavLst>
                                            <p:tav tm="0">
                                              <p:val>
                                                <p:strVal val="ppt_x"/>
                                              </p:val>
                                            </p:tav>
                                            <p:tav tm="100000">
                                              <p:val>
                                                <p:strVal val="ppt_x"/>
                                              </p:val>
                                            </p:tav>
                                          </p:tavLst>
                                        </p:anim>
                                        <p:anim calcmode="lin" valueType="num">
                                          <p:cBhvr additive="base">
                                            <p:cTn id="55" dur="250"/>
                                            <p:tgtEl>
                                              <p:spTgt spid="8"/>
                                            </p:tgtEl>
                                            <p:attrNameLst>
                                              <p:attrName>ppt_y</p:attrName>
                                            </p:attrNameLst>
                                          </p:cBhvr>
                                          <p:tavLst>
                                            <p:tav tm="0">
                                              <p:val>
                                                <p:strVal val="ppt_y"/>
                                              </p:val>
                                            </p:tav>
                                            <p:tav tm="100000">
                                              <p:val>
                                                <p:strVal val="1+ppt_h/2"/>
                                              </p:val>
                                            </p:tav>
                                          </p:tavLst>
                                        </p:anim>
                                        <p:set>
                                          <p:cBhvr>
                                            <p:cTn id="56" dur="1" fill="hold">
                                              <p:stCondLst>
                                                <p:cond delay="249"/>
                                              </p:stCondLst>
                                            </p:cTn>
                                            <p:tgtEl>
                                              <p:spTgt spid="8"/>
                                            </p:tgtEl>
                                            <p:attrNameLst>
                                              <p:attrName>style.visibility</p:attrName>
                                            </p:attrNameLst>
                                          </p:cBhvr>
                                          <p:to>
                                            <p:strVal val="hidden"/>
                                          </p:to>
                                        </p:set>
                                      </p:childTnLst>
                                    </p:cTn>
                                  </p:par>
                                  <p:par>
                                    <p:cTn id="57" presetID="2" presetClass="exit" presetSubtype="4" fill="hold" nodeType="withEffect">
                                      <p:stCondLst>
                                        <p:cond delay="350"/>
                                      </p:stCondLst>
                                      <p:childTnLst>
                                        <p:anim calcmode="lin" valueType="num">
                                          <p:cBhvr additive="base">
                                            <p:cTn id="58" dur="250"/>
                                            <p:tgtEl>
                                              <p:spTgt spid="16"/>
                                            </p:tgtEl>
                                            <p:attrNameLst>
                                              <p:attrName>ppt_x</p:attrName>
                                            </p:attrNameLst>
                                          </p:cBhvr>
                                          <p:tavLst>
                                            <p:tav tm="0">
                                              <p:val>
                                                <p:strVal val="ppt_x"/>
                                              </p:val>
                                            </p:tav>
                                            <p:tav tm="100000">
                                              <p:val>
                                                <p:strVal val="ppt_x"/>
                                              </p:val>
                                            </p:tav>
                                          </p:tavLst>
                                        </p:anim>
                                        <p:anim calcmode="lin" valueType="num">
                                          <p:cBhvr additive="base">
                                            <p:cTn id="59" dur="250"/>
                                            <p:tgtEl>
                                              <p:spTgt spid="16"/>
                                            </p:tgtEl>
                                            <p:attrNameLst>
                                              <p:attrName>ppt_y</p:attrName>
                                            </p:attrNameLst>
                                          </p:cBhvr>
                                          <p:tavLst>
                                            <p:tav tm="0">
                                              <p:val>
                                                <p:strVal val="ppt_y"/>
                                              </p:val>
                                            </p:tav>
                                            <p:tav tm="100000">
                                              <p:val>
                                                <p:strVal val="1+ppt_h/2"/>
                                              </p:val>
                                            </p:tav>
                                          </p:tavLst>
                                        </p:anim>
                                        <p:set>
                                          <p:cBhvr>
                                            <p:cTn id="60" dur="1" fill="hold">
                                              <p:stCondLst>
                                                <p:cond delay="249"/>
                                              </p:stCondLst>
                                            </p:cTn>
                                            <p:tgtEl>
                                              <p:spTgt spid="16"/>
                                            </p:tgtEl>
                                            <p:attrNameLst>
                                              <p:attrName>style.visibility</p:attrName>
                                            </p:attrNameLst>
                                          </p:cBhvr>
                                          <p:to>
                                            <p:strVal val="hidden"/>
                                          </p:to>
                                        </p:set>
                                      </p:childTnLst>
                                    </p:cTn>
                                  </p:par>
                                  <p:par>
                                    <p:cTn id="61" presetID="2" presetClass="exit" presetSubtype="8" fill="hold" grpId="0" nodeType="withEffect">
                                      <p:stCondLst>
                                        <p:cond delay="150"/>
                                      </p:stCondLst>
                                      <p:childTnLst>
                                        <p:anim calcmode="lin" valueType="num">
                                          <p:cBhvr additive="base">
                                            <p:cTn id="62" dur="250"/>
                                            <p:tgtEl>
                                              <p:spTgt spid="81"/>
                                            </p:tgtEl>
                                            <p:attrNameLst>
                                              <p:attrName>ppt_x</p:attrName>
                                            </p:attrNameLst>
                                          </p:cBhvr>
                                          <p:tavLst>
                                            <p:tav tm="0">
                                              <p:val>
                                                <p:strVal val="ppt_x"/>
                                              </p:val>
                                            </p:tav>
                                            <p:tav tm="100000">
                                              <p:val>
                                                <p:strVal val="0-ppt_w/2"/>
                                              </p:val>
                                            </p:tav>
                                          </p:tavLst>
                                        </p:anim>
                                        <p:anim calcmode="lin" valueType="num">
                                          <p:cBhvr additive="base">
                                            <p:cTn id="63" dur="250"/>
                                            <p:tgtEl>
                                              <p:spTgt spid="81"/>
                                            </p:tgtEl>
                                            <p:attrNameLst>
                                              <p:attrName>ppt_y</p:attrName>
                                            </p:attrNameLst>
                                          </p:cBhvr>
                                          <p:tavLst>
                                            <p:tav tm="0">
                                              <p:val>
                                                <p:strVal val="ppt_y"/>
                                              </p:val>
                                            </p:tav>
                                            <p:tav tm="100000">
                                              <p:val>
                                                <p:strVal val="ppt_y"/>
                                              </p:val>
                                            </p:tav>
                                          </p:tavLst>
                                        </p:anim>
                                        <p:set>
                                          <p:cBhvr>
                                            <p:cTn id="64" dur="1" fill="hold">
                                              <p:stCondLst>
                                                <p:cond delay="249"/>
                                              </p:stCondLst>
                                            </p:cTn>
                                            <p:tgtEl>
                                              <p:spTgt spid="81"/>
                                            </p:tgtEl>
                                            <p:attrNameLst>
                                              <p:attrName>style.visibility</p:attrName>
                                            </p:attrNameLst>
                                          </p:cBhvr>
                                          <p:to>
                                            <p:strVal val="hidden"/>
                                          </p:to>
                                        </p:set>
                                      </p:childTnLst>
                                    </p:cTn>
                                  </p:par>
                                  <p:par>
                                    <p:cTn id="65" presetID="2" presetClass="entr" presetSubtype="8" fill="hold" grpId="0" nodeType="withEffect">
                                      <p:stCondLst>
                                        <p:cond delay="450"/>
                                      </p:stCondLst>
                                      <p:childTnLst>
                                        <p:set>
                                          <p:cBhvr>
                                            <p:cTn id="66" dur="1" fill="hold">
                                              <p:stCondLst>
                                                <p:cond delay="0"/>
                                              </p:stCondLst>
                                            </p:cTn>
                                            <p:tgtEl>
                                              <p:spTgt spid="69"/>
                                            </p:tgtEl>
                                            <p:attrNameLst>
                                              <p:attrName>style.visibility</p:attrName>
                                            </p:attrNameLst>
                                          </p:cBhvr>
                                          <p:to>
                                            <p:strVal val="visible"/>
                                          </p:to>
                                        </p:set>
                                        <p:anim calcmode="lin" valueType="num">
                                          <p:cBhvr additive="base">
                                            <p:cTn id="67" dur="350" fill="hold"/>
                                            <p:tgtEl>
                                              <p:spTgt spid="69"/>
                                            </p:tgtEl>
                                            <p:attrNameLst>
                                              <p:attrName>ppt_x</p:attrName>
                                            </p:attrNameLst>
                                          </p:cBhvr>
                                          <p:tavLst>
                                            <p:tav tm="0">
                                              <p:val>
                                                <p:strVal val="0-#ppt_w/2"/>
                                              </p:val>
                                            </p:tav>
                                            <p:tav tm="100000">
                                              <p:val>
                                                <p:strVal val="#ppt_x"/>
                                              </p:val>
                                            </p:tav>
                                          </p:tavLst>
                                        </p:anim>
                                        <p:anim calcmode="lin" valueType="num">
                                          <p:cBhvr additive="base">
                                            <p:cTn id="68" dur="350" fill="hold"/>
                                            <p:tgtEl>
                                              <p:spTgt spid="69"/>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370"/>
                                      </p:stCondLst>
                                      <p:childTnLst>
                                        <p:set>
                                          <p:cBhvr>
                                            <p:cTn id="70" dur="1" fill="hold">
                                              <p:stCondLst>
                                                <p:cond delay="0"/>
                                              </p:stCondLst>
                                            </p:cTn>
                                            <p:tgtEl>
                                              <p:spTgt spid="122"/>
                                            </p:tgtEl>
                                            <p:attrNameLst>
                                              <p:attrName>style.visibility</p:attrName>
                                            </p:attrNameLst>
                                          </p:cBhvr>
                                          <p:to>
                                            <p:strVal val="visible"/>
                                          </p:to>
                                        </p:set>
                                        <p:anim calcmode="lin" valueType="num">
                                          <p:cBhvr additive="base">
                                            <p:cTn id="71" dur="250" fill="hold"/>
                                            <p:tgtEl>
                                              <p:spTgt spid="122"/>
                                            </p:tgtEl>
                                            <p:attrNameLst>
                                              <p:attrName>ppt_x</p:attrName>
                                            </p:attrNameLst>
                                          </p:cBhvr>
                                          <p:tavLst>
                                            <p:tav tm="0">
                                              <p:val>
                                                <p:strVal val="0-#ppt_w/2"/>
                                              </p:val>
                                            </p:tav>
                                            <p:tav tm="100000">
                                              <p:val>
                                                <p:strVal val="#ppt_x"/>
                                              </p:val>
                                            </p:tav>
                                          </p:tavLst>
                                        </p:anim>
                                        <p:anim calcmode="lin" valueType="num">
                                          <p:cBhvr additive="base">
                                            <p:cTn id="72" dur="250" fill="hold"/>
                                            <p:tgtEl>
                                              <p:spTgt spid="122"/>
                                            </p:tgtEl>
                                            <p:attrNameLst>
                                              <p:attrName>ppt_y</p:attrName>
                                            </p:attrNameLst>
                                          </p:cBhvr>
                                          <p:tavLst>
                                            <p:tav tm="0">
                                              <p:val>
                                                <p:strVal val="#ppt_y"/>
                                              </p:val>
                                            </p:tav>
                                            <p:tav tm="100000">
                                              <p:val>
                                                <p:strVal val="#ppt_y"/>
                                              </p:val>
                                            </p:tav>
                                          </p:tavLst>
                                        </p:anim>
                                      </p:childTnLst>
                                    </p:cTn>
                                  </p:par>
                                  <p:par>
                                    <p:cTn id="73" presetID="2" presetClass="entr" presetSubtype="8" fill="hold" nodeType="withEffect">
                                      <p:stCondLst>
                                        <p:cond delay="430"/>
                                      </p:stCondLst>
                                      <p:childTnLst>
                                        <p:set>
                                          <p:cBhvr>
                                            <p:cTn id="74" dur="1" fill="hold">
                                              <p:stCondLst>
                                                <p:cond delay="0"/>
                                              </p:stCondLst>
                                            </p:cTn>
                                            <p:tgtEl>
                                              <p:spTgt spid="121"/>
                                            </p:tgtEl>
                                            <p:attrNameLst>
                                              <p:attrName>style.visibility</p:attrName>
                                            </p:attrNameLst>
                                          </p:cBhvr>
                                          <p:to>
                                            <p:strVal val="visible"/>
                                          </p:to>
                                        </p:set>
                                        <p:anim calcmode="lin" valueType="num">
                                          <p:cBhvr additive="base">
                                            <p:cTn id="75" dur="250" fill="hold"/>
                                            <p:tgtEl>
                                              <p:spTgt spid="121"/>
                                            </p:tgtEl>
                                            <p:attrNameLst>
                                              <p:attrName>ppt_x</p:attrName>
                                            </p:attrNameLst>
                                          </p:cBhvr>
                                          <p:tavLst>
                                            <p:tav tm="0">
                                              <p:val>
                                                <p:strVal val="0-#ppt_w/2"/>
                                              </p:val>
                                            </p:tav>
                                            <p:tav tm="100000">
                                              <p:val>
                                                <p:strVal val="#ppt_x"/>
                                              </p:val>
                                            </p:tav>
                                          </p:tavLst>
                                        </p:anim>
                                        <p:anim calcmode="lin" valueType="num">
                                          <p:cBhvr additive="base">
                                            <p:cTn id="76" dur="250" fill="hold"/>
                                            <p:tgtEl>
                                              <p:spTgt spid="121"/>
                                            </p:tgtEl>
                                            <p:attrNameLst>
                                              <p:attrName>ppt_y</p:attrName>
                                            </p:attrNameLst>
                                          </p:cBhvr>
                                          <p:tavLst>
                                            <p:tav tm="0">
                                              <p:val>
                                                <p:strVal val="#ppt_y"/>
                                              </p:val>
                                            </p:tav>
                                            <p:tav tm="100000">
                                              <p:val>
                                                <p:strVal val="#ppt_y"/>
                                              </p:val>
                                            </p:tav>
                                          </p:tavLst>
                                        </p:anim>
                                      </p:childTnLst>
                                    </p:cTn>
                                  </p:par>
                                  <p:par>
                                    <p:cTn id="77" presetID="2" presetClass="entr" presetSubtype="8" fill="hold" nodeType="withEffect">
                                      <p:stCondLst>
                                        <p:cond delay="490"/>
                                      </p:stCondLst>
                                      <p:childTnLst>
                                        <p:set>
                                          <p:cBhvr>
                                            <p:cTn id="78" dur="1" fill="hold">
                                              <p:stCondLst>
                                                <p:cond delay="0"/>
                                              </p:stCondLst>
                                            </p:cTn>
                                            <p:tgtEl>
                                              <p:spTgt spid="120"/>
                                            </p:tgtEl>
                                            <p:attrNameLst>
                                              <p:attrName>style.visibility</p:attrName>
                                            </p:attrNameLst>
                                          </p:cBhvr>
                                          <p:to>
                                            <p:strVal val="visible"/>
                                          </p:to>
                                        </p:set>
                                        <p:anim calcmode="lin" valueType="num">
                                          <p:cBhvr additive="base">
                                            <p:cTn id="79" dur="250" fill="hold"/>
                                            <p:tgtEl>
                                              <p:spTgt spid="120"/>
                                            </p:tgtEl>
                                            <p:attrNameLst>
                                              <p:attrName>ppt_x</p:attrName>
                                            </p:attrNameLst>
                                          </p:cBhvr>
                                          <p:tavLst>
                                            <p:tav tm="0">
                                              <p:val>
                                                <p:strVal val="0-#ppt_w/2"/>
                                              </p:val>
                                            </p:tav>
                                            <p:tav tm="100000">
                                              <p:val>
                                                <p:strVal val="#ppt_x"/>
                                              </p:val>
                                            </p:tav>
                                          </p:tavLst>
                                        </p:anim>
                                        <p:anim calcmode="lin" valueType="num">
                                          <p:cBhvr additive="base">
                                            <p:cTn id="80" dur="250" fill="hold"/>
                                            <p:tgtEl>
                                              <p:spTgt spid="120"/>
                                            </p:tgtEl>
                                            <p:attrNameLst>
                                              <p:attrName>ppt_y</p:attrName>
                                            </p:attrNameLst>
                                          </p:cBhvr>
                                          <p:tavLst>
                                            <p:tav tm="0">
                                              <p:val>
                                                <p:strVal val="#ppt_y"/>
                                              </p:val>
                                            </p:tav>
                                            <p:tav tm="100000">
                                              <p:val>
                                                <p:strVal val="#ppt_y"/>
                                              </p:val>
                                            </p:tav>
                                          </p:tavLst>
                                        </p:anim>
                                      </p:childTnLst>
                                    </p:cTn>
                                  </p:par>
                                  <p:par>
                                    <p:cTn id="81" presetID="2" presetClass="entr" presetSubtype="8" fill="hold" nodeType="withEffect">
                                      <p:stCondLst>
                                        <p:cond delay="550"/>
                                      </p:stCondLst>
                                      <p:childTnLst>
                                        <p:set>
                                          <p:cBhvr>
                                            <p:cTn id="82" dur="1" fill="hold">
                                              <p:stCondLst>
                                                <p:cond delay="0"/>
                                              </p:stCondLst>
                                            </p:cTn>
                                            <p:tgtEl>
                                              <p:spTgt spid="119"/>
                                            </p:tgtEl>
                                            <p:attrNameLst>
                                              <p:attrName>style.visibility</p:attrName>
                                            </p:attrNameLst>
                                          </p:cBhvr>
                                          <p:to>
                                            <p:strVal val="visible"/>
                                          </p:to>
                                        </p:set>
                                        <p:anim calcmode="lin" valueType="num">
                                          <p:cBhvr additive="base">
                                            <p:cTn id="83" dur="250" fill="hold"/>
                                            <p:tgtEl>
                                              <p:spTgt spid="119"/>
                                            </p:tgtEl>
                                            <p:attrNameLst>
                                              <p:attrName>ppt_x</p:attrName>
                                            </p:attrNameLst>
                                          </p:cBhvr>
                                          <p:tavLst>
                                            <p:tav tm="0">
                                              <p:val>
                                                <p:strVal val="0-#ppt_w/2"/>
                                              </p:val>
                                            </p:tav>
                                            <p:tav tm="100000">
                                              <p:val>
                                                <p:strVal val="#ppt_x"/>
                                              </p:val>
                                            </p:tav>
                                          </p:tavLst>
                                        </p:anim>
                                        <p:anim calcmode="lin" valueType="num">
                                          <p:cBhvr additive="base">
                                            <p:cTn id="84" dur="250" fill="hold"/>
                                            <p:tgtEl>
                                              <p:spTgt spid="119"/>
                                            </p:tgtEl>
                                            <p:attrNameLst>
                                              <p:attrName>ppt_y</p:attrName>
                                            </p:attrNameLst>
                                          </p:cBhvr>
                                          <p:tavLst>
                                            <p:tav tm="0">
                                              <p:val>
                                                <p:strVal val="#ppt_y"/>
                                              </p:val>
                                            </p:tav>
                                            <p:tav tm="100000">
                                              <p:val>
                                                <p:strVal val="#ppt_y"/>
                                              </p:val>
                                            </p:tav>
                                          </p:tavLst>
                                        </p:anim>
                                      </p:childTnLst>
                                    </p:cTn>
                                  </p:par>
                                  <p:par>
                                    <p:cTn id="85" presetID="2" presetClass="entr" presetSubtype="8" fill="hold" nodeType="withEffect">
                                      <p:stCondLst>
                                        <p:cond delay="610"/>
                                      </p:stCondLst>
                                      <p:childTnLst>
                                        <p:set>
                                          <p:cBhvr>
                                            <p:cTn id="86" dur="1" fill="hold">
                                              <p:stCondLst>
                                                <p:cond delay="0"/>
                                              </p:stCondLst>
                                            </p:cTn>
                                            <p:tgtEl>
                                              <p:spTgt spid="118"/>
                                            </p:tgtEl>
                                            <p:attrNameLst>
                                              <p:attrName>style.visibility</p:attrName>
                                            </p:attrNameLst>
                                          </p:cBhvr>
                                          <p:to>
                                            <p:strVal val="visible"/>
                                          </p:to>
                                        </p:set>
                                        <p:anim calcmode="lin" valueType="num">
                                          <p:cBhvr additive="base">
                                            <p:cTn id="87" dur="250" fill="hold"/>
                                            <p:tgtEl>
                                              <p:spTgt spid="118"/>
                                            </p:tgtEl>
                                            <p:attrNameLst>
                                              <p:attrName>ppt_x</p:attrName>
                                            </p:attrNameLst>
                                          </p:cBhvr>
                                          <p:tavLst>
                                            <p:tav tm="0">
                                              <p:val>
                                                <p:strVal val="0-#ppt_w/2"/>
                                              </p:val>
                                            </p:tav>
                                            <p:tav tm="100000">
                                              <p:val>
                                                <p:strVal val="#ppt_x"/>
                                              </p:val>
                                            </p:tav>
                                          </p:tavLst>
                                        </p:anim>
                                        <p:anim calcmode="lin" valueType="num">
                                          <p:cBhvr additive="base">
                                            <p:cTn id="88" dur="250" fill="hold"/>
                                            <p:tgtEl>
                                              <p:spTgt spid="118"/>
                                            </p:tgtEl>
                                            <p:attrNameLst>
                                              <p:attrName>ppt_y</p:attrName>
                                            </p:attrNameLst>
                                          </p:cBhvr>
                                          <p:tavLst>
                                            <p:tav tm="0">
                                              <p:val>
                                                <p:strVal val="#ppt_y"/>
                                              </p:val>
                                            </p:tav>
                                            <p:tav tm="100000">
                                              <p:val>
                                                <p:strVal val="#ppt_y"/>
                                              </p:val>
                                            </p:tav>
                                          </p:tavLst>
                                        </p:anim>
                                      </p:childTnLst>
                                    </p:cTn>
                                  </p:par>
                                  <p:par>
                                    <p:cTn id="89" presetID="2" presetClass="entr" presetSubtype="8" fill="hold" nodeType="withEffect">
                                      <p:stCondLst>
                                        <p:cond delay="670"/>
                                      </p:stCondLst>
                                      <p:childTnLst>
                                        <p:set>
                                          <p:cBhvr>
                                            <p:cTn id="90" dur="1" fill="hold">
                                              <p:stCondLst>
                                                <p:cond delay="0"/>
                                              </p:stCondLst>
                                            </p:cTn>
                                            <p:tgtEl>
                                              <p:spTgt spid="117"/>
                                            </p:tgtEl>
                                            <p:attrNameLst>
                                              <p:attrName>style.visibility</p:attrName>
                                            </p:attrNameLst>
                                          </p:cBhvr>
                                          <p:to>
                                            <p:strVal val="visible"/>
                                          </p:to>
                                        </p:set>
                                        <p:anim calcmode="lin" valueType="num">
                                          <p:cBhvr additive="base">
                                            <p:cTn id="91" dur="250" fill="hold"/>
                                            <p:tgtEl>
                                              <p:spTgt spid="117"/>
                                            </p:tgtEl>
                                            <p:attrNameLst>
                                              <p:attrName>ppt_x</p:attrName>
                                            </p:attrNameLst>
                                          </p:cBhvr>
                                          <p:tavLst>
                                            <p:tav tm="0">
                                              <p:val>
                                                <p:strVal val="0-#ppt_w/2"/>
                                              </p:val>
                                            </p:tav>
                                            <p:tav tm="100000">
                                              <p:val>
                                                <p:strVal val="#ppt_x"/>
                                              </p:val>
                                            </p:tav>
                                          </p:tavLst>
                                        </p:anim>
                                        <p:anim calcmode="lin" valueType="num">
                                          <p:cBhvr additive="base">
                                            <p:cTn id="92" dur="250" fill="hold"/>
                                            <p:tgtEl>
                                              <p:spTgt spid="117"/>
                                            </p:tgtEl>
                                            <p:attrNameLst>
                                              <p:attrName>ppt_y</p:attrName>
                                            </p:attrNameLst>
                                          </p:cBhvr>
                                          <p:tavLst>
                                            <p:tav tm="0">
                                              <p:val>
                                                <p:strVal val="#ppt_y"/>
                                              </p:val>
                                            </p:tav>
                                            <p:tav tm="100000">
                                              <p:val>
                                                <p:strVal val="#ppt_y"/>
                                              </p:val>
                                            </p:tav>
                                          </p:tavLst>
                                        </p:anim>
                                      </p:childTnLst>
                                    </p:cTn>
                                  </p:par>
                                  <p:par>
                                    <p:cTn id="93" presetID="2" presetClass="entr" presetSubtype="8" fill="hold" nodeType="withEffect">
                                      <p:stCondLst>
                                        <p:cond delay="700"/>
                                      </p:stCondLst>
                                      <p:childTnLst>
                                        <p:set>
                                          <p:cBhvr>
                                            <p:cTn id="94" dur="1" fill="hold">
                                              <p:stCondLst>
                                                <p:cond delay="0"/>
                                              </p:stCondLst>
                                            </p:cTn>
                                            <p:tgtEl>
                                              <p:spTgt spid="116"/>
                                            </p:tgtEl>
                                            <p:attrNameLst>
                                              <p:attrName>style.visibility</p:attrName>
                                            </p:attrNameLst>
                                          </p:cBhvr>
                                          <p:to>
                                            <p:strVal val="visible"/>
                                          </p:to>
                                        </p:set>
                                        <p:anim calcmode="lin" valueType="num">
                                          <p:cBhvr additive="base">
                                            <p:cTn id="95" dur="250" fill="hold"/>
                                            <p:tgtEl>
                                              <p:spTgt spid="116"/>
                                            </p:tgtEl>
                                            <p:attrNameLst>
                                              <p:attrName>ppt_x</p:attrName>
                                            </p:attrNameLst>
                                          </p:cBhvr>
                                          <p:tavLst>
                                            <p:tav tm="0">
                                              <p:val>
                                                <p:strVal val="0-#ppt_w/2"/>
                                              </p:val>
                                            </p:tav>
                                            <p:tav tm="100000">
                                              <p:val>
                                                <p:strVal val="#ppt_x"/>
                                              </p:val>
                                            </p:tav>
                                          </p:tavLst>
                                        </p:anim>
                                        <p:anim calcmode="lin" valueType="num">
                                          <p:cBhvr additive="base">
                                            <p:cTn id="96" dur="250" fill="hold"/>
                                            <p:tgtEl>
                                              <p:spTgt spid="1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5" grpId="0"/>
          <p:bldP spid="77" grpId="0"/>
          <p:bldP spid="69"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80812" y="448056"/>
            <a:ext cx="7448788" cy="646331"/>
          </a:xfrm>
          <a:prstGeom prst="rect">
            <a:avLst/>
          </a:prstGeom>
          <a:noFill/>
        </p:spPr>
        <p:txBody>
          <a:bodyPr wrap="square" rtlCol="0">
            <a:spAutoFit/>
          </a:bodyPr>
          <a:lstStyle/>
          <a:p>
            <a:r>
              <a:rPr lang="en-US" sz="36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Engineering Design Process</a:t>
            </a:r>
            <a:endParaRPr lang="en-US" sz="36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8" name="Straight Connector 7"/>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Circle - Proble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9230" y="2573180"/>
            <a:ext cx="643890" cy="643890"/>
          </a:xfrm>
          <a:prstGeom prst="rect">
            <a:avLst/>
          </a:prstGeom>
          <a:effectLst/>
        </p:spPr>
      </p:pic>
      <p:pic>
        <p:nvPicPr>
          <p:cNvPr id="23" name="Circle - Research"/>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0289" y="2573180"/>
            <a:ext cx="642938" cy="642937"/>
          </a:xfrm>
          <a:prstGeom prst="rect">
            <a:avLst/>
          </a:prstGeom>
          <a:effectLst/>
        </p:spPr>
      </p:pic>
      <p:pic>
        <p:nvPicPr>
          <p:cNvPr id="24" name="Circle - Requirement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0396" y="2572227"/>
            <a:ext cx="643890" cy="643890"/>
          </a:xfrm>
          <a:prstGeom prst="rect">
            <a:avLst/>
          </a:prstGeom>
          <a:effectLst/>
        </p:spPr>
      </p:pic>
      <p:pic>
        <p:nvPicPr>
          <p:cNvPr id="25" name="Circle - Solutio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1455" y="2572227"/>
            <a:ext cx="643890" cy="643890"/>
          </a:xfrm>
          <a:prstGeom prst="rect">
            <a:avLst/>
          </a:prstGeom>
          <a:effectLst/>
        </p:spPr>
      </p:pic>
      <p:pic>
        <p:nvPicPr>
          <p:cNvPr id="26" name="Circle - Prototyp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72514" y="2571274"/>
            <a:ext cx="643890" cy="643890"/>
          </a:xfrm>
          <a:prstGeom prst="rect">
            <a:avLst/>
          </a:prstGeom>
          <a:effectLst/>
        </p:spPr>
      </p:pic>
      <p:pic>
        <p:nvPicPr>
          <p:cNvPr id="27" name="Circle - Testi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23573" y="2571274"/>
            <a:ext cx="643890" cy="643890"/>
          </a:xfrm>
          <a:prstGeom prst="rect">
            <a:avLst/>
          </a:prstGeom>
          <a:effectLst/>
        </p:spPr>
      </p:pic>
      <p:pic>
        <p:nvPicPr>
          <p:cNvPr id="28" name="Circle - Communicate"/>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74630" y="2572227"/>
            <a:ext cx="643890" cy="643890"/>
          </a:xfrm>
          <a:prstGeom prst="rect">
            <a:avLst/>
          </a:prstGeom>
          <a:effectLst/>
        </p:spPr>
      </p:pic>
      <p:grpSp>
        <p:nvGrpSpPr>
          <p:cNvPr id="103" name="Communicate"/>
          <p:cNvGrpSpPr/>
          <p:nvPr/>
        </p:nvGrpSpPr>
        <p:grpSpPr>
          <a:xfrm>
            <a:off x="914401" y="4342853"/>
            <a:ext cx="1824069" cy="485281"/>
            <a:chOff x="914401" y="4342853"/>
            <a:chExt cx="1824069" cy="485281"/>
          </a:xfrm>
        </p:grpSpPr>
        <p:cxnSp>
          <p:nvCxnSpPr>
            <p:cNvPr id="92" name="Connector"/>
            <p:cNvCxnSpPr>
              <a:cxnSpLocks/>
              <a:stCxn id="43" idx="2"/>
              <a:endCxn id="42" idx="0"/>
            </p:cNvCxnSpPr>
            <p:nvPr/>
          </p:nvCxnSpPr>
          <p:spPr>
            <a:xfrm>
              <a:off x="1826436" y="4342853"/>
              <a:ext cx="0" cy="149994"/>
            </a:xfrm>
            <a:prstGeom prst="straightConnector1">
              <a:avLst/>
            </a:prstGeom>
            <a:noFill/>
            <a:ln w="57150" cap="flat" cmpd="sng">
              <a:solidFill>
                <a:srgbClr val="F7F7F7"/>
              </a:solidFill>
              <a:prstDash val="solid"/>
              <a:round/>
              <a:headEnd type="none" w="sm" len="sm"/>
              <a:tailEnd type="none" w="sm" len="sm"/>
            </a:ln>
          </p:spPr>
        </p:cxnSp>
        <p:sp>
          <p:nvSpPr>
            <p:cNvPr id="42" name="Communicate"/>
            <p:cNvSpPr/>
            <p:nvPr/>
          </p:nvSpPr>
          <p:spPr>
            <a:xfrm>
              <a:off x="914401" y="4492847"/>
              <a:ext cx="1824069" cy="335287"/>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grpSp>
      <p:grpSp>
        <p:nvGrpSpPr>
          <p:cNvPr id="102" name="Testing"/>
          <p:cNvGrpSpPr/>
          <p:nvPr/>
        </p:nvGrpSpPr>
        <p:grpSpPr>
          <a:xfrm>
            <a:off x="914401" y="3857570"/>
            <a:ext cx="1824069" cy="485283"/>
            <a:chOff x="914401" y="3857570"/>
            <a:chExt cx="1824069" cy="485283"/>
          </a:xfrm>
        </p:grpSpPr>
        <p:cxnSp>
          <p:nvCxnSpPr>
            <p:cNvPr id="90" name="Connector"/>
            <p:cNvCxnSpPr>
              <a:cxnSpLocks/>
              <a:stCxn id="44" idx="2"/>
              <a:endCxn id="43" idx="0"/>
            </p:cNvCxnSpPr>
            <p:nvPr/>
          </p:nvCxnSpPr>
          <p:spPr>
            <a:xfrm>
              <a:off x="1826436" y="3857570"/>
              <a:ext cx="0" cy="149996"/>
            </a:xfrm>
            <a:prstGeom prst="straightConnector1">
              <a:avLst/>
            </a:prstGeom>
            <a:noFill/>
            <a:ln w="57150" cap="flat" cmpd="sng">
              <a:solidFill>
                <a:srgbClr val="F7F7F7"/>
              </a:solidFill>
              <a:prstDash val="solid"/>
              <a:round/>
              <a:headEnd type="none" w="sm" len="sm"/>
              <a:tailEnd type="none" w="sm" len="sm"/>
            </a:ln>
          </p:spPr>
        </p:cxnSp>
        <p:sp>
          <p:nvSpPr>
            <p:cNvPr id="43" name="Testing"/>
            <p:cNvSpPr/>
            <p:nvPr/>
          </p:nvSpPr>
          <p:spPr>
            <a:xfrm>
              <a:off x="914401" y="4007566"/>
              <a:ext cx="1824069" cy="335287"/>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grpSp>
      <p:grpSp>
        <p:nvGrpSpPr>
          <p:cNvPr id="101" name="Prototype"/>
          <p:cNvGrpSpPr/>
          <p:nvPr/>
        </p:nvGrpSpPr>
        <p:grpSpPr>
          <a:xfrm>
            <a:off x="914401" y="3372287"/>
            <a:ext cx="1824069" cy="485283"/>
            <a:chOff x="914401" y="3372287"/>
            <a:chExt cx="1824069" cy="485283"/>
          </a:xfrm>
        </p:grpSpPr>
        <p:cxnSp>
          <p:nvCxnSpPr>
            <p:cNvPr id="88" name="Connector"/>
            <p:cNvCxnSpPr>
              <a:cxnSpLocks/>
              <a:stCxn id="45" idx="2"/>
              <a:endCxn id="44" idx="0"/>
            </p:cNvCxnSpPr>
            <p:nvPr/>
          </p:nvCxnSpPr>
          <p:spPr>
            <a:xfrm flipH="1">
              <a:off x="1826436" y="3372287"/>
              <a:ext cx="4" cy="149996"/>
            </a:xfrm>
            <a:prstGeom prst="straightConnector1">
              <a:avLst/>
            </a:prstGeom>
            <a:noFill/>
            <a:ln w="57150" cap="flat" cmpd="sng">
              <a:solidFill>
                <a:srgbClr val="F7F7F7"/>
              </a:solidFill>
              <a:prstDash val="solid"/>
              <a:round/>
              <a:headEnd type="none" w="sm" len="sm"/>
              <a:tailEnd type="none" w="sm" len="sm"/>
            </a:ln>
          </p:spPr>
        </p:cxnSp>
        <p:sp>
          <p:nvSpPr>
            <p:cNvPr id="44" name="Prototype"/>
            <p:cNvSpPr/>
            <p:nvPr/>
          </p:nvSpPr>
          <p:spPr>
            <a:xfrm>
              <a:off x="914401" y="3522283"/>
              <a:ext cx="1824069" cy="335287"/>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grpSp>
      <p:grpSp>
        <p:nvGrpSpPr>
          <p:cNvPr id="100" name="Solution"/>
          <p:cNvGrpSpPr/>
          <p:nvPr/>
        </p:nvGrpSpPr>
        <p:grpSpPr>
          <a:xfrm>
            <a:off x="914400" y="2887003"/>
            <a:ext cx="1824080" cy="485284"/>
            <a:chOff x="914400" y="2887003"/>
            <a:chExt cx="1824080" cy="485284"/>
          </a:xfrm>
        </p:grpSpPr>
        <p:cxnSp>
          <p:nvCxnSpPr>
            <p:cNvPr id="86" name="Connector"/>
            <p:cNvCxnSpPr>
              <a:cxnSpLocks/>
              <a:endCxn id="45" idx="0"/>
            </p:cNvCxnSpPr>
            <p:nvPr/>
          </p:nvCxnSpPr>
          <p:spPr>
            <a:xfrm flipH="1">
              <a:off x="1826440" y="2887003"/>
              <a:ext cx="1" cy="149997"/>
            </a:xfrm>
            <a:prstGeom prst="straightConnector1">
              <a:avLst/>
            </a:prstGeom>
            <a:noFill/>
            <a:ln w="57150" cap="flat" cmpd="sng">
              <a:solidFill>
                <a:srgbClr val="F7F7F7"/>
              </a:solidFill>
              <a:prstDash val="solid"/>
              <a:round/>
              <a:headEnd type="none" w="sm" len="sm"/>
              <a:tailEnd type="none" w="sm" len="sm"/>
            </a:ln>
          </p:spPr>
        </p:cxnSp>
        <p:sp>
          <p:nvSpPr>
            <p:cNvPr id="45" name="Solution"/>
            <p:cNvSpPr/>
            <p:nvPr/>
          </p:nvSpPr>
          <p:spPr>
            <a:xfrm>
              <a:off x="914400" y="3037000"/>
              <a:ext cx="1824080" cy="335287"/>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grpSp>
      <p:grpSp>
        <p:nvGrpSpPr>
          <p:cNvPr id="99" name="Requirements"/>
          <p:cNvGrpSpPr/>
          <p:nvPr/>
        </p:nvGrpSpPr>
        <p:grpSpPr>
          <a:xfrm>
            <a:off x="914401" y="2401720"/>
            <a:ext cx="1824079" cy="485283"/>
            <a:chOff x="914401" y="2401720"/>
            <a:chExt cx="1824079" cy="485283"/>
          </a:xfrm>
        </p:grpSpPr>
        <p:cxnSp>
          <p:nvCxnSpPr>
            <p:cNvPr id="82" name="Connector"/>
            <p:cNvCxnSpPr>
              <a:cxnSpLocks/>
              <a:stCxn id="47" idx="2"/>
              <a:endCxn id="46" idx="0"/>
            </p:cNvCxnSpPr>
            <p:nvPr/>
          </p:nvCxnSpPr>
          <p:spPr>
            <a:xfrm>
              <a:off x="1826435" y="2401720"/>
              <a:ext cx="6" cy="149996"/>
            </a:xfrm>
            <a:prstGeom prst="straightConnector1">
              <a:avLst/>
            </a:prstGeom>
            <a:noFill/>
            <a:ln w="57150" cap="flat" cmpd="sng">
              <a:solidFill>
                <a:srgbClr val="F7F7F7"/>
              </a:solidFill>
              <a:prstDash val="solid"/>
              <a:round/>
              <a:headEnd type="none" w="sm" len="sm"/>
              <a:tailEnd type="none" w="sm" len="sm"/>
            </a:ln>
          </p:spPr>
        </p:cxnSp>
        <p:sp>
          <p:nvSpPr>
            <p:cNvPr id="46" name="Requirements"/>
            <p:cNvSpPr/>
            <p:nvPr/>
          </p:nvSpPr>
          <p:spPr>
            <a:xfrm>
              <a:off x="914401" y="2551716"/>
              <a:ext cx="1824079" cy="335287"/>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grpSp>
      <p:grpSp>
        <p:nvGrpSpPr>
          <p:cNvPr id="98" name="Research"/>
          <p:cNvGrpSpPr/>
          <p:nvPr/>
        </p:nvGrpSpPr>
        <p:grpSpPr>
          <a:xfrm>
            <a:off x="914400" y="1916437"/>
            <a:ext cx="1824069" cy="485283"/>
            <a:chOff x="914400" y="1916437"/>
            <a:chExt cx="1824069" cy="485283"/>
          </a:xfrm>
        </p:grpSpPr>
        <p:cxnSp>
          <p:nvCxnSpPr>
            <p:cNvPr id="41" name="Connector"/>
            <p:cNvCxnSpPr>
              <a:cxnSpLocks/>
              <a:stCxn id="48" idx="2"/>
              <a:endCxn id="47" idx="0"/>
            </p:cNvCxnSpPr>
            <p:nvPr/>
          </p:nvCxnSpPr>
          <p:spPr>
            <a:xfrm flipH="1">
              <a:off x="1826435" y="1916437"/>
              <a:ext cx="1" cy="149996"/>
            </a:xfrm>
            <a:prstGeom prst="straightConnector1">
              <a:avLst/>
            </a:prstGeom>
            <a:noFill/>
            <a:ln w="57150" cap="flat" cmpd="sng">
              <a:solidFill>
                <a:srgbClr val="F7F7F7"/>
              </a:solidFill>
              <a:prstDash val="solid"/>
              <a:round/>
              <a:headEnd type="none" w="sm" len="sm"/>
              <a:tailEnd type="none" w="sm" len="sm"/>
            </a:ln>
          </p:spPr>
        </p:cxnSp>
        <p:sp>
          <p:nvSpPr>
            <p:cNvPr id="47" name="Research"/>
            <p:cNvSpPr/>
            <p:nvPr/>
          </p:nvSpPr>
          <p:spPr>
            <a:xfrm>
              <a:off x="914400" y="2066433"/>
              <a:ext cx="1824069" cy="335287"/>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grpSp>
      <p:sp>
        <p:nvSpPr>
          <p:cNvPr id="48" name="Problem"/>
          <p:cNvSpPr/>
          <p:nvPr/>
        </p:nvSpPr>
        <p:spPr>
          <a:xfrm>
            <a:off x="914401" y="1581150"/>
            <a:ext cx="1824069" cy="335287"/>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cs typeface="Arial"/>
                <a:sym typeface="Arial"/>
              </a:rPr>
              <a:t>Problem</a:t>
            </a:r>
            <a:endParaRPr dirty="0"/>
          </a:p>
        </p:txBody>
      </p:sp>
    </p:spTree>
    <p:extLst>
      <p:ext uri="{BB962C8B-B14F-4D97-AF65-F5344CB8AC3E}">
        <p14:creationId xmlns:p14="http://schemas.microsoft.com/office/powerpoint/2010/main" val="1668383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0.00031 L 0.00417 -0.22623 " pathEditMode="relative" rAng="0" ptsTypes="AA">
                                      <p:cBhvr>
                                        <p:cTn id="6" dur="140" fill="hold"/>
                                        <p:tgtEl>
                                          <p:spTgt spid="22"/>
                                        </p:tgtEl>
                                        <p:attrNameLst>
                                          <p:attrName>ppt_x</p:attrName>
                                          <p:attrName>ppt_y</p:attrName>
                                        </p:attrNameLst>
                                      </p:cBhvr>
                                      <p:rCtr x="208" y="-11296"/>
                                    </p:animMotion>
                                  </p:childTnLst>
                                </p:cTn>
                              </p:par>
                              <p:par>
                                <p:cTn id="7" presetID="1" presetClass="exit" presetSubtype="0" fill="hold" nodeType="withEffect">
                                  <p:stCondLst>
                                    <p:cond delay="140"/>
                                  </p:stCondLst>
                                  <p:childTnLst>
                                    <p:set>
                                      <p:cBhvr>
                                        <p:cTn id="8" dur="1" fill="hold">
                                          <p:stCondLst>
                                            <p:cond delay="0"/>
                                          </p:stCondLst>
                                        </p:cTn>
                                        <p:tgtEl>
                                          <p:spTgt spid="22"/>
                                        </p:tgtEl>
                                        <p:attrNameLst>
                                          <p:attrName>style.visibility</p:attrName>
                                        </p:attrNameLst>
                                      </p:cBhvr>
                                      <p:to>
                                        <p:strVal val="hidden"/>
                                      </p:to>
                                    </p:set>
                                  </p:childTnLst>
                                </p:cTn>
                              </p:par>
                              <p:par>
                                <p:cTn id="9" presetID="16" presetClass="entr" presetSubtype="37" fill="hold" grpId="0" nodeType="withEffect">
                                  <p:stCondLst>
                                    <p:cond delay="140"/>
                                  </p:stCondLst>
                                  <p:childTnLst>
                                    <p:set>
                                      <p:cBhvr>
                                        <p:cTn id="10" dur="1" fill="hold">
                                          <p:stCondLst>
                                            <p:cond delay="0"/>
                                          </p:stCondLst>
                                        </p:cTn>
                                        <p:tgtEl>
                                          <p:spTgt spid="48"/>
                                        </p:tgtEl>
                                        <p:attrNameLst>
                                          <p:attrName>style.visibility</p:attrName>
                                        </p:attrNameLst>
                                      </p:cBhvr>
                                      <p:to>
                                        <p:strVal val="visible"/>
                                      </p:to>
                                    </p:set>
                                    <p:animEffect transition="in" filter="barn(outVertical)">
                                      <p:cBhvr>
                                        <p:cTn id="11" dur="150"/>
                                        <p:tgtEl>
                                          <p:spTgt spid="48"/>
                                        </p:tgtEl>
                                      </p:cBhvr>
                                    </p:animEffect>
                                  </p:childTnLst>
                                </p:cTn>
                              </p:par>
                              <p:par>
                                <p:cTn id="12" presetID="42" presetClass="path" presetSubtype="0" accel="50000" decel="50000" fill="hold" nodeType="withEffect">
                                  <p:stCondLst>
                                    <p:cond delay="100"/>
                                  </p:stCondLst>
                                  <p:childTnLst>
                                    <p:animMotion origin="layout" path="M 1.11111E-6 -4.32099E-6 L -0.08889 -0.12191 " pathEditMode="relative" rAng="0" ptsTypes="AA">
                                      <p:cBhvr>
                                        <p:cTn id="13" dur="120" fill="hold"/>
                                        <p:tgtEl>
                                          <p:spTgt spid="23"/>
                                        </p:tgtEl>
                                        <p:attrNameLst>
                                          <p:attrName>ppt_x</p:attrName>
                                          <p:attrName>ppt_y</p:attrName>
                                        </p:attrNameLst>
                                      </p:cBhvr>
                                      <p:rCtr x="-4444" y="-6111"/>
                                    </p:animMotion>
                                  </p:childTnLst>
                                </p:cTn>
                              </p:par>
                              <p:par>
                                <p:cTn id="14" presetID="1" presetClass="exit" presetSubtype="0" fill="hold" nodeType="withEffect">
                                  <p:stCondLst>
                                    <p:cond delay="220"/>
                                  </p:stCondLst>
                                  <p:childTnLst>
                                    <p:set>
                                      <p:cBhvr>
                                        <p:cTn id="15" dur="1" fill="hold">
                                          <p:stCondLst>
                                            <p:cond delay="0"/>
                                          </p:stCondLst>
                                        </p:cTn>
                                        <p:tgtEl>
                                          <p:spTgt spid="23"/>
                                        </p:tgtEl>
                                        <p:attrNameLst>
                                          <p:attrName>style.visibility</p:attrName>
                                        </p:attrNameLst>
                                      </p:cBhvr>
                                      <p:to>
                                        <p:strVal val="hidden"/>
                                      </p:to>
                                    </p:set>
                                  </p:childTnLst>
                                </p:cTn>
                              </p:par>
                              <p:par>
                                <p:cTn id="16" presetID="16" presetClass="entr" presetSubtype="37" fill="hold" nodeType="withEffect">
                                  <p:stCondLst>
                                    <p:cond delay="220"/>
                                  </p:stCondLst>
                                  <p:childTnLst>
                                    <p:set>
                                      <p:cBhvr>
                                        <p:cTn id="17" dur="1" fill="hold">
                                          <p:stCondLst>
                                            <p:cond delay="0"/>
                                          </p:stCondLst>
                                        </p:cTn>
                                        <p:tgtEl>
                                          <p:spTgt spid="98"/>
                                        </p:tgtEl>
                                        <p:attrNameLst>
                                          <p:attrName>style.visibility</p:attrName>
                                        </p:attrNameLst>
                                      </p:cBhvr>
                                      <p:to>
                                        <p:strVal val="visible"/>
                                      </p:to>
                                    </p:set>
                                    <p:animEffect transition="in" filter="barn(outVertical)">
                                      <p:cBhvr>
                                        <p:cTn id="18" dur="150"/>
                                        <p:tgtEl>
                                          <p:spTgt spid="98"/>
                                        </p:tgtEl>
                                      </p:cBhvr>
                                    </p:animEffect>
                                  </p:childTnLst>
                                </p:cTn>
                              </p:par>
                              <p:par>
                                <p:cTn id="19" presetID="42" presetClass="path" presetSubtype="0" accel="50000" decel="50000" fill="hold" nodeType="withEffect">
                                  <p:stCondLst>
                                    <p:cond delay="200"/>
                                  </p:stCondLst>
                                  <p:childTnLst>
                                    <p:animMotion origin="layout" path="M -4.44444E-6 -4.32099E-6 L -0.18194 -0.03302 " pathEditMode="relative" rAng="0" ptsTypes="AA">
                                      <p:cBhvr>
                                        <p:cTn id="20" dur="140" fill="hold"/>
                                        <p:tgtEl>
                                          <p:spTgt spid="24"/>
                                        </p:tgtEl>
                                        <p:attrNameLst>
                                          <p:attrName>ppt_x</p:attrName>
                                          <p:attrName>ppt_y</p:attrName>
                                        </p:attrNameLst>
                                      </p:cBhvr>
                                      <p:rCtr x="-9097" y="-1667"/>
                                    </p:animMotion>
                                  </p:childTnLst>
                                </p:cTn>
                              </p:par>
                              <p:par>
                                <p:cTn id="21" presetID="1" presetClass="exit" presetSubtype="0" fill="hold" nodeType="withEffect">
                                  <p:stCondLst>
                                    <p:cond delay="340"/>
                                  </p:stCondLst>
                                  <p:childTnLst>
                                    <p:set>
                                      <p:cBhvr>
                                        <p:cTn id="22" dur="1" fill="hold">
                                          <p:stCondLst>
                                            <p:cond delay="0"/>
                                          </p:stCondLst>
                                        </p:cTn>
                                        <p:tgtEl>
                                          <p:spTgt spid="24"/>
                                        </p:tgtEl>
                                        <p:attrNameLst>
                                          <p:attrName>style.visibility</p:attrName>
                                        </p:attrNameLst>
                                      </p:cBhvr>
                                      <p:to>
                                        <p:strVal val="hidden"/>
                                      </p:to>
                                    </p:set>
                                  </p:childTnLst>
                                </p:cTn>
                              </p:par>
                              <p:par>
                                <p:cTn id="23" presetID="16" presetClass="entr" presetSubtype="37" fill="hold" nodeType="withEffect">
                                  <p:stCondLst>
                                    <p:cond delay="340"/>
                                  </p:stCondLst>
                                  <p:childTnLst>
                                    <p:set>
                                      <p:cBhvr>
                                        <p:cTn id="24" dur="1" fill="hold">
                                          <p:stCondLst>
                                            <p:cond delay="0"/>
                                          </p:stCondLst>
                                        </p:cTn>
                                        <p:tgtEl>
                                          <p:spTgt spid="99"/>
                                        </p:tgtEl>
                                        <p:attrNameLst>
                                          <p:attrName>style.visibility</p:attrName>
                                        </p:attrNameLst>
                                      </p:cBhvr>
                                      <p:to>
                                        <p:strVal val="visible"/>
                                      </p:to>
                                    </p:set>
                                    <p:animEffect transition="in" filter="barn(outVertical)">
                                      <p:cBhvr>
                                        <p:cTn id="25" dur="150"/>
                                        <p:tgtEl>
                                          <p:spTgt spid="99"/>
                                        </p:tgtEl>
                                      </p:cBhvr>
                                    </p:animEffect>
                                  </p:childTnLst>
                                </p:cTn>
                              </p:par>
                              <p:par>
                                <p:cTn id="26" presetID="35" presetClass="path" presetSubtype="0" accel="50000" decel="50000" fill="hold" nodeType="withEffect">
                                  <p:stCondLst>
                                    <p:cond delay="300"/>
                                  </p:stCondLst>
                                  <p:childTnLst>
                                    <p:animMotion origin="layout" path="M 0.01337 -4.32099E-6 L -0.275 0.05587 " pathEditMode="relative" rAng="0" ptsTypes="AA">
                                      <p:cBhvr>
                                        <p:cTn id="27" dur="150" fill="hold"/>
                                        <p:tgtEl>
                                          <p:spTgt spid="25"/>
                                        </p:tgtEl>
                                        <p:attrNameLst>
                                          <p:attrName>ppt_x</p:attrName>
                                          <p:attrName>ppt_y</p:attrName>
                                        </p:attrNameLst>
                                      </p:cBhvr>
                                      <p:rCtr x="-14427" y="2778"/>
                                    </p:animMotion>
                                  </p:childTnLst>
                                </p:cTn>
                              </p:par>
                              <p:par>
                                <p:cTn id="28" presetID="1" presetClass="exit" presetSubtype="0" fill="hold" nodeType="withEffect">
                                  <p:stCondLst>
                                    <p:cond delay="450"/>
                                  </p:stCondLst>
                                  <p:childTnLst>
                                    <p:set>
                                      <p:cBhvr>
                                        <p:cTn id="29" dur="1" fill="hold">
                                          <p:stCondLst>
                                            <p:cond delay="0"/>
                                          </p:stCondLst>
                                        </p:cTn>
                                        <p:tgtEl>
                                          <p:spTgt spid="25"/>
                                        </p:tgtEl>
                                        <p:attrNameLst>
                                          <p:attrName>style.visibility</p:attrName>
                                        </p:attrNameLst>
                                      </p:cBhvr>
                                      <p:to>
                                        <p:strVal val="hidden"/>
                                      </p:to>
                                    </p:set>
                                  </p:childTnLst>
                                </p:cTn>
                              </p:par>
                              <p:par>
                                <p:cTn id="30" presetID="16" presetClass="entr" presetSubtype="37" fill="hold" nodeType="withEffect">
                                  <p:stCondLst>
                                    <p:cond delay="450"/>
                                  </p:stCondLst>
                                  <p:childTnLst>
                                    <p:set>
                                      <p:cBhvr>
                                        <p:cTn id="31" dur="1" fill="hold">
                                          <p:stCondLst>
                                            <p:cond delay="0"/>
                                          </p:stCondLst>
                                        </p:cTn>
                                        <p:tgtEl>
                                          <p:spTgt spid="100"/>
                                        </p:tgtEl>
                                        <p:attrNameLst>
                                          <p:attrName>style.visibility</p:attrName>
                                        </p:attrNameLst>
                                      </p:cBhvr>
                                      <p:to>
                                        <p:strVal val="visible"/>
                                      </p:to>
                                    </p:set>
                                    <p:animEffect transition="in" filter="barn(outVertical)">
                                      <p:cBhvr>
                                        <p:cTn id="32" dur="150"/>
                                        <p:tgtEl>
                                          <p:spTgt spid="100"/>
                                        </p:tgtEl>
                                      </p:cBhvr>
                                    </p:animEffect>
                                  </p:childTnLst>
                                </p:cTn>
                              </p:par>
                              <p:par>
                                <p:cTn id="33" presetID="42" presetClass="path" presetSubtype="0" accel="50000" decel="50000" fill="hold" nodeType="withEffect">
                                  <p:stCondLst>
                                    <p:cond delay="400"/>
                                  </p:stCondLst>
                                  <p:childTnLst>
                                    <p:animMotion origin="layout" path="M 4.44444E-6 4.32099E-6 L -0.36806 0.15987 " pathEditMode="relative" rAng="0" ptsTypes="AA">
                                      <p:cBhvr>
                                        <p:cTn id="34" dur="180" fill="hold"/>
                                        <p:tgtEl>
                                          <p:spTgt spid="26"/>
                                        </p:tgtEl>
                                        <p:attrNameLst>
                                          <p:attrName>ppt_x</p:attrName>
                                          <p:attrName>ppt_y</p:attrName>
                                        </p:attrNameLst>
                                      </p:cBhvr>
                                      <p:rCtr x="-18403" y="7994"/>
                                    </p:animMotion>
                                  </p:childTnLst>
                                </p:cTn>
                              </p:par>
                              <p:par>
                                <p:cTn id="35" presetID="1" presetClass="exit" presetSubtype="0" fill="hold" nodeType="withEffect">
                                  <p:stCondLst>
                                    <p:cond delay="580"/>
                                  </p:stCondLst>
                                  <p:childTnLst>
                                    <p:set>
                                      <p:cBhvr>
                                        <p:cTn id="36" dur="1" fill="hold">
                                          <p:stCondLst>
                                            <p:cond delay="0"/>
                                          </p:stCondLst>
                                        </p:cTn>
                                        <p:tgtEl>
                                          <p:spTgt spid="26"/>
                                        </p:tgtEl>
                                        <p:attrNameLst>
                                          <p:attrName>style.visibility</p:attrName>
                                        </p:attrNameLst>
                                      </p:cBhvr>
                                      <p:to>
                                        <p:strVal val="hidden"/>
                                      </p:to>
                                    </p:set>
                                  </p:childTnLst>
                                </p:cTn>
                              </p:par>
                              <p:par>
                                <p:cTn id="37" presetID="16" presetClass="entr" presetSubtype="37" fill="hold" nodeType="withEffect">
                                  <p:stCondLst>
                                    <p:cond delay="580"/>
                                  </p:stCondLst>
                                  <p:childTnLst>
                                    <p:set>
                                      <p:cBhvr>
                                        <p:cTn id="38" dur="1" fill="hold">
                                          <p:stCondLst>
                                            <p:cond delay="0"/>
                                          </p:stCondLst>
                                        </p:cTn>
                                        <p:tgtEl>
                                          <p:spTgt spid="101"/>
                                        </p:tgtEl>
                                        <p:attrNameLst>
                                          <p:attrName>style.visibility</p:attrName>
                                        </p:attrNameLst>
                                      </p:cBhvr>
                                      <p:to>
                                        <p:strVal val="visible"/>
                                      </p:to>
                                    </p:set>
                                    <p:animEffect transition="in" filter="barn(outVertical)">
                                      <p:cBhvr>
                                        <p:cTn id="39" dur="140"/>
                                        <p:tgtEl>
                                          <p:spTgt spid="101"/>
                                        </p:tgtEl>
                                      </p:cBhvr>
                                    </p:animEffect>
                                  </p:childTnLst>
                                </p:cTn>
                              </p:par>
                              <p:par>
                                <p:cTn id="40" presetID="42" presetClass="path" presetSubtype="0" accel="50000" decel="50000" fill="hold" nodeType="withEffect">
                                  <p:stCondLst>
                                    <p:cond delay="500"/>
                                  </p:stCondLst>
                                  <p:childTnLst>
                                    <p:animMotion origin="layout" path="M -1.11111E-6 4.32099E-6 L -0.46111 0.24876 " pathEditMode="relative" rAng="0" ptsTypes="AA">
                                      <p:cBhvr>
                                        <p:cTn id="41" dur="220" fill="hold"/>
                                        <p:tgtEl>
                                          <p:spTgt spid="27"/>
                                        </p:tgtEl>
                                        <p:attrNameLst>
                                          <p:attrName>ppt_x</p:attrName>
                                          <p:attrName>ppt_y</p:attrName>
                                        </p:attrNameLst>
                                      </p:cBhvr>
                                      <p:rCtr x="-23056" y="12438"/>
                                    </p:animMotion>
                                  </p:childTnLst>
                                </p:cTn>
                              </p:par>
                              <p:par>
                                <p:cTn id="42" presetID="1" presetClass="exit" presetSubtype="0" fill="hold" nodeType="withEffect">
                                  <p:stCondLst>
                                    <p:cond delay="720"/>
                                  </p:stCondLst>
                                  <p:childTnLst>
                                    <p:set>
                                      <p:cBhvr>
                                        <p:cTn id="43" dur="1" fill="hold">
                                          <p:stCondLst>
                                            <p:cond delay="0"/>
                                          </p:stCondLst>
                                        </p:cTn>
                                        <p:tgtEl>
                                          <p:spTgt spid="27"/>
                                        </p:tgtEl>
                                        <p:attrNameLst>
                                          <p:attrName>style.visibility</p:attrName>
                                        </p:attrNameLst>
                                      </p:cBhvr>
                                      <p:to>
                                        <p:strVal val="hidden"/>
                                      </p:to>
                                    </p:set>
                                  </p:childTnLst>
                                </p:cTn>
                              </p:par>
                              <p:par>
                                <p:cTn id="44" presetID="16" presetClass="entr" presetSubtype="37" fill="hold" nodeType="withEffect">
                                  <p:stCondLst>
                                    <p:cond delay="720"/>
                                  </p:stCondLst>
                                  <p:childTnLst>
                                    <p:set>
                                      <p:cBhvr>
                                        <p:cTn id="45" dur="1" fill="hold">
                                          <p:stCondLst>
                                            <p:cond delay="0"/>
                                          </p:stCondLst>
                                        </p:cTn>
                                        <p:tgtEl>
                                          <p:spTgt spid="102"/>
                                        </p:tgtEl>
                                        <p:attrNameLst>
                                          <p:attrName>style.visibility</p:attrName>
                                        </p:attrNameLst>
                                      </p:cBhvr>
                                      <p:to>
                                        <p:strVal val="visible"/>
                                      </p:to>
                                    </p:set>
                                    <p:animEffect transition="in" filter="barn(outVertical)">
                                      <p:cBhvr>
                                        <p:cTn id="46" dur="130"/>
                                        <p:tgtEl>
                                          <p:spTgt spid="102"/>
                                        </p:tgtEl>
                                      </p:cBhvr>
                                    </p:animEffect>
                                  </p:childTnLst>
                                </p:cTn>
                              </p:par>
                              <p:par>
                                <p:cTn id="47" presetID="42" presetClass="path" presetSubtype="0" accel="50000" decel="50000" fill="hold" nodeType="withEffect">
                                  <p:stCondLst>
                                    <p:cond delay="600"/>
                                  </p:stCondLst>
                                  <p:childTnLst>
                                    <p:animMotion origin="layout" path="M 3.33333E-6 -4.32099E-6 L -0.55417 0.33735 " pathEditMode="relative" rAng="0" ptsTypes="AA">
                                      <p:cBhvr>
                                        <p:cTn id="48" dur="230" fill="hold"/>
                                        <p:tgtEl>
                                          <p:spTgt spid="28"/>
                                        </p:tgtEl>
                                        <p:attrNameLst>
                                          <p:attrName>ppt_x</p:attrName>
                                          <p:attrName>ppt_y</p:attrName>
                                        </p:attrNameLst>
                                      </p:cBhvr>
                                      <p:rCtr x="-27708" y="16852"/>
                                    </p:animMotion>
                                  </p:childTnLst>
                                </p:cTn>
                              </p:par>
                              <p:par>
                                <p:cTn id="49" presetID="1" presetClass="exit" presetSubtype="0" fill="hold" nodeType="withEffect">
                                  <p:stCondLst>
                                    <p:cond delay="830"/>
                                  </p:stCondLst>
                                  <p:childTnLst>
                                    <p:set>
                                      <p:cBhvr>
                                        <p:cTn id="50" dur="1" fill="hold">
                                          <p:stCondLst>
                                            <p:cond delay="0"/>
                                          </p:stCondLst>
                                        </p:cTn>
                                        <p:tgtEl>
                                          <p:spTgt spid="28"/>
                                        </p:tgtEl>
                                        <p:attrNameLst>
                                          <p:attrName>style.visibility</p:attrName>
                                        </p:attrNameLst>
                                      </p:cBhvr>
                                      <p:to>
                                        <p:strVal val="hidden"/>
                                      </p:to>
                                    </p:set>
                                  </p:childTnLst>
                                </p:cTn>
                              </p:par>
                              <p:par>
                                <p:cTn id="51" presetID="16" presetClass="entr" presetSubtype="37" fill="hold" nodeType="withEffect">
                                  <p:stCondLst>
                                    <p:cond delay="830"/>
                                  </p:stCondLst>
                                  <p:childTnLst>
                                    <p:set>
                                      <p:cBhvr>
                                        <p:cTn id="52" dur="1" fill="hold">
                                          <p:stCondLst>
                                            <p:cond delay="0"/>
                                          </p:stCondLst>
                                        </p:cTn>
                                        <p:tgtEl>
                                          <p:spTgt spid="103"/>
                                        </p:tgtEl>
                                        <p:attrNameLst>
                                          <p:attrName>style.visibility</p:attrName>
                                        </p:attrNameLst>
                                      </p:cBhvr>
                                      <p:to>
                                        <p:strVal val="visible"/>
                                      </p:to>
                                    </p:set>
                                    <p:animEffect transition="in" filter="barn(outVertical)">
                                      <p:cBhvr>
                                        <p:cTn id="53" dur="9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80812" y="448056"/>
            <a:ext cx="8134588" cy="646331"/>
          </a:xfrm>
          <a:prstGeom prst="rect">
            <a:avLst/>
          </a:prstGeom>
          <a:noFill/>
        </p:spPr>
        <p:txBody>
          <a:bodyPr wrap="square" rtlCol="0">
            <a:spAutoFit/>
          </a:bodyPr>
          <a:lstStyle/>
          <a:p>
            <a:r>
              <a:rPr lang="en-US" sz="36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Engineering Design Process</a:t>
            </a:r>
            <a:endParaRPr lang="en-US" sz="36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grpSp>
        <p:nvGrpSpPr>
          <p:cNvPr id="11" name="Step 1"/>
          <p:cNvGrpSpPr/>
          <p:nvPr/>
        </p:nvGrpSpPr>
        <p:grpSpPr>
          <a:xfrm>
            <a:off x="3120027" y="1581149"/>
            <a:ext cx="4911453" cy="1458251"/>
            <a:chOff x="3120027" y="1898789"/>
            <a:chExt cx="4911453" cy="1458251"/>
          </a:xfrm>
          <a:effectLst/>
        </p:grpSpPr>
        <p:grpSp>
          <p:nvGrpSpPr>
            <p:cNvPr id="3" name="Step 1"/>
            <p:cNvGrpSpPr/>
            <p:nvPr/>
          </p:nvGrpSpPr>
          <p:grpSpPr>
            <a:xfrm>
              <a:off x="3120027" y="1898789"/>
              <a:ext cx="4728573" cy="1138211"/>
              <a:chOff x="3120027" y="1898789"/>
              <a:chExt cx="4728573" cy="1138211"/>
            </a:xfrm>
          </p:grpSpPr>
          <p:sp>
            <p:nvSpPr>
              <p:cNvPr id="2" name="Textbox"/>
              <p:cNvSpPr/>
              <p:nvPr/>
            </p:nvSpPr>
            <p:spPr>
              <a:xfrm>
                <a:off x="3174890" y="1898789"/>
                <a:ext cx="4673710" cy="1138211"/>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1:  Problem</a:t>
                </a:r>
              </a:p>
              <a:p>
                <a:pPr lvl="0"/>
                <a:r>
                  <a:rPr lang="en-US" sz="1600" dirty="0">
                    <a:solidFill>
                      <a:prstClr val="black"/>
                    </a:solidFill>
                    <a:latin typeface="Arial"/>
                    <a:cs typeface="Arial"/>
                    <a:sym typeface="Arial"/>
                  </a:rPr>
                  <a:t>Find an interesting problem and </a:t>
                </a:r>
                <a:r>
                  <a:rPr lang="en-US" sz="1600" dirty="0" smtClean="0">
                    <a:solidFill>
                      <a:prstClr val="black"/>
                    </a:solidFill>
                    <a:latin typeface="Arial"/>
                    <a:cs typeface="Arial"/>
                    <a:sym typeface="Arial"/>
                  </a:rPr>
                  <a:t>describe </a:t>
                </a:r>
                <a:r>
                  <a:rPr lang="en-US" sz="1600" dirty="0">
                    <a:solidFill>
                      <a:prstClr val="black"/>
                    </a:solidFill>
                    <a:latin typeface="Arial"/>
                    <a:cs typeface="Arial"/>
                    <a:sym typeface="Arial"/>
                  </a:rPr>
                  <a:t>it.</a:t>
                </a:r>
              </a:p>
            </p:txBody>
          </p:sp>
          <p:sp>
            <p:nvSpPr>
              <p:cNvPr id="10" name="Round Same Side Corner Rectangle 9"/>
              <p:cNvSpPr/>
              <p:nvPr/>
            </p:nvSpPr>
            <p:spPr>
              <a:xfrm rot="16200000">
                <a:off x="2605786" y="2413032"/>
                <a:ext cx="1138209" cy="109728"/>
              </a:xfrm>
              <a:prstGeom prst="round2SameRect">
                <a:avLst>
                  <a:gd name="adj1" fmla="val 50000"/>
                  <a:gd name="adj2" fmla="val 0"/>
                </a:avLst>
              </a:prstGeom>
              <a:solidFill>
                <a:srgbClr val="FF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9960" y="2625520"/>
              <a:ext cx="731520" cy="731520"/>
            </a:xfrm>
            <a:prstGeom prst="rect">
              <a:avLst/>
            </a:prstGeom>
          </p:spPr>
        </p:pic>
      </p:grpSp>
      <p:grpSp>
        <p:nvGrpSpPr>
          <p:cNvPr id="12" name="Engineering Design Process"/>
          <p:cNvGrpSpPr/>
          <p:nvPr/>
        </p:nvGrpSpPr>
        <p:grpSpPr>
          <a:xfrm>
            <a:off x="914400" y="1581150"/>
            <a:ext cx="1824080" cy="3246984"/>
            <a:chOff x="1499869" y="1200150"/>
            <a:chExt cx="2080144" cy="3418156"/>
          </a:xfrm>
          <a:effectLst/>
        </p:grpSpPr>
        <p:cxnSp>
          <p:nvCxnSpPr>
            <p:cNvPr id="13" name="Connector"/>
            <p:cNvCxnSpPr>
              <a:cxnSpLocks/>
              <a:stCxn id="14" idx="2"/>
              <a:endCxn id="19" idx="0"/>
            </p:cNvCxnSpPr>
            <p:nvPr/>
          </p:nvCxnSpPr>
          <p:spPr>
            <a:xfrm>
              <a:off x="2539935" y="1553112"/>
              <a:ext cx="0" cy="2712232"/>
            </a:xfrm>
            <a:prstGeom prst="straightConnector1">
              <a:avLst/>
            </a:prstGeom>
            <a:noFill/>
            <a:ln w="57150" cap="flat" cmpd="sng">
              <a:solidFill>
                <a:srgbClr val="F7F7F7"/>
              </a:solidFill>
              <a:prstDash val="solid"/>
              <a:round/>
              <a:headEnd type="none" w="sm" len="sm"/>
              <a:tailEnd type="none" w="sm" len="sm"/>
            </a:ln>
          </p:spPr>
        </p:cxnSp>
        <p:sp>
          <p:nvSpPr>
            <p:cNvPr id="19" name="Communicate"/>
            <p:cNvSpPr/>
            <p:nvPr/>
          </p:nvSpPr>
          <p:spPr>
            <a:xfrm>
              <a:off x="1499870" y="4265344"/>
              <a:ext cx="2080131" cy="352962"/>
            </a:xfrm>
            <a:prstGeom prst="roundRect">
              <a:avLst>
                <a:gd name="adj" fmla="val 16667"/>
              </a:avLst>
            </a:prstGeom>
            <a:solidFill>
              <a:srgbClr val="0FD000"/>
            </a:solidFill>
            <a:ln>
              <a:noFill/>
            </a:ln>
            <a:effectLst/>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20" name="Testing"/>
            <p:cNvSpPr/>
            <p:nvPr/>
          </p:nvSpPr>
          <p:spPr>
            <a:xfrm>
              <a:off x="1499870" y="3754480"/>
              <a:ext cx="2080131" cy="352962"/>
            </a:xfrm>
            <a:prstGeom prst="roundRect">
              <a:avLst>
                <a:gd name="adj" fmla="val 16667"/>
              </a:avLst>
            </a:prstGeom>
            <a:solidFill>
              <a:srgbClr val="FF53EB"/>
            </a:solidFill>
            <a:ln>
              <a:noFill/>
            </a:ln>
            <a:effectLst/>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16" name="Prototype"/>
            <p:cNvSpPr/>
            <p:nvPr/>
          </p:nvSpPr>
          <p:spPr>
            <a:xfrm>
              <a:off x="1499870" y="3243614"/>
              <a:ext cx="2080131" cy="352962"/>
            </a:xfrm>
            <a:prstGeom prst="roundRect">
              <a:avLst>
                <a:gd name="adj" fmla="val 16667"/>
              </a:avLst>
            </a:prstGeom>
            <a:solidFill>
              <a:srgbClr val="FFF415"/>
            </a:solidFill>
            <a:ln>
              <a:noFill/>
            </a:ln>
            <a:effectLst/>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17" name="Solution"/>
            <p:cNvSpPr/>
            <p:nvPr/>
          </p:nvSpPr>
          <p:spPr>
            <a:xfrm>
              <a:off x="1499869" y="2732748"/>
              <a:ext cx="2080144" cy="352962"/>
            </a:xfrm>
            <a:prstGeom prst="roundRect">
              <a:avLst>
                <a:gd name="adj" fmla="val 16667"/>
              </a:avLst>
            </a:prstGeom>
            <a:solidFill>
              <a:srgbClr val="0000EE"/>
            </a:solidFill>
            <a:ln>
              <a:noFill/>
            </a:ln>
            <a:effectLst/>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18" name="Requirements"/>
            <p:cNvSpPr/>
            <p:nvPr/>
          </p:nvSpPr>
          <p:spPr>
            <a:xfrm>
              <a:off x="1499870" y="2221882"/>
              <a:ext cx="2080143" cy="352962"/>
            </a:xfrm>
            <a:prstGeom prst="roundRect">
              <a:avLst>
                <a:gd name="adj" fmla="val 16667"/>
              </a:avLst>
            </a:prstGeom>
            <a:solidFill>
              <a:srgbClr val="FF8601"/>
            </a:solidFill>
            <a:ln>
              <a:noFill/>
            </a:ln>
            <a:effectLst/>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15" name="Research"/>
            <p:cNvSpPr/>
            <p:nvPr/>
          </p:nvSpPr>
          <p:spPr>
            <a:xfrm>
              <a:off x="1499869" y="1711016"/>
              <a:ext cx="2080132" cy="352962"/>
            </a:xfrm>
            <a:prstGeom prst="roundRect">
              <a:avLst>
                <a:gd name="adj" fmla="val 16667"/>
              </a:avLst>
            </a:prstGeom>
            <a:solidFill>
              <a:srgbClr val="5DD8FF"/>
            </a:solidFill>
            <a:ln>
              <a:noFill/>
            </a:ln>
            <a:effectLst/>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14" name="Problem"/>
            <p:cNvSpPr/>
            <p:nvPr/>
          </p:nvSpPr>
          <p:spPr>
            <a:xfrm>
              <a:off x="1499870" y="1200150"/>
              <a:ext cx="2080131" cy="352962"/>
            </a:xfrm>
            <a:prstGeom prst="roundRect">
              <a:avLst>
                <a:gd name="adj" fmla="val 16667"/>
              </a:avLst>
            </a:prstGeom>
            <a:solidFill>
              <a:srgbClr val="FF0909"/>
            </a:solidFill>
            <a:ln>
              <a:noFill/>
            </a:ln>
            <a:effectLst/>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spTree>
    <p:extLst>
      <p:ext uri="{BB962C8B-B14F-4D97-AF65-F5344CB8AC3E}">
        <p14:creationId xmlns:p14="http://schemas.microsoft.com/office/powerpoint/2010/main" val="123937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p:tgtEl>
                                          <p:spTgt spid="11"/>
                                        </p:tgtEl>
                                        <p:attrNameLst>
                                          <p:attrName>ppt_x</p:attrName>
                                        </p:attrNameLst>
                                      </p:cBhvr>
                                      <p:tavLst>
                                        <p:tav tm="0">
                                          <p:val>
                                            <p:strVal val="#ppt_x-#ppt_w*1.125000"/>
                                          </p:val>
                                        </p:tav>
                                        <p:tav tm="100000">
                                          <p:val>
                                            <p:strVal val="#ppt_x"/>
                                          </p:val>
                                        </p:tav>
                                      </p:tavLst>
                                    </p:anim>
                                    <p:animEffect transition="in" filter="wipe(right)">
                                      <p:cBhvr>
                                        <p:cTn id="8"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80812" y="448056"/>
            <a:ext cx="8134588" cy="646331"/>
          </a:xfrm>
          <a:prstGeom prst="rect">
            <a:avLst/>
          </a:prstGeom>
          <a:noFill/>
        </p:spPr>
        <p:txBody>
          <a:bodyPr wrap="square" rtlCol="0">
            <a:spAutoFit/>
          </a:bodyPr>
          <a:lstStyle/>
          <a:p>
            <a:r>
              <a:rPr lang="en-US" sz="36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Engineering Design Process</a:t>
            </a:r>
            <a:endParaRPr lang="en-US" sz="36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grpSp>
        <p:nvGrpSpPr>
          <p:cNvPr id="32" name="Step 1"/>
          <p:cNvGrpSpPr/>
          <p:nvPr/>
        </p:nvGrpSpPr>
        <p:grpSpPr>
          <a:xfrm>
            <a:off x="3120027" y="1581149"/>
            <a:ext cx="4911453" cy="1458251"/>
            <a:chOff x="3120027" y="1898789"/>
            <a:chExt cx="4911453" cy="1458251"/>
          </a:xfrm>
        </p:grpSpPr>
        <p:grpSp>
          <p:nvGrpSpPr>
            <p:cNvPr id="33" name="Step 1"/>
            <p:cNvGrpSpPr/>
            <p:nvPr/>
          </p:nvGrpSpPr>
          <p:grpSpPr>
            <a:xfrm>
              <a:off x="3120027" y="1898789"/>
              <a:ext cx="4728573" cy="1138211"/>
              <a:chOff x="3120027" y="1898789"/>
              <a:chExt cx="4728573" cy="1138211"/>
            </a:xfrm>
          </p:grpSpPr>
          <p:sp>
            <p:nvSpPr>
              <p:cNvPr id="35" name="Textbox"/>
              <p:cNvSpPr/>
              <p:nvPr/>
            </p:nvSpPr>
            <p:spPr>
              <a:xfrm>
                <a:off x="3174890" y="1898789"/>
                <a:ext cx="4673710" cy="1138211"/>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1:  Problem</a:t>
                </a:r>
              </a:p>
              <a:p>
                <a:pPr lvl="0"/>
                <a:r>
                  <a:rPr lang="en-US" sz="1600" dirty="0">
                    <a:solidFill>
                      <a:prstClr val="black"/>
                    </a:solidFill>
                    <a:latin typeface="Arial"/>
                    <a:cs typeface="Arial"/>
                    <a:sym typeface="Arial"/>
                  </a:rPr>
                  <a:t>Find an interesting problem and describe it.</a:t>
                </a:r>
              </a:p>
            </p:txBody>
          </p:sp>
          <p:sp>
            <p:nvSpPr>
              <p:cNvPr id="36" name="Round Same Side Corner Rectangle 35"/>
              <p:cNvSpPr/>
              <p:nvPr/>
            </p:nvSpPr>
            <p:spPr>
              <a:xfrm rot="16200000">
                <a:off x="2605786" y="2413032"/>
                <a:ext cx="1138209" cy="109728"/>
              </a:xfrm>
              <a:prstGeom prst="round2SameRect">
                <a:avLst>
                  <a:gd name="adj1" fmla="val 50000"/>
                  <a:gd name="adj2" fmla="val 0"/>
                </a:avLst>
              </a:prstGeom>
              <a:solidFill>
                <a:srgbClr val="FF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9960" y="2625520"/>
              <a:ext cx="731520" cy="731520"/>
            </a:xfrm>
            <a:prstGeom prst="rect">
              <a:avLst/>
            </a:prstGeom>
          </p:spPr>
        </p:pic>
      </p:grpSp>
      <p:grpSp>
        <p:nvGrpSpPr>
          <p:cNvPr id="2" name="Step 2"/>
          <p:cNvGrpSpPr/>
          <p:nvPr/>
        </p:nvGrpSpPr>
        <p:grpSpPr>
          <a:xfrm>
            <a:off x="3120026" y="1865701"/>
            <a:ext cx="4911454" cy="1458251"/>
            <a:chOff x="3120026" y="1748793"/>
            <a:chExt cx="4911454" cy="1458251"/>
          </a:xfrm>
        </p:grpSpPr>
        <p:grpSp>
          <p:nvGrpSpPr>
            <p:cNvPr id="67" name="Step 2"/>
            <p:cNvGrpSpPr/>
            <p:nvPr/>
          </p:nvGrpSpPr>
          <p:grpSpPr>
            <a:xfrm>
              <a:off x="3120026" y="1748793"/>
              <a:ext cx="4728027" cy="1138211"/>
              <a:chOff x="3120027" y="1543651"/>
              <a:chExt cx="4728027" cy="1138211"/>
            </a:xfrm>
          </p:grpSpPr>
          <p:sp>
            <p:nvSpPr>
              <p:cNvPr id="68" name="Textbox"/>
              <p:cNvSpPr/>
              <p:nvPr/>
            </p:nvSpPr>
            <p:spPr>
              <a:xfrm>
                <a:off x="3174890" y="1543651"/>
                <a:ext cx="4673164" cy="1138211"/>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2:  Research</a:t>
                </a:r>
              </a:p>
              <a:p>
                <a:pPr lvl="0"/>
                <a:r>
                  <a:rPr lang="en-US" sz="1600" dirty="0">
                    <a:solidFill>
                      <a:prstClr val="black"/>
                    </a:solidFill>
                    <a:latin typeface="Arial"/>
                    <a:cs typeface="Arial"/>
                    <a:sym typeface="Arial"/>
                  </a:rPr>
                  <a:t>Learn about the problem and find out </a:t>
                </a:r>
                <a:r>
                  <a:rPr lang="en-US" sz="1600" dirty="0" smtClean="0">
                    <a:solidFill>
                      <a:prstClr val="black"/>
                    </a:solidFill>
                    <a:latin typeface="Arial"/>
                    <a:cs typeface="Arial"/>
                    <a:sym typeface="Arial"/>
                  </a:rPr>
                  <a:t/>
                </a:r>
                <a:br>
                  <a:rPr lang="en-US" sz="1600" dirty="0" smtClean="0">
                    <a:solidFill>
                      <a:prstClr val="black"/>
                    </a:solidFill>
                    <a:latin typeface="Arial"/>
                    <a:cs typeface="Arial"/>
                    <a:sym typeface="Arial"/>
                  </a:rPr>
                </a:br>
                <a:r>
                  <a:rPr lang="en-US" sz="1600" dirty="0" smtClean="0">
                    <a:solidFill>
                      <a:prstClr val="black"/>
                    </a:solidFill>
                    <a:latin typeface="Arial"/>
                    <a:cs typeface="Arial"/>
                    <a:sym typeface="Arial"/>
                  </a:rPr>
                  <a:t>how other </a:t>
                </a:r>
                <a:r>
                  <a:rPr lang="en-US" sz="1600" dirty="0">
                    <a:solidFill>
                      <a:prstClr val="black"/>
                    </a:solidFill>
                    <a:latin typeface="Arial"/>
                    <a:cs typeface="Arial"/>
                    <a:sym typeface="Arial"/>
                  </a:rPr>
                  <a:t>people have solved it.</a:t>
                </a:r>
                <a:endParaRPr lang="en-US" sz="1600" dirty="0">
                  <a:solidFill>
                    <a:prstClr val="black"/>
                  </a:solidFill>
                </a:endParaRPr>
              </a:p>
            </p:txBody>
          </p:sp>
          <p:sp>
            <p:nvSpPr>
              <p:cNvPr id="69" name="Round Same Side Corner Rectangle 68"/>
              <p:cNvSpPr/>
              <p:nvPr/>
            </p:nvSpPr>
            <p:spPr>
              <a:xfrm rot="16200000">
                <a:off x="2605786" y="2057894"/>
                <a:ext cx="1138209" cy="109728"/>
              </a:xfrm>
              <a:prstGeom prst="round2SameRect">
                <a:avLst>
                  <a:gd name="adj1" fmla="val 50000"/>
                  <a:gd name="adj2" fmla="val 0"/>
                </a:avLst>
              </a:prstGeom>
              <a:solidFill>
                <a:srgbClr val="5DD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9960" y="2475524"/>
              <a:ext cx="731520" cy="731520"/>
            </a:xfrm>
            <a:prstGeom prst="rect">
              <a:avLst/>
            </a:prstGeom>
          </p:spPr>
        </p:pic>
      </p:grpSp>
      <p:grpSp>
        <p:nvGrpSpPr>
          <p:cNvPr id="70"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71" name="Connector"/>
            <p:cNvCxnSpPr>
              <a:cxnSpLocks/>
              <a:stCxn id="78" idx="2"/>
              <a:endCxn id="72" idx="0"/>
            </p:cNvCxnSpPr>
            <p:nvPr/>
          </p:nvCxnSpPr>
          <p:spPr>
            <a:xfrm>
              <a:off x="2539935" y="1553112"/>
              <a:ext cx="0" cy="2712232"/>
            </a:xfrm>
            <a:prstGeom prst="straightConnector1">
              <a:avLst/>
            </a:prstGeom>
            <a:noFill/>
            <a:ln w="57150" cap="flat" cmpd="sng">
              <a:solidFill>
                <a:srgbClr val="F7F7F7"/>
              </a:solidFill>
              <a:prstDash val="solid"/>
              <a:round/>
              <a:headEnd type="none" w="sm" len="sm"/>
              <a:tailEnd type="none" w="sm" len="sm"/>
            </a:ln>
          </p:spPr>
        </p:cxnSp>
        <p:sp>
          <p:nvSpPr>
            <p:cNvPr id="72" name="Communicate"/>
            <p:cNvSpPr/>
            <p:nvPr/>
          </p:nvSpPr>
          <p:spPr>
            <a:xfrm>
              <a:off x="1499870" y="4265344"/>
              <a:ext cx="2080131" cy="352962"/>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73" name="Testing"/>
            <p:cNvSpPr/>
            <p:nvPr/>
          </p:nvSpPr>
          <p:spPr>
            <a:xfrm>
              <a:off x="1499870" y="3754480"/>
              <a:ext cx="2080131" cy="352962"/>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74" name="Prototype"/>
            <p:cNvSpPr/>
            <p:nvPr/>
          </p:nvSpPr>
          <p:spPr>
            <a:xfrm>
              <a:off x="1499870" y="3243614"/>
              <a:ext cx="2080131" cy="352962"/>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75" name="Solution"/>
            <p:cNvSpPr/>
            <p:nvPr/>
          </p:nvSpPr>
          <p:spPr>
            <a:xfrm>
              <a:off x="1499869" y="2732748"/>
              <a:ext cx="2080144" cy="352962"/>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76" name="Requirements"/>
            <p:cNvSpPr/>
            <p:nvPr/>
          </p:nvSpPr>
          <p:spPr>
            <a:xfrm>
              <a:off x="1499870" y="2221882"/>
              <a:ext cx="2080143" cy="352962"/>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77" name="Research"/>
            <p:cNvSpPr/>
            <p:nvPr/>
          </p:nvSpPr>
          <p:spPr>
            <a:xfrm>
              <a:off x="1499869" y="1711016"/>
              <a:ext cx="2080132" cy="352962"/>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78" name="Problem"/>
            <p:cNvSpPr/>
            <p:nvPr/>
          </p:nvSpPr>
          <p:spPr>
            <a:xfrm>
              <a:off x="1499870" y="1200150"/>
              <a:ext cx="2080131" cy="352962"/>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spTree>
    <p:extLst>
      <p:ext uri="{BB962C8B-B14F-4D97-AF65-F5344CB8AC3E}">
        <p14:creationId xmlns:p14="http://schemas.microsoft.com/office/powerpoint/2010/main" val="276304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8" fill="hold" nodeType="afterEffect">
                                  <p:stCondLst>
                                    <p:cond delay="0"/>
                                  </p:stCondLst>
                                  <p:childTnLst>
                                    <p:anim calcmode="lin" valueType="num">
                                      <p:cBhvr additive="base">
                                        <p:cTn id="6" dur="250"/>
                                        <p:tgtEl>
                                          <p:spTgt spid="32"/>
                                        </p:tgtEl>
                                        <p:attrNameLst>
                                          <p:attrName>ppt_x</p:attrName>
                                        </p:attrNameLst>
                                      </p:cBhvr>
                                      <p:tavLst>
                                        <p:tav tm="0">
                                          <p:val>
                                            <p:strVal val="#ppt_x"/>
                                          </p:val>
                                        </p:tav>
                                        <p:tav tm="100000">
                                          <p:val>
                                            <p:strVal val="#ppt_x-#ppt_w*1.125000"/>
                                          </p:val>
                                        </p:tav>
                                      </p:tavLst>
                                    </p:anim>
                                    <p:animEffect transition="out" filter="wipe(left)">
                                      <p:cBhvr>
                                        <p:cTn id="7" dur="250"/>
                                        <p:tgtEl>
                                          <p:spTgt spid="32"/>
                                        </p:tgtEl>
                                      </p:cBhvr>
                                    </p:animEffect>
                                    <p:set>
                                      <p:cBhvr>
                                        <p:cTn id="8" dur="1" fill="hold">
                                          <p:stCondLst>
                                            <p:cond delay="249"/>
                                          </p:stCondLst>
                                        </p:cTn>
                                        <p:tgtEl>
                                          <p:spTgt spid="32"/>
                                        </p:tgtEl>
                                        <p:attrNameLst>
                                          <p:attrName>style.visibility</p:attrName>
                                        </p:attrNameLst>
                                      </p:cBhvr>
                                      <p:to>
                                        <p:strVal val="hidden"/>
                                      </p:to>
                                    </p:set>
                                  </p:childTnLst>
                                </p:cTn>
                              </p:par>
                            </p:childTnLst>
                          </p:cTn>
                        </p:par>
                        <p:par>
                          <p:cTn id="9" fill="hold">
                            <p:stCondLst>
                              <p:cond delay="250"/>
                            </p:stCondLst>
                            <p:childTnLst>
                              <p:par>
                                <p:cTn id="10" presetID="1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250"/>
                                        <p:tgtEl>
                                          <p:spTgt spid="2"/>
                                        </p:tgtEl>
                                        <p:attrNameLst>
                                          <p:attrName>ppt_x</p:attrName>
                                        </p:attrNameLst>
                                      </p:cBhvr>
                                      <p:tavLst>
                                        <p:tav tm="0">
                                          <p:val>
                                            <p:strVal val="#ppt_x-#ppt_w*1.125000"/>
                                          </p:val>
                                        </p:tav>
                                        <p:tav tm="100000">
                                          <p:val>
                                            <p:strVal val="#ppt_x"/>
                                          </p:val>
                                        </p:tav>
                                      </p:tavLst>
                                    </p:anim>
                                    <p:animEffect transition="in" filter="wipe(right)">
                                      <p:cBhvr>
                                        <p:cTn id="13"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19268</TotalTime>
  <Words>1245</Words>
  <Application>Microsoft Office PowerPoint</Application>
  <PresentationFormat>On-screen Show (16:9)</PresentationFormat>
  <Paragraphs>325</Paragraphs>
  <Slides>25</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Arial Black</vt:lpstr>
      <vt:lpstr>IBM Plex Sans Light</vt:lpstr>
      <vt:lpstr>Wingdings</vt:lpstr>
      <vt:lpstr>Yu Gothic Light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3 - What is Engineering?</dc:title>
  <dc:creator>Michael Bryson</dc:creator>
  <cp:lastModifiedBy>Michael Bryson</cp:lastModifiedBy>
  <cp:revision>378</cp:revision>
  <dcterms:created xsi:type="dcterms:W3CDTF">2021-03-25T22:51:27Z</dcterms:created>
  <dcterms:modified xsi:type="dcterms:W3CDTF">2022-01-21T20:09:36Z</dcterms:modified>
</cp:coreProperties>
</file>