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89" r:id="rId2"/>
    <p:sldId id="381" r:id="rId3"/>
    <p:sldId id="382" r:id="rId4"/>
    <p:sldId id="388" r:id="rId5"/>
    <p:sldId id="383" r:id="rId6"/>
    <p:sldId id="384" r:id="rId7"/>
    <p:sldId id="385" r:id="rId8"/>
    <p:sldId id="387" r:id="rId9"/>
    <p:sldId id="386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BM Plex Sans Light" panose="020B0403050203000203" pitchFamily="34" charset="0"/>
      <p:regular r:id="rId16"/>
      <p:italic r:id="rId17"/>
    </p:embeddedFont>
    <p:embeddedFont>
      <p:font typeface="Arial Black" panose="020B0A04020102020204" pitchFamily="34" charset="0"/>
      <p:bold r:id="rId18"/>
    </p:embeddedFont>
    <p:embeddedFont>
      <p:font typeface="Yu Gothic Light" panose="020B0300000000000000" pitchFamily="34" charset="-12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3AF"/>
    <a:srgbClr val="425890"/>
    <a:srgbClr val="394C7B"/>
    <a:srgbClr val="354773"/>
    <a:srgbClr val="556FB1"/>
    <a:srgbClr val="A2B0D2"/>
    <a:srgbClr val="C1CAE1"/>
    <a:srgbClr val="B3BEDB"/>
    <a:srgbClr val="A4B2D4"/>
    <a:srgbClr val="8F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883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13F2-73D9-45A4-AB8D-6B864CEEA98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FEF5D-6376-4721-9522-84001B95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Invention Project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PowerPoint Lesson Slides</a:t>
            </a:r>
          </a:p>
          <a:p>
            <a:r>
              <a:rPr lang="en-US" baseline="0" dirty="0" smtClean="0"/>
              <a:t>Created by Michael Bryson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www.andrews.edu/go/invent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Andrews University STEM Division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January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Define &amp; Research the Problem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7-9).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(may need to finish research next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What makes a good requirement?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Criteria – things the solution must meet or 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Constraints – things the solution must not do (limitations or restrictions for the design)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the requirements for the solution without choosing a specific solution yet.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requirements will be the checklist for the invention.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10).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Show the previous slide and read the Logbook for more information (pg. 10).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Find &amp; Choose a Solution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11-13).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extra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Design &amp; Build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14-16).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Test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17-18).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Improvement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14-18).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Wrap-Up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(pg. 19-20) and the Presentation Guidelines (available on our website, Presentation Resources section in Teacher Resources) for more information.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(additional resources available in the Presentation Resources section)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7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3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Define the problem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the problem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2" y="1504950"/>
            <a:ext cx="71439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makes a good requirement?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Criteria – What does the solution need to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Constraints – What must the solution not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Describe the conditions where it should work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Detailed (How will you know you’ve met it?)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Do not say </a:t>
            </a:r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how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it will be solved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Requirements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Finish research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List solution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Brainstorm solutions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Compare solutions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originality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Choose the best solution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Create invention design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Build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Continue/finish building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Test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Improve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Run new tests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Finalize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Write Logbook conclusion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Prepare for 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3" y="3089999"/>
            <a:ext cx="2559507" cy="16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19029</TotalTime>
  <Words>444</Words>
  <Application>Microsoft Office PowerPoint</Application>
  <PresentationFormat>On-screen Show (16:9)</PresentationFormat>
  <Paragraphs>101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IBM Plex Sans Light</vt:lpstr>
      <vt:lpstr>Arial Black</vt:lpstr>
      <vt:lpstr>Wingdings</vt:lpstr>
      <vt:lpstr>Yu Gothic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Work</dc:title>
  <dc:creator>Michael Bryson</dc:creator>
  <cp:lastModifiedBy>Michael Bryson</cp:lastModifiedBy>
  <cp:revision>339</cp:revision>
  <dcterms:created xsi:type="dcterms:W3CDTF">2021-03-25T22:51:27Z</dcterms:created>
  <dcterms:modified xsi:type="dcterms:W3CDTF">2022-01-21T20:16:56Z</dcterms:modified>
</cp:coreProperties>
</file>