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378" r:id="rId2"/>
    <p:sldId id="381" r:id="rId3"/>
    <p:sldId id="389" r:id="rId4"/>
    <p:sldId id="388" r:id="rId5"/>
    <p:sldId id="383" r:id="rId6"/>
    <p:sldId id="384" r:id="rId7"/>
    <p:sldId id="385" r:id="rId8"/>
    <p:sldId id="387" r:id="rId9"/>
    <p:sldId id="386" r:id="rId1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IBM Plex Sans Light" panose="020B0403050203000203" pitchFamily="34" charset="0"/>
      <p:regular r:id="rId16"/>
      <p:italic r:id="rId17"/>
    </p:embeddedFont>
    <p:embeddedFont>
      <p:font typeface="Arial Black" panose="020B0A04020102020204" pitchFamily="34" charset="0"/>
      <p:bold r:id="rId18"/>
    </p:embeddedFont>
    <p:embeddedFont>
      <p:font typeface="Yu Gothic Light" panose="020B0300000000000000" pitchFamily="34" charset="-128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53AF"/>
    <a:srgbClr val="425890"/>
    <a:srgbClr val="394C7B"/>
    <a:srgbClr val="354773"/>
    <a:srgbClr val="556FB1"/>
    <a:srgbClr val="A2B0D2"/>
    <a:srgbClr val="C1CAE1"/>
    <a:srgbClr val="B3BEDB"/>
    <a:srgbClr val="A4B2D4"/>
    <a:srgbClr val="8FA0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883" autoAdjust="0"/>
  </p:normalViewPr>
  <p:slideViewPr>
    <p:cSldViewPr>
      <p:cViewPr>
        <p:scale>
          <a:sx n="100" d="100"/>
          <a:sy n="100" d="100"/>
        </p:scale>
        <p:origin x="-1860" y="-204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713F2-73D9-45A4-AB8D-6B864CEEA986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FEF5D-6376-4721-9522-84001B95F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7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Invention Project</a:t>
            </a:r>
          </a:p>
          <a:p>
            <a:endParaRPr lang="en-US" baseline="0" dirty="0" smtClean="0"/>
          </a:p>
          <a:p>
            <a:r>
              <a:rPr lang="en-US" baseline="0" dirty="0" smtClean="0"/>
              <a:t>PowerPoint Lesson Slides</a:t>
            </a:r>
          </a:p>
          <a:p>
            <a:r>
              <a:rPr lang="en-US" baseline="0" dirty="0" smtClean="0"/>
              <a:t>Created by Michael Bryson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www.andrews.edu/go/invent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Andrews University STEM Division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January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Research the Problem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Read the Logbook for more information (pg. 6).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Requirements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What are requirements?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What things must the solution meet or do?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What must the solution not do (limitations or restrictions for the design)?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Consider the requirements for the solution without choosing a specific solution yet.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requirements will be the checklist for the invention.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Read the Logbook for more information (pg. 7).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Requirements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Show the previous slide and read the Logbook for more information (pg. 7).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Find &amp; Choose a Solution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for more information (pg. 8).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(this step may require extra time)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Design &amp; Build the Prototype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for more information (pg. 9-10).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(this step may require several days)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Test the Prototype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for more information (pg. 11).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(this step may require several days)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Improvement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for more information (pg. 9-11).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(this step may require several days)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Wrap-Up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(pg. 12) and the Presentation Guidelines (available on our website, Presentation Resources section in Teacher Resources) for more information.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(additional resources available in the Presentation Resources section)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33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5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36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26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8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40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76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68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5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1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1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9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4436" y="1664208"/>
            <a:ext cx="3841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Project</a:t>
            </a:r>
            <a:endParaRPr lang="en-US" sz="72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6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09" y="3849205"/>
            <a:ext cx="797369" cy="7973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31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33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36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939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344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688564" y="722376"/>
            <a:ext cx="41882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Arial" panose="020B0604020202020204" pitchFamily="34" charset="0"/>
              </a:rPr>
              <a:t>Invention</a:t>
            </a:r>
            <a:endParaRPr lang="en-US" sz="5400" dirty="0">
              <a:solidFill>
                <a:schemeClr val="bg1"/>
              </a:solidFill>
              <a:latin typeface="IBM Plex Sans Light" panose="020B0403050203000203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57200" y="173736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5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Work with your classmates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Research the problem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2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2" y="1504950"/>
            <a:ext cx="714398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What are requirements?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What does the solution need to do?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What must the solution not do?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Safety, size, weight, strength, time, cost, etc.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Do not say </a:t>
            </a:r>
            <a:r>
              <a:rPr lang="en-US" sz="2400" b="1" u="sng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how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 it will be solved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Requirements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51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Work with your classmates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List solution requirements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30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Work with your classmates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Draw solution ideas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Share and compare ideas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Choose the best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61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Work with your classmates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Draw and describe invention design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Build the prototype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Work with your classmates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Continue/finish building the prototype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Test the prototype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3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Work with your classmates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Improve the prototype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Run new tests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Finish the prototype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56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Work with your classmates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Prepare for presentation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20" y="2952749"/>
            <a:ext cx="2767179" cy="18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19138</TotalTime>
  <Words>415</Words>
  <Application>Microsoft Office PowerPoint</Application>
  <PresentationFormat>On-screen Show (16:9)</PresentationFormat>
  <Paragraphs>94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IBM Plex Sans Light</vt:lpstr>
      <vt:lpstr>Arial Black</vt:lpstr>
      <vt:lpstr>Wingdings</vt:lpstr>
      <vt:lpstr>Yu Gothic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Work</dc:title>
  <dc:creator>Michael Bryson</dc:creator>
  <cp:lastModifiedBy>Michael Bryson</cp:lastModifiedBy>
  <cp:revision>346</cp:revision>
  <dcterms:created xsi:type="dcterms:W3CDTF">2021-03-25T22:51:27Z</dcterms:created>
  <dcterms:modified xsi:type="dcterms:W3CDTF">2022-01-21T20:22:47Z</dcterms:modified>
</cp:coreProperties>
</file>