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82" r:id="rId3"/>
    <p:sldId id="257" r:id="rId4"/>
    <p:sldId id="280" r:id="rId5"/>
    <p:sldId id="281" r:id="rId6"/>
    <p:sldId id="258" r:id="rId7"/>
    <p:sldId id="279" r:id="rId8"/>
    <p:sldId id="260" r:id="rId9"/>
    <p:sldId id="269" r:id="rId10"/>
    <p:sldId id="263" r:id="rId11"/>
    <p:sldId id="267" r:id="rId12"/>
    <p:sldId id="270" r:id="rId13"/>
    <p:sldId id="271" r:id="rId14"/>
    <p:sldId id="272" r:id="rId15"/>
    <p:sldId id="265" r:id="rId16"/>
    <p:sldId id="266" r:id="rId17"/>
    <p:sldId id="273" r:id="rId18"/>
    <p:sldId id="276" r:id="rId19"/>
    <p:sldId id="278"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13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C6377D-B55F-41C2-AD41-40C4E79BFE0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252C003-1021-4EF8-B861-093E4E26D999}">
      <dgm:prSet phldrT="[Text]" custT="1"/>
      <dgm:spPr/>
      <dgm:t>
        <a:bodyPr/>
        <a:lstStyle/>
        <a:p>
          <a:r>
            <a:rPr lang="en-US" sz="5400" dirty="0" smtClean="0"/>
            <a:t>H</a:t>
          </a:r>
          <a:endParaRPr lang="en-US" sz="5400" dirty="0"/>
        </a:p>
      </dgm:t>
    </dgm:pt>
    <dgm:pt modelId="{8B6C1509-65AC-4E6E-A723-D7B2B53E78B6}" type="parTrans" cxnId="{9F262FBF-1817-49BB-A37D-9039AECBB5C7}">
      <dgm:prSet/>
      <dgm:spPr/>
      <dgm:t>
        <a:bodyPr/>
        <a:lstStyle/>
        <a:p>
          <a:endParaRPr lang="en-US"/>
        </a:p>
      </dgm:t>
    </dgm:pt>
    <dgm:pt modelId="{263B6228-9BFD-4121-B644-68A8FD9CAA59}" type="sibTrans" cxnId="{9F262FBF-1817-49BB-A37D-9039AECBB5C7}">
      <dgm:prSet/>
      <dgm:spPr/>
      <dgm:t>
        <a:bodyPr/>
        <a:lstStyle/>
        <a:p>
          <a:endParaRPr lang="en-US"/>
        </a:p>
      </dgm:t>
    </dgm:pt>
    <dgm:pt modelId="{9A3CDE23-6600-4BF9-B9F3-F7E1CABDF8A7}">
      <dgm:prSet phldrT="[Text]" custT="1"/>
      <dgm:spPr/>
      <dgm:t>
        <a:bodyPr/>
        <a:lstStyle/>
        <a:p>
          <a:r>
            <a:rPr lang="en-US" sz="3300" dirty="0" smtClean="0"/>
            <a:t>Humility: </a:t>
          </a:r>
          <a:r>
            <a:rPr lang="en-US" sz="1600" dirty="0" smtClean="0"/>
            <a:t>A sacred garment that can be worn with any outfit  (“The sweetest, </a:t>
          </a:r>
          <a:r>
            <a:rPr lang="en-US" sz="1600" dirty="0" err="1" smtClean="0"/>
            <a:t>lovliest</a:t>
          </a:r>
          <a:r>
            <a:rPr lang="en-US" sz="1600" dirty="0" smtClean="0"/>
            <a:t> flower…”)</a:t>
          </a:r>
          <a:endParaRPr lang="en-US" sz="1600" dirty="0"/>
        </a:p>
      </dgm:t>
    </dgm:pt>
    <dgm:pt modelId="{4F983884-128E-4DAA-8483-E44149290966}" type="parTrans" cxnId="{C029C78E-606B-4D10-9FB9-2A33685BCDD4}">
      <dgm:prSet/>
      <dgm:spPr/>
      <dgm:t>
        <a:bodyPr/>
        <a:lstStyle/>
        <a:p>
          <a:endParaRPr lang="en-US"/>
        </a:p>
      </dgm:t>
    </dgm:pt>
    <dgm:pt modelId="{BA6AFD4B-B637-417E-9F2C-B9E18736BCA9}" type="sibTrans" cxnId="{C029C78E-606B-4D10-9FB9-2A33685BCDD4}">
      <dgm:prSet/>
      <dgm:spPr/>
      <dgm:t>
        <a:bodyPr/>
        <a:lstStyle/>
        <a:p>
          <a:endParaRPr lang="en-US"/>
        </a:p>
      </dgm:t>
    </dgm:pt>
    <dgm:pt modelId="{E0989508-1117-44F1-9352-5CC799C54F83}">
      <dgm:prSet phldrT="[Text]" custT="1"/>
      <dgm:spPr/>
      <dgm:t>
        <a:bodyPr/>
        <a:lstStyle/>
        <a:p>
          <a:r>
            <a:rPr lang="en-US" sz="1400" dirty="0" smtClean="0"/>
            <a:t>When worn as under and outer wear, it will leave you naked of pride, ego, and selfish ambition</a:t>
          </a:r>
          <a:endParaRPr lang="en-US" sz="1400" dirty="0"/>
        </a:p>
      </dgm:t>
    </dgm:pt>
    <dgm:pt modelId="{F0674C89-F8F6-4658-B551-C5ABB5D83BDC}" type="parTrans" cxnId="{E2E2D91A-1EE3-4E11-8FD3-946E380AD74E}">
      <dgm:prSet/>
      <dgm:spPr/>
      <dgm:t>
        <a:bodyPr/>
        <a:lstStyle/>
        <a:p>
          <a:endParaRPr lang="en-US"/>
        </a:p>
      </dgm:t>
    </dgm:pt>
    <dgm:pt modelId="{6072FA35-69E4-4B47-B9A0-3CBD27471177}" type="sibTrans" cxnId="{E2E2D91A-1EE3-4E11-8FD3-946E380AD74E}">
      <dgm:prSet/>
      <dgm:spPr/>
      <dgm:t>
        <a:bodyPr/>
        <a:lstStyle/>
        <a:p>
          <a:endParaRPr lang="en-US"/>
        </a:p>
      </dgm:t>
    </dgm:pt>
    <dgm:pt modelId="{1DE3AB31-661A-41CE-8441-7BD068BC8E1E}">
      <dgm:prSet phldrT="[Text]" custT="1"/>
      <dgm:spPr/>
      <dgm:t>
        <a:bodyPr/>
        <a:lstStyle/>
        <a:p>
          <a:r>
            <a:rPr lang="en-US" sz="5400" dirty="0" smtClean="0"/>
            <a:t>I</a:t>
          </a:r>
          <a:endParaRPr lang="en-US" sz="5400" dirty="0"/>
        </a:p>
      </dgm:t>
    </dgm:pt>
    <dgm:pt modelId="{EE24EB77-51BB-41DF-A97E-7B21BFC3206C}" type="parTrans" cxnId="{73A49C5D-BADE-42DD-A748-D5D4F52C49CC}">
      <dgm:prSet/>
      <dgm:spPr/>
      <dgm:t>
        <a:bodyPr/>
        <a:lstStyle/>
        <a:p>
          <a:endParaRPr lang="en-US"/>
        </a:p>
      </dgm:t>
    </dgm:pt>
    <dgm:pt modelId="{7FDDAE70-D253-463E-86B6-E8FEE2C29FCD}" type="sibTrans" cxnId="{73A49C5D-BADE-42DD-A748-D5D4F52C49CC}">
      <dgm:prSet/>
      <dgm:spPr/>
      <dgm:t>
        <a:bodyPr/>
        <a:lstStyle/>
        <a:p>
          <a:endParaRPr lang="en-US"/>
        </a:p>
      </dgm:t>
    </dgm:pt>
    <dgm:pt modelId="{0BF35314-8908-4E5E-93C2-5B60BDD8DA06}">
      <dgm:prSet phldrT="[Text]" custT="1"/>
      <dgm:spPr/>
      <dgm:t>
        <a:bodyPr/>
        <a:lstStyle/>
        <a:p>
          <a:r>
            <a:rPr lang="en-US" sz="3600" dirty="0" smtClean="0"/>
            <a:t>Integrity</a:t>
          </a:r>
          <a:r>
            <a:rPr lang="en-US" sz="2200" dirty="0" smtClean="0"/>
            <a:t>: </a:t>
          </a:r>
          <a:r>
            <a:rPr lang="en-US" sz="1600" dirty="0" smtClean="0"/>
            <a:t>With or without integrity, nothing else matters</a:t>
          </a:r>
          <a:endParaRPr lang="en-US" sz="1600" dirty="0"/>
        </a:p>
      </dgm:t>
    </dgm:pt>
    <dgm:pt modelId="{2F71FA1C-B1CC-4870-849B-0E73057E8522}" type="parTrans" cxnId="{E3F9B42A-693D-465E-BAC0-8CC6E320E1CF}">
      <dgm:prSet/>
      <dgm:spPr/>
      <dgm:t>
        <a:bodyPr/>
        <a:lstStyle/>
        <a:p>
          <a:endParaRPr lang="en-US"/>
        </a:p>
      </dgm:t>
    </dgm:pt>
    <dgm:pt modelId="{493A2213-723A-427C-815D-B47206CFD7F0}" type="sibTrans" cxnId="{E3F9B42A-693D-465E-BAC0-8CC6E320E1CF}">
      <dgm:prSet/>
      <dgm:spPr/>
      <dgm:t>
        <a:bodyPr/>
        <a:lstStyle/>
        <a:p>
          <a:endParaRPr lang="en-US"/>
        </a:p>
      </dgm:t>
    </dgm:pt>
    <dgm:pt modelId="{BF82842C-ABBC-4270-9AEF-C6C24E02056C}">
      <dgm:prSet phldrT="[Text]" custT="1"/>
      <dgm:spPr/>
      <dgm:t>
        <a:bodyPr/>
        <a:lstStyle/>
        <a:p>
          <a:r>
            <a:rPr lang="en-US" sz="1600" dirty="0" smtClean="0"/>
            <a:t>Integrity and transparency are twin brothers</a:t>
          </a:r>
          <a:endParaRPr lang="en-US" sz="1600" dirty="0"/>
        </a:p>
      </dgm:t>
    </dgm:pt>
    <dgm:pt modelId="{571BAE42-320F-4123-91C0-D6F8C4B47004}" type="parTrans" cxnId="{60DE7722-7E1A-44FA-BDD5-A54BD31757DE}">
      <dgm:prSet/>
      <dgm:spPr/>
      <dgm:t>
        <a:bodyPr/>
        <a:lstStyle/>
        <a:p>
          <a:endParaRPr lang="en-US"/>
        </a:p>
      </dgm:t>
    </dgm:pt>
    <dgm:pt modelId="{F6939DF2-64AE-4C47-9C0D-C2F865182B96}" type="sibTrans" cxnId="{60DE7722-7E1A-44FA-BDD5-A54BD31757DE}">
      <dgm:prSet/>
      <dgm:spPr/>
      <dgm:t>
        <a:bodyPr/>
        <a:lstStyle/>
        <a:p>
          <a:endParaRPr lang="en-US"/>
        </a:p>
      </dgm:t>
    </dgm:pt>
    <dgm:pt modelId="{0504AB68-5661-4456-91D8-578CDE4BD962}">
      <dgm:prSet phldrT="[Text]" custT="1"/>
      <dgm:spPr/>
      <dgm:t>
        <a:bodyPr/>
        <a:lstStyle/>
        <a:p>
          <a:r>
            <a:rPr lang="en-US" sz="5400" dirty="0" smtClean="0"/>
            <a:t>T</a:t>
          </a:r>
          <a:endParaRPr lang="en-US" sz="5400" dirty="0"/>
        </a:p>
      </dgm:t>
    </dgm:pt>
    <dgm:pt modelId="{370EA4B3-95AE-49CF-ABFE-7086BAB44797}" type="parTrans" cxnId="{B2DFF7D5-B0CC-4062-B28E-55A23C28206D}">
      <dgm:prSet/>
      <dgm:spPr/>
      <dgm:t>
        <a:bodyPr/>
        <a:lstStyle/>
        <a:p>
          <a:endParaRPr lang="en-US"/>
        </a:p>
      </dgm:t>
    </dgm:pt>
    <dgm:pt modelId="{E2A26456-6C11-4B87-9F78-636462EFA127}" type="sibTrans" cxnId="{B2DFF7D5-B0CC-4062-B28E-55A23C28206D}">
      <dgm:prSet/>
      <dgm:spPr/>
      <dgm:t>
        <a:bodyPr/>
        <a:lstStyle/>
        <a:p>
          <a:endParaRPr lang="en-US"/>
        </a:p>
      </dgm:t>
    </dgm:pt>
    <dgm:pt modelId="{EAC1ED0D-68EC-4F56-A311-22E63DB0903A}">
      <dgm:prSet phldrT="[Text]" custT="1"/>
      <dgm:spPr/>
      <dgm:t>
        <a:bodyPr/>
        <a:lstStyle/>
        <a:p>
          <a:r>
            <a:rPr lang="en-US" sz="3300" dirty="0" err="1" smtClean="0"/>
            <a:t>Teachability</a:t>
          </a:r>
          <a:r>
            <a:rPr lang="en-US" sz="1600" dirty="0" smtClean="0"/>
            <a:t>: Willingness to learn, trainable, pliable</a:t>
          </a:r>
          <a:endParaRPr lang="en-US" sz="1600" dirty="0"/>
        </a:p>
      </dgm:t>
    </dgm:pt>
    <dgm:pt modelId="{BA6B5C1A-5AF8-430A-ACB9-98E4074569DB}" type="parTrans" cxnId="{404B07F4-2346-47D3-B0C3-DF013331E2BF}">
      <dgm:prSet/>
      <dgm:spPr/>
      <dgm:t>
        <a:bodyPr/>
        <a:lstStyle/>
        <a:p>
          <a:endParaRPr lang="en-US"/>
        </a:p>
      </dgm:t>
    </dgm:pt>
    <dgm:pt modelId="{9C8C2016-F389-4F07-804E-1920C40768C6}" type="sibTrans" cxnId="{404B07F4-2346-47D3-B0C3-DF013331E2BF}">
      <dgm:prSet/>
      <dgm:spPr/>
      <dgm:t>
        <a:bodyPr/>
        <a:lstStyle/>
        <a:p>
          <a:endParaRPr lang="en-US"/>
        </a:p>
      </dgm:t>
    </dgm:pt>
    <dgm:pt modelId="{7BC2E78F-ECCA-4431-A864-ACFC9230927B}">
      <dgm:prSet phldrT="[Text]" custT="1"/>
      <dgm:spPr/>
      <dgm:t>
        <a:bodyPr/>
        <a:lstStyle/>
        <a:p>
          <a:r>
            <a:rPr lang="en-US" sz="1600" dirty="0" smtClean="0"/>
            <a:t>When we cease learning, we also cease growing</a:t>
          </a:r>
          <a:endParaRPr lang="en-US" sz="1600" dirty="0"/>
        </a:p>
      </dgm:t>
    </dgm:pt>
    <dgm:pt modelId="{EC9CC543-5550-47C1-BE6A-8153FA18A994}" type="parTrans" cxnId="{30A87CAD-853A-42DF-8169-6570AD3A2E60}">
      <dgm:prSet/>
      <dgm:spPr/>
      <dgm:t>
        <a:bodyPr/>
        <a:lstStyle/>
        <a:p>
          <a:endParaRPr lang="en-US"/>
        </a:p>
      </dgm:t>
    </dgm:pt>
    <dgm:pt modelId="{305D9EAB-A572-4BC7-8713-E970F61838AA}" type="sibTrans" cxnId="{30A87CAD-853A-42DF-8169-6570AD3A2E60}">
      <dgm:prSet/>
      <dgm:spPr/>
      <dgm:t>
        <a:bodyPr/>
        <a:lstStyle/>
        <a:p>
          <a:endParaRPr lang="en-US"/>
        </a:p>
      </dgm:t>
    </dgm:pt>
    <dgm:pt modelId="{1466635B-5D0B-452E-B7FF-D74B4C07A98C}" type="pres">
      <dgm:prSet presAssocID="{7FC6377D-B55F-41C2-AD41-40C4E79BFE09}" presName="linearFlow" presStyleCnt="0">
        <dgm:presLayoutVars>
          <dgm:dir/>
          <dgm:animLvl val="lvl"/>
          <dgm:resizeHandles val="exact"/>
        </dgm:presLayoutVars>
      </dgm:prSet>
      <dgm:spPr/>
      <dgm:t>
        <a:bodyPr/>
        <a:lstStyle/>
        <a:p>
          <a:endParaRPr lang="en-US"/>
        </a:p>
      </dgm:t>
    </dgm:pt>
    <dgm:pt modelId="{DE22968D-D623-4459-9555-6DDE8A5071F3}" type="pres">
      <dgm:prSet presAssocID="{9252C003-1021-4EF8-B861-093E4E26D999}" presName="composite" presStyleCnt="0"/>
      <dgm:spPr/>
    </dgm:pt>
    <dgm:pt modelId="{0E939CE7-0761-4293-AAB3-2AB4CB44F2E4}" type="pres">
      <dgm:prSet presAssocID="{9252C003-1021-4EF8-B861-093E4E26D999}" presName="parentText" presStyleLbl="alignNode1" presStyleIdx="0" presStyleCnt="3">
        <dgm:presLayoutVars>
          <dgm:chMax val="1"/>
          <dgm:bulletEnabled val="1"/>
        </dgm:presLayoutVars>
      </dgm:prSet>
      <dgm:spPr/>
      <dgm:t>
        <a:bodyPr/>
        <a:lstStyle/>
        <a:p>
          <a:endParaRPr lang="en-US"/>
        </a:p>
      </dgm:t>
    </dgm:pt>
    <dgm:pt modelId="{533F99F2-CF33-4593-9FCC-215536E782E0}" type="pres">
      <dgm:prSet presAssocID="{9252C003-1021-4EF8-B861-093E4E26D999}" presName="descendantText" presStyleLbl="alignAcc1" presStyleIdx="0" presStyleCnt="3">
        <dgm:presLayoutVars>
          <dgm:bulletEnabled val="1"/>
        </dgm:presLayoutVars>
      </dgm:prSet>
      <dgm:spPr/>
      <dgm:t>
        <a:bodyPr/>
        <a:lstStyle/>
        <a:p>
          <a:endParaRPr lang="en-US"/>
        </a:p>
      </dgm:t>
    </dgm:pt>
    <dgm:pt modelId="{F469999D-1DD5-415B-9372-E9360ACB8C4C}" type="pres">
      <dgm:prSet presAssocID="{263B6228-9BFD-4121-B644-68A8FD9CAA59}" presName="sp" presStyleCnt="0"/>
      <dgm:spPr/>
    </dgm:pt>
    <dgm:pt modelId="{5E207F69-4F74-41F4-AC59-352721D93AFC}" type="pres">
      <dgm:prSet presAssocID="{1DE3AB31-661A-41CE-8441-7BD068BC8E1E}" presName="composite" presStyleCnt="0"/>
      <dgm:spPr/>
    </dgm:pt>
    <dgm:pt modelId="{BD7DEFEB-7F53-42FA-A46B-1F4AD6593197}" type="pres">
      <dgm:prSet presAssocID="{1DE3AB31-661A-41CE-8441-7BD068BC8E1E}" presName="parentText" presStyleLbl="alignNode1" presStyleIdx="1" presStyleCnt="3">
        <dgm:presLayoutVars>
          <dgm:chMax val="1"/>
          <dgm:bulletEnabled val="1"/>
        </dgm:presLayoutVars>
      </dgm:prSet>
      <dgm:spPr/>
      <dgm:t>
        <a:bodyPr/>
        <a:lstStyle/>
        <a:p>
          <a:endParaRPr lang="en-US"/>
        </a:p>
      </dgm:t>
    </dgm:pt>
    <dgm:pt modelId="{A5E11DDC-2645-4E4D-B282-9D08CA38C90E}" type="pres">
      <dgm:prSet presAssocID="{1DE3AB31-661A-41CE-8441-7BD068BC8E1E}" presName="descendantText" presStyleLbl="alignAcc1" presStyleIdx="1" presStyleCnt="3">
        <dgm:presLayoutVars>
          <dgm:bulletEnabled val="1"/>
        </dgm:presLayoutVars>
      </dgm:prSet>
      <dgm:spPr/>
      <dgm:t>
        <a:bodyPr/>
        <a:lstStyle/>
        <a:p>
          <a:endParaRPr lang="en-US"/>
        </a:p>
      </dgm:t>
    </dgm:pt>
    <dgm:pt modelId="{5018C674-6100-46AE-8F31-BA997ABACA2D}" type="pres">
      <dgm:prSet presAssocID="{7FDDAE70-D253-463E-86B6-E8FEE2C29FCD}" presName="sp" presStyleCnt="0"/>
      <dgm:spPr/>
    </dgm:pt>
    <dgm:pt modelId="{4F93DB1C-F1CC-4E6D-AAC9-5749AAA80DE9}" type="pres">
      <dgm:prSet presAssocID="{0504AB68-5661-4456-91D8-578CDE4BD962}" presName="composite" presStyleCnt="0"/>
      <dgm:spPr/>
    </dgm:pt>
    <dgm:pt modelId="{8E954814-3F9A-47F8-AB7C-661C3C5CEB4C}" type="pres">
      <dgm:prSet presAssocID="{0504AB68-5661-4456-91D8-578CDE4BD962}" presName="parentText" presStyleLbl="alignNode1" presStyleIdx="2" presStyleCnt="3">
        <dgm:presLayoutVars>
          <dgm:chMax val="1"/>
          <dgm:bulletEnabled val="1"/>
        </dgm:presLayoutVars>
      </dgm:prSet>
      <dgm:spPr/>
      <dgm:t>
        <a:bodyPr/>
        <a:lstStyle/>
        <a:p>
          <a:endParaRPr lang="en-US"/>
        </a:p>
      </dgm:t>
    </dgm:pt>
    <dgm:pt modelId="{785AA85A-584D-468B-9656-09D168115CD0}" type="pres">
      <dgm:prSet presAssocID="{0504AB68-5661-4456-91D8-578CDE4BD962}" presName="descendantText" presStyleLbl="alignAcc1" presStyleIdx="2" presStyleCnt="3">
        <dgm:presLayoutVars>
          <dgm:bulletEnabled val="1"/>
        </dgm:presLayoutVars>
      </dgm:prSet>
      <dgm:spPr/>
      <dgm:t>
        <a:bodyPr/>
        <a:lstStyle/>
        <a:p>
          <a:endParaRPr lang="en-US"/>
        </a:p>
      </dgm:t>
    </dgm:pt>
  </dgm:ptLst>
  <dgm:cxnLst>
    <dgm:cxn modelId="{60DE7722-7E1A-44FA-BDD5-A54BD31757DE}" srcId="{1DE3AB31-661A-41CE-8441-7BD068BC8E1E}" destId="{BF82842C-ABBC-4270-9AEF-C6C24E02056C}" srcOrd="1" destOrd="0" parTransId="{571BAE42-320F-4123-91C0-D6F8C4B47004}" sibTransId="{F6939DF2-64AE-4C47-9C0D-C2F865182B96}"/>
    <dgm:cxn modelId="{62152584-A16D-4987-BAC1-970D6DD0AAFB}" type="presOf" srcId="{7BC2E78F-ECCA-4431-A864-ACFC9230927B}" destId="{785AA85A-584D-468B-9656-09D168115CD0}" srcOrd="0" destOrd="1" presId="urn:microsoft.com/office/officeart/2005/8/layout/chevron2"/>
    <dgm:cxn modelId="{B2DFF7D5-B0CC-4062-B28E-55A23C28206D}" srcId="{7FC6377D-B55F-41C2-AD41-40C4E79BFE09}" destId="{0504AB68-5661-4456-91D8-578CDE4BD962}" srcOrd="2" destOrd="0" parTransId="{370EA4B3-95AE-49CF-ABFE-7086BAB44797}" sibTransId="{E2A26456-6C11-4B87-9F78-636462EFA127}"/>
    <dgm:cxn modelId="{C029C78E-606B-4D10-9FB9-2A33685BCDD4}" srcId="{9252C003-1021-4EF8-B861-093E4E26D999}" destId="{9A3CDE23-6600-4BF9-B9F3-F7E1CABDF8A7}" srcOrd="0" destOrd="0" parTransId="{4F983884-128E-4DAA-8483-E44149290966}" sibTransId="{BA6AFD4B-B637-417E-9F2C-B9E18736BCA9}"/>
    <dgm:cxn modelId="{9F262FBF-1817-49BB-A37D-9039AECBB5C7}" srcId="{7FC6377D-B55F-41C2-AD41-40C4E79BFE09}" destId="{9252C003-1021-4EF8-B861-093E4E26D999}" srcOrd="0" destOrd="0" parTransId="{8B6C1509-65AC-4E6E-A723-D7B2B53E78B6}" sibTransId="{263B6228-9BFD-4121-B644-68A8FD9CAA59}"/>
    <dgm:cxn modelId="{0BDB6C28-5BEF-4D92-B5CE-AF5775E850DF}" type="presOf" srcId="{9252C003-1021-4EF8-B861-093E4E26D999}" destId="{0E939CE7-0761-4293-AAB3-2AB4CB44F2E4}" srcOrd="0" destOrd="0" presId="urn:microsoft.com/office/officeart/2005/8/layout/chevron2"/>
    <dgm:cxn modelId="{19BAAA41-F045-4171-94C5-82ED0F66576D}" type="presOf" srcId="{E0989508-1117-44F1-9352-5CC799C54F83}" destId="{533F99F2-CF33-4593-9FCC-215536E782E0}" srcOrd="0" destOrd="1" presId="urn:microsoft.com/office/officeart/2005/8/layout/chevron2"/>
    <dgm:cxn modelId="{DAB2F117-305A-49B7-B9B3-7DEE7FB7D4FF}" type="presOf" srcId="{EAC1ED0D-68EC-4F56-A311-22E63DB0903A}" destId="{785AA85A-584D-468B-9656-09D168115CD0}" srcOrd="0" destOrd="0" presId="urn:microsoft.com/office/officeart/2005/8/layout/chevron2"/>
    <dgm:cxn modelId="{326322AE-6DBC-4D5E-AB96-2762107D0887}" type="presOf" srcId="{0504AB68-5661-4456-91D8-578CDE4BD962}" destId="{8E954814-3F9A-47F8-AB7C-661C3C5CEB4C}" srcOrd="0" destOrd="0" presId="urn:microsoft.com/office/officeart/2005/8/layout/chevron2"/>
    <dgm:cxn modelId="{1027C7AC-7113-484C-A301-C24C9991220A}" type="presOf" srcId="{9A3CDE23-6600-4BF9-B9F3-F7E1CABDF8A7}" destId="{533F99F2-CF33-4593-9FCC-215536E782E0}" srcOrd="0" destOrd="0" presId="urn:microsoft.com/office/officeart/2005/8/layout/chevron2"/>
    <dgm:cxn modelId="{404B07F4-2346-47D3-B0C3-DF013331E2BF}" srcId="{0504AB68-5661-4456-91D8-578CDE4BD962}" destId="{EAC1ED0D-68EC-4F56-A311-22E63DB0903A}" srcOrd="0" destOrd="0" parTransId="{BA6B5C1A-5AF8-430A-ACB9-98E4074569DB}" sibTransId="{9C8C2016-F389-4F07-804E-1920C40768C6}"/>
    <dgm:cxn modelId="{E6A8DBF9-AF06-4ACF-A4E9-573079BF4BE5}" type="presOf" srcId="{1DE3AB31-661A-41CE-8441-7BD068BC8E1E}" destId="{BD7DEFEB-7F53-42FA-A46B-1F4AD6593197}" srcOrd="0" destOrd="0" presId="urn:microsoft.com/office/officeart/2005/8/layout/chevron2"/>
    <dgm:cxn modelId="{C7FF8FE8-EBD8-4640-A105-2581CA761281}" type="presOf" srcId="{7FC6377D-B55F-41C2-AD41-40C4E79BFE09}" destId="{1466635B-5D0B-452E-B7FF-D74B4C07A98C}" srcOrd="0" destOrd="0" presId="urn:microsoft.com/office/officeart/2005/8/layout/chevron2"/>
    <dgm:cxn modelId="{E2E2D91A-1EE3-4E11-8FD3-946E380AD74E}" srcId="{9252C003-1021-4EF8-B861-093E4E26D999}" destId="{E0989508-1117-44F1-9352-5CC799C54F83}" srcOrd="1" destOrd="0" parTransId="{F0674C89-F8F6-4658-B551-C5ABB5D83BDC}" sibTransId="{6072FA35-69E4-4B47-B9A0-3CBD27471177}"/>
    <dgm:cxn modelId="{E3F9B42A-693D-465E-BAC0-8CC6E320E1CF}" srcId="{1DE3AB31-661A-41CE-8441-7BD068BC8E1E}" destId="{0BF35314-8908-4E5E-93C2-5B60BDD8DA06}" srcOrd="0" destOrd="0" parTransId="{2F71FA1C-B1CC-4870-849B-0E73057E8522}" sibTransId="{493A2213-723A-427C-815D-B47206CFD7F0}"/>
    <dgm:cxn modelId="{D81A64D8-AED7-43D4-875B-B93F01960EB7}" type="presOf" srcId="{0BF35314-8908-4E5E-93C2-5B60BDD8DA06}" destId="{A5E11DDC-2645-4E4D-B282-9D08CA38C90E}" srcOrd="0" destOrd="0" presId="urn:microsoft.com/office/officeart/2005/8/layout/chevron2"/>
    <dgm:cxn modelId="{73A49C5D-BADE-42DD-A748-D5D4F52C49CC}" srcId="{7FC6377D-B55F-41C2-AD41-40C4E79BFE09}" destId="{1DE3AB31-661A-41CE-8441-7BD068BC8E1E}" srcOrd="1" destOrd="0" parTransId="{EE24EB77-51BB-41DF-A97E-7B21BFC3206C}" sibTransId="{7FDDAE70-D253-463E-86B6-E8FEE2C29FCD}"/>
    <dgm:cxn modelId="{30A87CAD-853A-42DF-8169-6570AD3A2E60}" srcId="{0504AB68-5661-4456-91D8-578CDE4BD962}" destId="{7BC2E78F-ECCA-4431-A864-ACFC9230927B}" srcOrd="1" destOrd="0" parTransId="{EC9CC543-5550-47C1-BE6A-8153FA18A994}" sibTransId="{305D9EAB-A572-4BC7-8713-E970F61838AA}"/>
    <dgm:cxn modelId="{524116E0-2B2A-4A8B-871C-19ADB52B0E95}" type="presOf" srcId="{BF82842C-ABBC-4270-9AEF-C6C24E02056C}" destId="{A5E11DDC-2645-4E4D-B282-9D08CA38C90E}" srcOrd="0" destOrd="1" presId="urn:microsoft.com/office/officeart/2005/8/layout/chevron2"/>
    <dgm:cxn modelId="{EB5AA08C-1765-4665-90A9-C8753CF392AB}" type="presParOf" srcId="{1466635B-5D0B-452E-B7FF-D74B4C07A98C}" destId="{DE22968D-D623-4459-9555-6DDE8A5071F3}" srcOrd="0" destOrd="0" presId="urn:microsoft.com/office/officeart/2005/8/layout/chevron2"/>
    <dgm:cxn modelId="{6D8BF222-1A0C-4490-8503-875131C454A3}" type="presParOf" srcId="{DE22968D-D623-4459-9555-6DDE8A5071F3}" destId="{0E939CE7-0761-4293-AAB3-2AB4CB44F2E4}" srcOrd="0" destOrd="0" presId="urn:microsoft.com/office/officeart/2005/8/layout/chevron2"/>
    <dgm:cxn modelId="{EAA22C68-1659-41BC-BBB3-CBEF5E354EEB}" type="presParOf" srcId="{DE22968D-D623-4459-9555-6DDE8A5071F3}" destId="{533F99F2-CF33-4593-9FCC-215536E782E0}" srcOrd="1" destOrd="0" presId="urn:microsoft.com/office/officeart/2005/8/layout/chevron2"/>
    <dgm:cxn modelId="{296618D7-21F2-44E4-BC2A-1FC2F9A1743E}" type="presParOf" srcId="{1466635B-5D0B-452E-B7FF-D74B4C07A98C}" destId="{F469999D-1DD5-415B-9372-E9360ACB8C4C}" srcOrd="1" destOrd="0" presId="urn:microsoft.com/office/officeart/2005/8/layout/chevron2"/>
    <dgm:cxn modelId="{4DB13012-E560-4BFB-B3D5-C65D56F42C78}" type="presParOf" srcId="{1466635B-5D0B-452E-B7FF-D74B4C07A98C}" destId="{5E207F69-4F74-41F4-AC59-352721D93AFC}" srcOrd="2" destOrd="0" presId="urn:microsoft.com/office/officeart/2005/8/layout/chevron2"/>
    <dgm:cxn modelId="{E0118909-CC24-4B61-AE89-F252DC718373}" type="presParOf" srcId="{5E207F69-4F74-41F4-AC59-352721D93AFC}" destId="{BD7DEFEB-7F53-42FA-A46B-1F4AD6593197}" srcOrd="0" destOrd="0" presId="urn:microsoft.com/office/officeart/2005/8/layout/chevron2"/>
    <dgm:cxn modelId="{F0380533-2070-46B9-85E3-2610C4AB9137}" type="presParOf" srcId="{5E207F69-4F74-41F4-AC59-352721D93AFC}" destId="{A5E11DDC-2645-4E4D-B282-9D08CA38C90E}" srcOrd="1" destOrd="0" presId="urn:microsoft.com/office/officeart/2005/8/layout/chevron2"/>
    <dgm:cxn modelId="{BC68A501-40A2-42D5-86B8-87ED418AAF76}" type="presParOf" srcId="{1466635B-5D0B-452E-B7FF-D74B4C07A98C}" destId="{5018C674-6100-46AE-8F31-BA997ABACA2D}" srcOrd="3" destOrd="0" presId="urn:microsoft.com/office/officeart/2005/8/layout/chevron2"/>
    <dgm:cxn modelId="{08B5C634-03DB-451C-83D3-338042839764}" type="presParOf" srcId="{1466635B-5D0B-452E-B7FF-D74B4C07A98C}" destId="{4F93DB1C-F1CC-4E6D-AAC9-5749AAA80DE9}" srcOrd="4" destOrd="0" presId="urn:microsoft.com/office/officeart/2005/8/layout/chevron2"/>
    <dgm:cxn modelId="{BD1FA72E-639B-456D-8344-F4501C612FF7}" type="presParOf" srcId="{4F93DB1C-F1CC-4E6D-AAC9-5749AAA80DE9}" destId="{8E954814-3F9A-47F8-AB7C-661C3C5CEB4C}" srcOrd="0" destOrd="0" presId="urn:microsoft.com/office/officeart/2005/8/layout/chevron2"/>
    <dgm:cxn modelId="{B528EFC0-CAB6-417A-9D6E-867C9716B259}" type="presParOf" srcId="{4F93DB1C-F1CC-4E6D-AAC9-5749AAA80DE9}" destId="{785AA85A-584D-468B-9656-09D168115CD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86D305-3C2A-4139-A4C8-B9B3CE523494}" type="doc">
      <dgm:prSet loTypeId="urn:microsoft.com/office/officeart/2005/8/layout/pyramid3" loCatId="pyramid" qsTypeId="urn:microsoft.com/office/officeart/2005/8/quickstyle/simple1" qsCatId="simple" csTypeId="urn:microsoft.com/office/officeart/2005/8/colors/accent1_2" csCatId="accent1" phldr="1"/>
      <dgm:spPr/>
    </dgm:pt>
    <dgm:pt modelId="{D34871CB-1646-449A-BEBD-CC793D82C2D0}">
      <dgm:prSet phldrT="[Text]" custT="1"/>
      <dgm:spPr/>
      <dgm:t>
        <a:bodyPr/>
        <a:lstStyle/>
        <a:p>
          <a:r>
            <a:rPr lang="en-US" sz="3200" dirty="0" smtClean="0"/>
            <a:t>The Outer/Upper Show</a:t>
          </a:r>
          <a:endParaRPr lang="en-US" sz="3200" dirty="0"/>
        </a:p>
      </dgm:t>
    </dgm:pt>
    <dgm:pt modelId="{C110CF0D-48E1-436D-BB23-28517E92F554}" type="parTrans" cxnId="{9DDFDBE9-33D4-4F6B-A9CD-D79C1AAC4F43}">
      <dgm:prSet/>
      <dgm:spPr/>
      <dgm:t>
        <a:bodyPr/>
        <a:lstStyle/>
        <a:p>
          <a:endParaRPr lang="en-US"/>
        </a:p>
      </dgm:t>
    </dgm:pt>
    <dgm:pt modelId="{6F6340FA-3F37-4243-8822-BDFD2CB7465C}" type="sibTrans" cxnId="{9DDFDBE9-33D4-4F6B-A9CD-D79C1AAC4F43}">
      <dgm:prSet/>
      <dgm:spPr/>
      <dgm:t>
        <a:bodyPr/>
        <a:lstStyle/>
        <a:p>
          <a:endParaRPr lang="en-US"/>
        </a:p>
      </dgm:t>
    </dgm:pt>
    <dgm:pt modelId="{6F2ED0B2-A8DE-4033-8F36-381C1206DE1E}">
      <dgm:prSet phldrT="[Text]"/>
      <dgm:spPr/>
      <dgm:t>
        <a:bodyPr/>
        <a:lstStyle/>
        <a:p>
          <a:r>
            <a:rPr lang="en-US" dirty="0" smtClean="0"/>
            <a:t>The Inner Core</a:t>
          </a:r>
          <a:endParaRPr lang="en-US" dirty="0"/>
        </a:p>
      </dgm:t>
    </dgm:pt>
    <dgm:pt modelId="{08C7F651-3F8A-4A39-A798-12914BE4F506}" type="parTrans" cxnId="{E73FF4EA-36C8-4770-8EA9-B91C8630AF57}">
      <dgm:prSet/>
      <dgm:spPr/>
      <dgm:t>
        <a:bodyPr/>
        <a:lstStyle/>
        <a:p>
          <a:endParaRPr lang="en-US"/>
        </a:p>
      </dgm:t>
    </dgm:pt>
    <dgm:pt modelId="{1ECCD4B4-6A3B-4CD1-8007-F9DC3004D0E0}" type="sibTrans" cxnId="{E73FF4EA-36C8-4770-8EA9-B91C8630AF57}">
      <dgm:prSet/>
      <dgm:spPr/>
      <dgm:t>
        <a:bodyPr/>
        <a:lstStyle/>
        <a:p>
          <a:endParaRPr lang="en-US"/>
        </a:p>
      </dgm:t>
    </dgm:pt>
    <dgm:pt modelId="{3D7C8B0B-A090-4529-8E3A-250658CD177F}">
      <dgm:prSet phldrT="[Text]" custT="1"/>
      <dgm:spPr/>
      <dgm:t>
        <a:bodyPr/>
        <a:lstStyle/>
        <a:p>
          <a:r>
            <a:rPr lang="en-US" sz="3200" dirty="0" smtClean="0"/>
            <a:t>The Under Anchor</a:t>
          </a:r>
          <a:endParaRPr lang="en-US" sz="3200" dirty="0"/>
        </a:p>
      </dgm:t>
    </dgm:pt>
    <dgm:pt modelId="{0A7777BF-2C22-49EF-BE32-84F07702F0E5}" type="parTrans" cxnId="{9340DB01-F0FF-4BD0-AF23-92028FDF1D0E}">
      <dgm:prSet/>
      <dgm:spPr/>
      <dgm:t>
        <a:bodyPr/>
        <a:lstStyle/>
        <a:p>
          <a:endParaRPr lang="en-US"/>
        </a:p>
      </dgm:t>
    </dgm:pt>
    <dgm:pt modelId="{E25C60A8-8D33-4879-8A21-77596A426F21}" type="sibTrans" cxnId="{9340DB01-F0FF-4BD0-AF23-92028FDF1D0E}">
      <dgm:prSet/>
      <dgm:spPr/>
      <dgm:t>
        <a:bodyPr/>
        <a:lstStyle/>
        <a:p>
          <a:endParaRPr lang="en-US"/>
        </a:p>
      </dgm:t>
    </dgm:pt>
    <dgm:pt modelId="{D673B83D-EA00-4986-8EFF-FA26038DAFCA}" type="pres">
      <dgm:prSet presAssocID="{5A86D305-3C2A-4139-A4C8-B9B3CE523494}" presName="Name0" presStyleCnt="0">
        <dgm:presLayoutVars>
          <dgm:dir/>
          <dgm:animLvl val="lvl"/>
          <dgm:resizeHandles val="exact"/>
        </dgm:presLayoutVars>
      </dgm:prSet>
      <dgm:spPr/>
    </dgm:pt>
    <dgm:pt modelId="{A945A0CC-2A68-43F6-82C0-3AAC116326A8}" type="pres">
      <dgm:prSet presAssocID="{D34871CB-1646-449A-BEBD-CC793D82C2D0}" presName="Name8" presStyleCnt="0"/>
      <dgm:spPr/>
    </dgm:pt>
    <dgm:pt modelId="{F4C5FA5C-CFD4-4A85-B356-7A7DCC4D81D4}" type="pres">
      <dgm:prSet presAssocID="{D34871CB-1646-449A-BEBD-CC793D82C2D0}" presName="level" presStyleLbl="node1" presStyleIdx="0" presStyleCnt="3">
        <dgm:presLayoutVars>
          <dgm:chMax val="1"/>
          <dgm:bulletEnabled val="1"/>
        </dgm:presLayoutVars>
      </dgm:prSet>
      <dgm:spPr/>
      <dgm:t>
        <a:bodyPr/>
        <a:lstStyle/>
        <a:p>
          <a:endParaRPr lang="en-US"/>
        </a:p>
      </dgm:t>
    </dgm:pt>
    <dgm:pt modelId="{06E4105F-FF6A-40F0-861A-87C9EEA68884}" type="pres">
      <dgm:prSet presAssocID="{D34871CB-1646-449A-BEBD-CC793D82C2D0}" presName="levelTx" presStyleLbl="revTx" presStyleIdx="0" presStyleCnt="0">
        <dgm:presLayoutVars>
          <dgm:chMax val="1"/>
          <dgm:bulletEnabled val="1"/>
        </dgm:presLayoutVars>
      </dgm:prSet>
      <dgm:spPr/>
      <dgm:t>
        <a:bodyPr/>
        <a:lstStyle/>
        <a:p>
          <a:endParaRPr lang="en-US"/>
        </a:p>
      </dgm:t>
    </dgm:pt>
    <dgm:pt modelId="{73DE6E21-8C2A-4D7A-9C28-BC7AD8E86A4B}" type="pres">
      <dgm:prSet presAssocID="{6F2ED0B2-A8DE-4033-8F36-381C1206DE1E}" presName="Name8" presStyleCnt="0"/>
      <dgm:spPr/>
    </dgm:pt>
    <dgm:pt modelId="{427CFB12-435B-4AC0-83CB-71603CC83FF2}" type="pres">
      <dgm:prSet presAssocID="{6F2ED0B2-A8DE-4033-8F36-381C1206DE1E}" presName="level" presStyleLbl="node1" presStyleIdx="1" presStyleCnt="3">
        <dgm:presLayoutVars>
          <dgm:chMax val="1"/>
          <dgm:bulletEnabled val="1"/>
        </dgm:presLayoutVars>
      </dgm:prSet>
      <dgm:spPr/>
      <dgm:t>
        <a:bodyPr/>
        <a:lstStyle/>
        <a:p>
          <a:endParaRPr lang="en-US"/>
        </a:p>
      </dgm:t>
    </dgm:pt>
    <dgm:pt modelId="{8156C4BB-5A26-4C74-B223-0FE8764DEEA0}" type="pres">
      <dgm:prSet presAssocID="{6F2ED0B2-A8DE-4033-8F36-381C1206DE1E}" presName="levelTx" presStyleLbl="revTx" presStyleIdx="0" presStyleCnt="0">
        <dgm:presLayoutVars>
          <dgm:chMax val="1"/>
          <dgm:bulletEnabled val="1"/>
        </dgm:presLayoutVars>
      </dgm:prSet>
      <dgm:spPr/>
      <dgm:t>
        <a:bodyPr/>
        <a:lstStyle/>
        <a:p>
          <a:endParaRPr lang="en-US"/>
        </a:p>
      </dgm:t>
    </dgm:pt>
    <dgm:pt modelId="{AD526B48-ADDA-4040-9AA1-443AF2EE919E}" type="pres">
      <dgm:prSet presAssocID="{3D7C8B0B-A090-4529-8E3A-250658CD177F}" presName="Name8" presStyleCnt="0"/>
      <dgm:spPr/>
    </dgm:pt>
    <dgm:pt modelId="{BAB8CCFD-5EBD-4799-B2C5-4DDE6589DCB1}" type="pres">
      <dgm:prSet presAssocID="{3D7C8B0B-A090-4529-8E3A-250658CD177F}" presName="level" presStyleLbl="node1" presStyleIdx="2" presStyleCnt="3">
        <dgm:presLayoutVars>
          <dgm:chMax val="1"/>
          <dgm:bulletEnabled val="1"/>
        </dgm:presLayoutVars>
      </dgm:prSet>
      <dgm:spPr/>
      <dgm:t>
        <a:bodyPr/>
        <a:lstStyle/>
        <a:p>
          <a:endParaRPr lang="en-US"/>
        </a:p>
      </dgm:t>
    </dgm:pt>
    <dgm:pt modelId="{B9DBBC5C-A8B1-4216-867B-F0E7F4B640D0}" type="pres">
      <dgm:prSet presAssocID="{3D7C8B0B-A090-4529-8E3A-250658CD177F}" presName="levelTx" presStyleLbl="revTx" presStyleIdx="0" presStyleCnt="0">
        <dgm:presLayoutVars>
          <dgm:chMax val="1"/>
          <dgm:bulletEnabled val="1"/>
        </dgm:presLayoutVars>
      </dgm:prSet>
      <dgm:spPr/>
      <dgm:t>
        <a:bodyPr/>
        <a:lstStyle/>
        <a:p>
          <a:endParaRPr lang="en-US"/>
        </a:p>
      </dgm:t>
    </dgm:pt>
  </dgm:ptLst>
  <dgm:cxnLst>
    <dgm:cxn modelId="{61769B08-5E8E-408B-85B6-F315477500A7}" type="presOf" srcId="{5A86D305-3C2A-4139-A4C8-B9B3CE523494}" destId="{D673B83D-EA00-4986-8EFF-FA26038DAFCA}" srcOrd="0" destOrd="0" presId="urn:microsoft.com/office/officeart/2005/8/layout/pyramid3"/>
    <dgm:cxn modelId="{E73FF4EA-36C8-4770-8EA9-B91C8630AF57}" srcId="{5A86D305-3C2A-4139-A4C8-B9B3CE523494}" destId="{6F2ED0B2-A8DE-4033-8F36-381C1206DE1E}" srcOrd="1" destOrd="0" parTransId="{08C7F651-3F8A-4A39-A798-12914BE4F506}" sibTransId="{1ECCD4B4-6A3B-4CD1-8007-F9DC3004D0E0}"/>
    <dgm:cxn modelId="{174AFAB1-5374-4A67-BDC5-0C65CE10EEA1}" type="presOf" srcId="{6F2ED0B2-A8DE-4033-8F36-381C1206DE1E}" destId="{427CFB12-435B-4AC0-83CB-71603CC83FF2}" srcOrd="0" destOrd="0" presId="urn:microsoft.com/office/officeart/2005/8/layout/pyramid3"/>
    <dgm:cxn modelId="{0C355272-CF72-4CA2-B73C-488AF67ED6EE}" type="presOf" srcId="{3D7C8B0B-A090-4529-8E3A-250658CD177F}" destId="{BAB8CCFD-5EBD-4799-B2C5-4DDE6589DCB1}" srcOrd="0" destOrd="0" presId="urn:microsoft.com/office/officeart/2005/8/layout/pyramid3"/>
    <dgm:cxn modelId="{FCF27CC4-602D-42ED-B1D4-7A03F5FB8419}" type="presOf" srcId="{6F2ED0B2-A8DE-4033-8F36-381C1206DE1E}" destId="{8156C4BB-5A26-4C74-B223-0FE8764DEEA0}" srcOrd="1" destOrd="0" presId="urn:microsoft.com/office/officeart/2005/8/layout/pyramid3"/>
    <dgm:cxn modelId="{9DDFDBE9-33D4-4F6B-A9CD-D79C1AAC4F43}" srcId="{5A86D305-3C2A-4139-A4C8-B9B3CE523494}" destId="{D34871CB-1646-449A-BEBD-CC793D82C2D0}" srcOrd="0" destOrd="0" parTransId="{C110CF0D-48E1-436D-BB23-28517E92F554}" sibTransId="{6F6340FA-3F37-4243-8822-BDFD2CB7465C}"/>
    <dgm:cxn modelId="{9340DB01-F0FF-4BD0-AF23-92028FDF1D0E}" srcId="{5A86D305-3C2A-4139-A4C8-B9B3CE523494}" destId="{3D7C8B0B-A090-4529-8E3A-250658CD177F}" srcOrd="2" destOrd="0" parTransId="{0A7777BF-2C22-49EF-BE32-84F07702F0E5}" sibTransId="{E25C60A8-8D33-4879-8A21-77596A426F21}"/>
    <dgm:cxn modelId="{59DFE363-188E-471C-9E53-608000C3001F}" type="presOf" srcId="{D34871CB-1646-449A-BEBD-CC793D82C2D0}" destId="{06E4105F-FF6A-40F0-861A-87C9EEA68884}" srcOrd="1" destOrd="0" presId="urn:microsoft.com/office/officeart/2005/8/layout/pyramid3"/>
    <dgm:cxn modelId="{FE1CDE38-4046-464E-8094-A1F0A11FF664}" type="presOf" srcId="{D34871CB-1646-449A-BEBD-CC793D82C2D0}" destId="{F4C5FA5C-CFD4-4A85-B356-7A7DCC4D81D4}" srcOrd="0" destOrd="0" presId="urn:microsoft.com/office/officeart/2005/8/layout/pyramid3"/>
    <dgm:cxn modelId="{B13CC3E2-6C2F-44FB-A679-7398A178AEEE}" type="presOf" srcId="{3D7C8B0B-A090-4529-8E3A-250658CD177F}" destId="{B9DBBC5C-A8B1-4216-867B-F0E7F4B640D0}" srcOrd="1" destOrd="0" presId="urn:microsoft.com/office/officeart/2005/8/layout/pyramid3"/>
    <dgm:cxn modelId="{7AE4E8BD-81F4-4D26-812A-A738D5EF18EC}" type="presParOf" srcId="{D673B83D-EA00-4986-8EFF-FA26038DAFCA}" destId="{A945A0CC-2A68-43F6-82C0-3AAC116326A8}" srcOrd="0" destOrd="0" presId="urn:microsoft.com/office/officeart/2005/8/layout/pyramid3"/>
    <dgm:cxn modelId="{24CD7EA7-F09B-4052-852D-C72FE1CA22C3}" type="presParOf" srcId="{A945A0CC-2A68-43F6-82C0-3AAC116326A8}" destId="{F4C5FA5C-CFD4-4A85-B356-7A7DCC4D81D4}" srcOrd="0" destOrd="0" presId="urn:microsoft.com/office/officeart/2005/8/layout/pyramid3"/>
    <dgm:cxn modelId="{F4676F1E-CC7D-4658-903C-D0AC313798AB}" type="presParOf" srcId="{A945A0CC-2A68-43F6-82C0-3AAC116326A8}" destId="{06E4105F-FF6A-40F0-861A-87C9EEA68884}" srcOrd="1" destOrd="0" presId="urn:microsoft.com/office/officeart/2005/8/layout/pyramid3"/>
    <dgm:cxn modelId="{5CA39D8C-9C0D-4844-A61E-1BD0EC025633}" type="presParOf" srcId="{D673B83D-EA00-4986-8EFF-FA26038DAFCA}" destId="{73DE6E21-8C2A-4D7A-9C28-BC7AD8E86A4B}" srcOrd="1" destOrd="0" presId="urn:microsoft.com/office/officeart/2005/8/layout/pyramid3"/>
    <dgm:cxn modelId="{AC5CD8C1-6FBC-4FF5-AC77-942C9E862F5E}" type="presParOf" srcId="{73DE6E21-8C2A-4D7A-9C28-BC7AD8E86A4B}" destId="{427CFB12-435B-4AC0-83CB-71603CC83FF2}" srcOrd="0" destOrd="0" presId="urn:microsoft.com/office/officeart/2005/8/layout/pyramid3"/>
    <dgm:cxn modelId="{B1F6FA28-008A-4286-A68E-2CC1C3C08317}" type="presParOf" srcId="{73DE6E21-8C2A-4D7A-9C28-BC7AD8E86A4B}" destId="{8156C4BB-5A26-4C74-B223-0FE8764DEEA0}" srcOrd="1" destOrd="0" presId="urn:microsoft.com/office/officeart/2005/8/layout/pyramid3"/>
    <dgm:cxn modelId="{ED7B8C13-265D-4EA4-AF5C-512031140A13}" type="presParOf" srcId="{D673B83D-EA00-4986-8EFF-FA26038DAFCA}" destId="{AD526B48-ADDA-4040-9AA1-443AF2EE919E}" srcOrd="2" destOrd="0" presId="urn:microsoft.com/office/officeart/2005/8/layout/pyramid3"/>
    <dgm:cxn modelId="{D4B003BD-42E4-4272-94CB-168CA8923A81}" type="presParOf" srcId="{AD526B48-ADDA-4040-9AA1-443AF2EE919E}" destId="{BAB8CCFD-5EBD-4799-B2C5-4DDE6589DCB1}" srcOrd="0" destOrd="0" presId="urn:microsoft.com/office/officeart/2005/8/layout/pyramid3"/>
    <dgm:cxn modelId="{41EC14EE-1903-41D6-BFD0-1B8B08D4F3B9}" type="presParOf" srcId="{AD526B48-ADDA-4040-9AA1-443AF2EE919E}" destId="{B9DBBC5C-A8B1-4216-867B-F0E7F4B640D0}"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84F29F7-A794-40CB-A3E2-3D6878F4876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3244D88-27DB-4FA0-84A1-1F33720A7F2A}">
      <dgm:prSet phldrT="[Text]"/>
      <dgm:spPr/>
      <dgm:t>
        <a:bodyPr/>
        <a:lstStyle/>
        <a:p>
          <a:r>
            <a:rPr lang="en-US" dirty="0" smtClean="0"/>
            <a:t>God</a:t>
          </a:r>
          <a:endParaRPr lang="en-US" dirty="0"/>
        </a:p>
      </dgm:t>
    </dgm:pt>
    <dgm:pt modelId="{0AA7255D-BDAD-46A9-B3B9-49FCC03609D8}" type="parTrans" cxnId="{4D271DBD-7AB4-4FFC-B017-DD28136D5F48}">
      <dgm:prSet/>
      <dgm:spPr/>
      <dgm:t>
        <a:bodyPr/>
        <a:lstStyle/>
        <a:p>
          <a:endParaRPr lang="en-US"/>
        </a:p>
      </dgm:t>
    </dgm:pt>
    <dgm:pt modelId="{288A2D24-FF48-4746-AFFA-EBF52CF23C12}" type="sibTrans" cxnId="{4D271DBD-7AB4-4FFC-B017-DD28136D5F48}">
      <dgm:prSet/>
      <dgm:spPr/>
      <dgm:t>
        <a:bodyPr/>
        <a:lstStyle/>
        <a:p>
          <a:endParaRPr lang="en-US"/>
        </a:p>
      </dgm:t>
    </dgm:pt>
    <dgm:pt modelId="{8118A426-BA68-4CA9-B74E-666505FFECD1}" type="asst">
      <dgm:prSet phldrT="[Text]"/>
      <dgm:spPr/>
      <dgm:t>
        <a:bodyPr/>
        <a:lstStyle/>
        <a:p>
          <a:r>
            <a:rPr lang="en-US" dirty="0" smtClean="0"/>
            <a:t>Personal Transparency</a:t>
          </a:r>
          <a:endParaRPr lang="en-US" dirty="0"/>
        </a:p>
      </dgm:t>
    </dgm:pt>
    <dgm:pt modelId="{73B8FC60-CD59-4901-A251-2144E4E4391C}" type="parTrans" cxnId="{080847EA-6DF8-478A-9F11-B92D33E9B5FC}">
      <dgm:prSet/>
      <dgm:spPr/>
      <dgm:t>
        <a:bodyPr/>
        <a:lstStyle/>
        <a:p>
          <a:endParaRPr lang="en-US"/>
        </a:p>
      </dgm:t>
    </dgm:pt>
    <dgm:pt modelId="{6251E2CF-6E4A-4AB1-A674-563FF330FFBB}" type="sibTrans" cxnId="{080847EA-6DF8-478A-9F11-B92D33E9B5FC}">
      <dgm:prSet/>
      <dgm:spPr/>
      <dgm:t>
        <a:bodyPr/>
        <a:lstStyle/>
        <a:p>
          <a:endParaRPr lang="en-US"/>
        </a:p>
      </dgm:t>
    </dgm:pt>
    <dgm:pt modelId="{13DEB754-355A-47CE-AF6D-B77F56C3E28E}">
      <dgm:prSet phldrT="[Text]"/>
      <dgm:spPr/>
      <dgm:t>
        <a:bodyPr/>
        <a:lstStyle/>
        <a:p>
          <a:r>
            <a:rPr lang="en-US" dirty="0" smtClean="0"/>
            <a:t>Grace</a:t>
          </a:r>
          <a:endParaRPr lang="en-US" dirty="0"/>
        </a:p>
      </dgm:t>
    </dgm:pt>
    <dgm:pt modelId="{61D68A7F-599F-4D58-9942-5E061A203798}" type="parTrans" cxnId="{14771019-8129-4BE1-9B72-D378435E31B4}">
      <dgm:prSet/>
      <dgm:spPr/>
      <dgm:t>
        <a:bodyPr/>
        <a:lstStyle/>
        <a:p>
          <a:endParaRPr lang="en-US"/>
        </a:p>
      </dgm:t>
    </dgm:pt>
    <dgm:pt modelId="{C804BE31-B755-4F65-8AD8-6B1EA68C2B9D}" type="sibTrans" cxnId="{14771019-8129-4BE1-9B72-D378435E31B4}">
      <dgm:prSet/>
      <dgm:spPr/>
      <dgm:t>
        <a:bodyPr/>
        <a:lstStyle/>
        <a:p>
          <a:endParaRPr lang="en-US"/>
        </a:p>
      </dgm:t>
    </dgm:pt>
    <dgm:pt modelId="{A3E531A9-327E-4CAA-AA8D-4A4FE1C3B86F}">
      <dgm:prSet phldrT="[Text]"/>
      <dgm:spPr/>
      <dgm:t>
        <a:bodyPr/>
        <a:lstStyle/>
        <a:p>
          <a:r>
            <a:rPr lang="en-US" dirty="0" smtClean="0"/>
            <a:t>Compassion</a:t>
          </a:r>
          <a:endParaRPr lang="en-US" dirty="0"/>
        </a:p>
      </dgm:t>
    </dgm:pt>
    <dgm:pt modelId="{4CA3771B-E5CB-4A30-8607-9C13ABBCE39B}" type="parTrans" cxnId="{7F9B95D4-D401-412A-A5DE-92FC494E5C04}">
      <dgm:prSet/>
      <dgm:spPr/>
      <dgm:t>
        <a:bodyPr/>
        <a:lstStyle/>
        <a:p>
          <a:endParaRPr lang="en-US"/>
        </a:p>
      </dgm:t>
    </dgm:pt>
    <dgm:pt modelId="{A7C8B7AF-E274-4B34-94A2-52BCAFA8F4B5}" type="sibTrans" cxnId="{7F9B95D4-D401-412A-A5DE-92FC494E5C04}">
      <dgm:prSet/>
      <dgm:spPr/>
      <dgm:t>
        <a:bodyPr/>
        <a:lstStyle/>
        <a:p>
          <a:endParaRPr lang="en-US"/>
        </a:p>
      </dgm:t>
    </dgm:pt>
    <dgm:pt modelId="{B9A1AB3C-3878-4217-9229-F65122789D18}">
      <dgm:prSet phldrT="[Text]"/>
      <dgm:spPr/>
      <dgm:t>
        <a:bodyPr/>
        <a:lstStyle/>
        <a:p>
          <a:r>
            <a:rPr lang="en-US" dirty="0" smtClean="0"/>
            <a:t>Courage</a:t>
          </a:r>
          <a:endParaRPr lang="en-US" dirty="0"/>
        </a:p>
      </dgm:t>
    </dgm:pt>
    <dgm:pt modelId="{9C1FF7B9-BA51-4280-AA8B-6FEEDD55BF77}" type="parTrans" cxnId="{6E882F15-4AEF-4C14-B716-4D4DB42472D6}">
      <dgm:prSet/>
      <dgm:spPr/>
      <dgm:t>
        <a:bodyPr/>
        <a:lstStyle/>
        <a:p>
          <a:endParaRPr lang="en-US"/>
        </a:p>
      </dgm:t>
    </dgm:pt>
    <dgm:pt modelId="{BA4D2CE8-D7D4-42D6-AA4B-1072ADF273E7}" type="sibTrans" cxnId="{6E882F15-4AEF-4C14-B716-4D4DB42472D6}">
      <dgm:prSet/>
      <dgm:spPr/>
      <dgm:t>
        <a:bodyPr/>
        <a:lstStyle/>
        <a:p>
          <a:endParaRPr lang="en-US"/>
        </a:p>
      </dgm:t>
    </dgm:pt>
    <dgm:pt modelId="{41805A62-4B9D-45E3-8A52-3683C36B77A1}" type="pres">
      <dgm:prSet presAssocID="{584F29F7-A794-40CB-A3E2-3D6878F48761}" presName="hierChild1" presStyleCnt="0">
        <dgm:presLayoutVars>
          <dgm:orgChart val="1"/>
          <dgm:chPref val="1"/>
          <dgm:dir/>
          <dgm:animOne val="branch"/>
          <dgm:animLvl val="lvl"/>
          <dgm:resizeHandles/>
        </dgm:presLayoutVars>
      </dgm:prSet>
      <dgm:spPr/>
      <dgm:t>
        <a:bodyPr/>
        <a:lstStyle/>
        <a:p>
          <a:endParaRPr lang="en-US"/>
        </a:p>
      </dgm:t>
    </dgm:pt>
    <dgm:pt modelId="{EC4C70B8-F28E-4DF3-B6BB-A1B14D0A8064}" type="pres">
      <dgm:prSet presAssocID="{A3244D88-27DB-4FA0-84A1-1F33720A7F2A}" presName="hierRoot1" presStyleCnt="0">
        <dgm:presLayoutVars>
          <dgm:hierBranch val="init"/>
        </dgm:presLayoutVars>
      </dgm:prSet>
      <dgm:spPr/>
    </dgm:pt>
    <dgm:pt modelId="{E0F1449A-3051-4CFC-9BD8-F0A81B279F58}" type="pres">
      <dgm:prSet presAssocID="{A3244D88-27DB-4FA0-84A1-1F33720A7F2A}" presName="rootComposite1" presStyleCnt="0"/>
      <dgm:spPr/>
    </dgm:pt>
    <dgm:pt modelId="{BE4111AA-6B21-48B9-A49F-0AB20E9B95A1}" type="pres">
      <dgm:prSet presAssocID="{A3244D88-27DB-4FA0-84A1-1F33720A7F2A}" presName="rootText1" presStyleLbl="node0" presStyleIdx="0" presStyleCnt="1">
        <dgm:presLayoutVars>
          <dgm:chPref val="3"/>
        </dgm:presLayoutVars>
      </dgm:prSet>
      <dgm:spPr/>
      <dgm:t>
        <a:bodyPr/>
        <a:lstStyle/>
        <a:p>
          <a:endParaRPr lang="en-US"/>
        </a:p>
      </dgm:t>
    </dgm:pt>
    <dgm:pt modelId="{9353D9C7-0305-4ABF-BEA8-ED55C2D61E43}" type="pres">
      <dgm:prSet presAssocID="{A3244D88-27DB-4FA0-84A1-1F33720A7F2A}" presName="rootConnector1" presStyleLbl="node1" presStyleIdx="0" presStyleCnt="0"/>
      <dgm:spPr/>
      <dgm:t>
        <a:bodyPr/>
        <a:lstStyle/>
        <a:p>
          <a:endParaRPr lang="en-US"/>
        </a:p>
      </dgm:t>
    </dgm:pt>
    <dgm:pt modelId="{ED76DA15-8069-48C0-8C85-3B3B528C89D6}" type="pres">
      <dgm:prSet presAssocID="{A3244D88-27DB-4FA0-84A1-1F33720A7F2A}" presName="hierChild2" presStyleCnt="0"/>
      <dgm:spPr/>
    </dgm:pt>
    <dgm:pt modelId="{6E9E7DB6-91DD-464D-8EF7-CCFE749384C5}" type="pres">
      <dgm:prSet presAssocID="{61D68A7F-599F-4D58-9942-5E061A203798}" presName="Name37" presStyleLbl="parChTrans1D2" presStyleIdx="0" presStyleCnt="4"/>
      <dgm:spPr/>
      <dgm:t>
        <a:bodyPr/>
        <a:lstStyle/>
        <a:p>
          <a:endParaRPr lang="en-US"/>
        </a:p>
      </dgm:t>
    </dgm:pt>
    <dgm:pt modelId="{44179421-352D-4AAC-ADED-CDF25883B555}" type="pres">
      <dgm:prSet presAssocID="{13DEB754-355A-47CE-AF6D-B77F56C3E28E}" presName="hierRoot2" presStyleCnt="0">
        <dgm:presLayoutVars>
          <dgm:hierBranch val="init"/>
        </dgm:presLayoutVars>
      </dgm:prSet>
      <dgm:spPr/>
    </dgm:pt>
    <dgm:pt modelId="{40332FC6-DF51-4A80-B9F3-C6368DB83A96}" type="pres">
      <dgm:prSet presAssocID="{13DEB754-355A-47CE-AF6D-B77F56C3E28E}" presName="rootComposite" presStyleCnt="0"/>
      <dgm:spPr/>
    </dgm:pt>
    <dgm:pt modelId="{6723CA08-5F72-41CD-B3C3-6FBF80D33AC2}" type="pres">
      <dgm:prSet presAssocID="{13DEB754-355A-47CE-AF6D-B77F56C3E28E}" presName="rootText" presStyleLbl="node2" presStyleIdx="0" presStyleCnt="3">
        <dgm:presLayoutVars>
          <dgm:chPref val="3"/>
        </dgm:presLayoutVars>
      </dgm:prSet>
      <dgm:spPr/>
      <dgm:t>
        <a:bodyPr/>
        <a:lstStyle/>
        <a:p>
          <a:endParaRPr lang="en-US"/>
        </a:p>
      </dgm:t>
    </dgm:pt>
    <dgm:pt modelId="{9B7854BD-386A-48E8-BA9C-733BBB36B03E}" type="pres">
      <dgm:prSet presAssocID="{13DEB754-355A-47CE-AF6D-B77F56C3E28E}" presName="rootConnector" presStyleLbl="node2" presStyleIdx="0" presStyleCnt="3"/>
      <dgm:spPr/>
      <dgm:t>
        <a:bodyPr/>
        <a:lstStyle/>
        <a:p>
          <a:endParaRPr lang="en-US"/>
        </a:p>
      </dgm:t>
    </dgm:pt>
    <dgm:pt modelId="{8EEA93F4-7634-4829-BEFD-F44DF6F99A4F}" type="pres">
      <dgm:prSet presAssocID="{13DEB754-355A-47CE-AF6D-B77F56C3E28E}" presName="hierChild4" presStyleCnt="0"/>
      <dgm:spPr/>
    </dgm:pt>
    <dgm:pt modelId="{520172C8-2CB0-46CE-9D37-0CAC13EFA538}" type="pres">
      <dgm:prSet presAssocID="{13DEB754-355A-47CE-AF6D-B77F56C3E28E}" presName="hierChild5" presStyleCnt="0"/>
      <dgm:spPr/>
    </dgm:pt>
    <dgm:pt modelId="{F65FC09A-41D7-42F5-BD2F-F6602863BF7A}" type="pres">
      <dgm:prSet presAssocID="{4CA3771B-E5CB-4A30-8607-9C13ABBCE39B}" presName="Name37" presStyleLbl="parChTrans1D2" presStyleIdx="1" presStyleCnt="4"/>
      <dgm:spPr/>
      <dgm:t>
        <a:bodyPr/>
        <a:lstStyle/>
        <a:p>
          <a:endParaRPr lang="en-US"/>
        </a:p>
      </dgm:t>
    </dgm:pt>
    <dgm:pt modelId="{EB1197B1-3834-46DA-8AB0-09B8EC8E3EEC}" type="pres">
      <dgm:prSet presAssocID="{A3E531A9-327E-4CAA-AA8D-4A4FE1C3B86F}" presName="hierRoot2" presStyleCnt="0">
        <dgm:presLayoutVars>
          <dgm:hierBranch val="init"/>
        </dgm:presLayoutVars>
      </dgm:prSet>
      <dgm:spPr/>
    </dgm:pt>
    <dgm:pt modelId="{F771A426-30F3-44D6-9CAF-B7156F93AF73}" type="pres">
      <dgm:prSet presAssocID="{A3E531A9-327E-4CAA-AA8D-4A4FE1C3B86F}" presName="rootComposite" presStyleCnt="0"/>
      <dgm:spPr/>
    </dgm:pt>
    <dgm:pt modelId="{0F94EE5B-FA9A-46A6-8B4C-EA9FF5EF950C}" type="pres">
      <dgm:prSet presAssocID="{A3E531A9-327E-4CAA-AA8D-4A4FE1C3B86F}" presName="rootText" presStyleLbl="node2" presStyleIdx="1" presStyleCnt="3">
        <dgm:presLayoutVars>
          <dgm:chPref val="3"/>
        </dgm:presLayoutVars>
      </dgm:prSet>
      <dgm:spPr/>
      <dgm:t>
        <a:bodyPr/>
        <a:lstStyle/>
        <a:p>
          <a:endParaRPr lang="en-US"/>
        </a:p>
      </dgm:t>
    </dgm:pt>
    <dgm:pt modelId="{48F93317-6387-4EC7-B1DC-7E25DD82BEB8}" type="pres">
      <dgm:prSet presAssocID="{A3E531A9-327E-4CAA-AA8D-4A4FE1C3B86F}" presName="rootConnector" presStyleLbl="node2" presStyleIdx="1" presStyleCnt="3"/>
      <dgm:spPr/>
      <dgm:t>
        <a:bodyPr/>
        <a:lstStyle/>
        <a:p>
          <a:endParaRPr lang="en-US"/>
        </a:p>
      </dgm:t>
    </dgm:pt>
    <dgm:pt modelId="{30C0C4B5-4AEB-441E-A320-AB5475945854}" type="pres">
      <dgm:prSet presAssocID="{A3E531A9-327E-4CAA-AA8D-4A4FE1C3B86F}" presName="hierChild4" presStyleCnt="0"/>
      <dgm:spPr/>
    </dgm:pt>
    <dgm:pt modelId="{7A9A65A7-622A-45FD-86FF-870B8F4F6E37}" type="pres">
      <dgm:prSet presAssocID="{A3E531A9-327E-4CAA-AA8D-4A4FE1C3B86F}" presName="hierChild5" presStyleCnt="0"/>
      <dgm:spPr/>
    </dgm:pt>
    <dgm:pt modelId="{01FC171F-5DF5-4ED7-9621-CAD7278BA6CB}" type="pres">
      <dgm:prSet presAssocID="{9C1FF7B9-BA51-4280-AA8B-6FEEDD55BF77}" presName="Name37" presStyleLbl="parChTrans1D2" presStyleIdx="2" presStyleCnt="4"/>
      <dgm:spPr/>
      <dgm:t>
        <a:bodyPr/>
        <a:lstStyle/>
        <a:p>
          <a:endParaRPr lang="en-US"/>
        </a:p>
      </dgm:t>
    </dgm:pt>
    <dgm:pt modelId="{DFE1FE51-5D79-43B6-991F-6FDB94D9BE8B}" type="pres">
      <dgm:prSet presAssocID="{B9A1AB3C-3878-4217-9229-F65122789D18}" presName="hierRoot2" presStyleCnt="0">
        <dgm:presLayoutVars>
          <dgm:hierBranch val="init"/>
        </dgm:presLayoutVars>
      </dgm:prSet>
      <dgm:spPr/>
    </dgm:pt>
    <dgm:pt modelId="{3B73488C-8494-43A4-B9F4-B099637918F8}" type="pres">
      <dgm:prSet presAssocID="{B9A1AB3C-3878-4217-9229-F65122789D18}" presName="rootComposite" presStyleCnt="0"/>
      <dgm:spPr/>
    </dgm:pt>
    <dgm:pt modelId="{3F304C04-409B-412C-B6D3-6BC5E6182F78}" type="pres">
      <dgm:prSet presAssocID="{B9A1AB3C-3878-4217-9229-F65122789D18}" presName="rootText" presStyleLbl="node2" presStyleIdx="2" presStyleCnt="3">
        <dgm:presLayoutVars>
          <dgm:chPref val="3"/>
        </dgm:presLayoutVars>
      </dgm:prSet>
      <dgm:spPr/>
      <dgm:t>
        <a:bodyPr/>
        <a:lstStyle/>
        <a:p>
          <a:endParaRPr lang="en-US"/>
        </a:p>
      </dgm:t>
    </dgm:pt>
    <dgm:pt modelId="{CA9ECCCF-5129-4B59-BCCA-8EF3C5076FAF}" type="pres">
      <dgm:prSet presAssocID="{B9A1AB3C-3878-4217-9229-F65122789D18}" presName="rootConnector" presStyleLbl="node2" presStyleIdx="2" presStyleCnt="3"/>
      <dgm:spPr/>
      <dgm:t>
        <a:bodyPr/>
        <a:lstStyle/>
        <a:p>
          <a:endParaRPr lang="en-US"/>
        </a:p>
      </dgm:t>
    </dgm:pt>
    <dgm:pt modelId="{61615CAA-A3EF-4A91-A6DD-3C605D8BA6AF}" type="pres">
      <dgm:prSet presAssocID="{B9A1AB3C-3878-4217-9229-F65122789D18}" presName="hierChild4" presStyleCnt="0"/>
      <dgm:spPr/>
    </dgm:pt>
    <dgm:pt modelId="{D73D950A-756A-4E0E-84D8-C12E437B9715}" type="pres">
      <dgm:prSet presAssocID="{B9A1AB3C-3878-4217-9229-F65122789D18}" presName="hierChild5" presStyleCnt="0"/>
      <dgm:spPr/>
    </dgm:pt>
    <dgm:pt modelId="{C71944F6-E7FA-4D9A-98FF-14DE7E798755}" type="pres">
      <dgm:prSet presAssocID="{A3244D88-27DB-4FA0-84A1-1F33720A7F2A}" presName="hierChild3" presStyleCnt="0"/>
      <dgm:spPr/>
    </dgm:pt>
    <dgm:pt modelId="{2A644890-A0B1-4631-B261-2A78AB4BEF4B}" type="pres">
      <dgm:prSet presAssocID="{73B8FC60-CD59-4901-A251-2144E4E4391C}" presName="Name111" presStyleLbl="parChTrans1D2" presStyleIdx="3" presStyleCnt="4"/>
      <dgm:spPr/>
      <dgm:t>
        <a:bodyPr/>
        <a:lstStyle/>
        <a:p>
          <a:endParaRPr lang="en-US"/>
        </a:p>
      </dgm:t>
    </dgm:pt>
    <dgm:pt modelId="{F2F971D5-A58A-4474-AFBB-F52106608298}" type="pres">
      <dgm:prSet presAssocID="{8118A426-BA68-4CA9-B74E-666505FFECD1}" presName="hierRoot3" presStyleCnt="0">
        <dgm:presLayoutVars>
          <dgm:hierBranch val="init"/>
        </dgm:presLayoutVars>
      </dgm:prSet>
      <dgm:spPr/>
    </dgm:pt>
    <dgm:pt modelId="{5A677EC4-9DFD-4149-B46B-DF996AB5A270}" type="pres">
      <dgm:prSet presAssocID="{8118A426-BA68-4CA9-B74E-666505FFECD1}" presName="rootComposite3" presStyleCnt="0"/>
      <dgm:spPr/>
    </dgm:pt>
    <dgm:pt modelId="{2B210C50-BF59-4B51-8674-E9A1EBE2E3E2}" type="pres">
      <dgm:prSet presAssocID="{8118A426-BA68-4CA9-B74E-666505FFECD1}" presName="rootText3" presStyleLbl="asst1" presStyleIdx="0" presStyleCnt="1">
        <dgm:presLayoutVars>
          <dgm:chPref val="3"/>
        </dgm:presLayoutVars>
      </dgm:prSet>
      <dgm:spPr/>
      <dgm:t>
        <a:bodyPr/>
        <a:lstStyle/>
        <a:p>
          <a:endParaRPr lang="en-US"/>
        </a:p>
      </dgm:t>
    </dgm:pt>
    <dgm:pt modelId="{6B3BD1D5-FAEB-4616-AB0A-84BEF005B102}" type="pres">
      <dgm:prSet presAssocID="{8118A426-BA68-4CA9-B74E-666505FFECD1}" presName="rootConnector3" presStyleLbl="asst1" presStyleIdx="0" presStyleCnt="1"/>
      <dgm:spPr/>
      <dgm:t>
        <a:bodyPr/>
        <a:lstStyle/>
        <a:p>
          <a:endParaRPr lang="en-US"/>
        </a:p>
      </dgm:t>
    </dgm:pt>
    <dgm:pt modelId="{2CB9D0F6-3AC1-4BE7-9AB1-6A0DDADE357F}" type="pres">
      <dgm:prSet presAssocID="{8118A426-BA68-4CA9-B74E-666505FFECD1}" presName="hierChild6" presStyleCnt="0"/>
      <dgm:spPr/>
    </dgm:pt>
    <dgm:pt modelId="{B1A64B0E-72B7-4102-934D-58EBB8700798}" type="pres">
      <dgm:prSet presAssocID="{8118A426-BA68-4CA9-B74E-666505FFECD1}" presName="hierChild7" presStyleCnt="0"/>
      <dgm:spPr/>
    </dgm:pt>
  </dgm:ptLst>
  <dgm:cxnLst>
    <dgm:cxn modelId="{4A438675-242D-4577-B799-9B67C0992CBA}" type="presOf" srcId="{A3E531A9-327E-4CAA-AA8D-4A4FE1C3B86F}" destId="{0F94EE5B-FA9A-46A6-8B4C-EA9FF5EF950C}" srcOrd="0" destOrd="0" presId="urn:microsoft.com/office/officeart/2005/8/layout/orgChart1"/>
    <dgm:cxn modelId="{73DE2D2A-327F-4E57-B186-5EBDA90537BD}" type="presOf" srcId="{9C1FF7B9-BA51-4280-AA8B-6FEEDD55BF77}" destId="{01FC171F-5DF5-4ED7-9621-CAD7278BA6CB}" srcOrd="0" destOrd="0" presId="urn:microsoft.com/office/officeart/2005/8/layout/orgChart1"/>
    <dgm:cxn modelId="{93AC730C-8EFE-4DC5-AA08-CEF7D52E2859}" type="presOf" srcId="{B9A1AB3C-3878-4217-9229-F65122789D18}" destId="{3F304C04-409B-412C-B6D3-6BC5E6182F78}" srcOrd="0" destOrd="0" presId="urn:microsoft.com/office/officeart/2005/8/layout/orgChart1"/>
    <dgm:cxn modelId="{080847EA-6DF8-478A-9F11-B92D33E9B5FC}" srcId="{A3244D88-27DB-4FA0-84A1-1F33720A7F2A}" destId="{8118A426-BA68-4CA9-B74E-666505FFECD1}" srcOrd="0" destOrd="0" parTransId="{73B8FC60-CD59-4901-A251-2144E4E4391C}" sibTransId="{6251E2CF-6E4A-4AB1-A674-563FF330FFBB}"/>
    <dgm:cxn modelId="{047D0839-6F13-4AFB-8023-DF749FB7AD8D}" type="presOf" srcId="{B9A1AB3C-3878-4217-9229-F65122789D18}" destId="{CA9ECCCF-5129-4B59-BCCA-8EF3C5076FAF}" srcOrd="1" destOrd="0" presId="urn:microsoft.com/office/officeart/2005/8/layout/orgChart1"/>
    <dgm:cxn modelId="{6E882F15-4AEF-4C14-B716-4D4DB42472D6}" srcId="{A3244D88-27DB-4FA0-84A1-1F33720A7F2A}" destId="{B9A1AB3C-3878-4217-9229-F65122789D18}" srcOrd="3" destOrd="0" parTransId="{9C1FF7B9-BA51-4280-AA8B-6FEEDD55BF77}" sibTransId="{BA4D2CE8-D7D4-42D6-AA4B-1072ADF273E7}"/>
    <dgm:cxn modelId="{6C5C2CBA-4D28-4011-A33E-5A043A8338B5}" type="presOf" srcId="{A3E531A9-327E-4CAA-AA8D-4A4FE1C3B86F}" destId="{48F93317-6387-4EC7-B1DC-7E25DD82BEB8}" srcOrd="1" destOrd="0" presId="urn:microsoft.com/office/officeart/2005/8/layout/orgChart1"/>
    <dgm:cxn modelId="{14771019-8129-4BE1-9B72-D378435E31B4}" srcId="{A3244D88-27DB-4FA0-84A1-1F33720A7F2A}" destId="{13DEB754-355A-47CE-AF6D-B77F56C3E28E}" srcOrd="1" destOrd="0" parTransId="{61D68A7F-599F-4D58-9942-5E061A203798}" sibTransId="{C804BE31-B755-4F65-8AD8-6B1EA68C2B9D}"/>
    <dgm:cxn modelId="{6FD710D5-22A6-4668-92FF-72B3C77D1EB7}" type="presOf" srcId="{584F29F7-A794-40CB-A3E2-3D6878F48761}" destId="{41805A62-4B9D-45E3-8A52-3683C36B77A1}" srcOrd="0" destOrd="0" presId="urn:microsoft.com/office/officeart/2005/8/layout/orgChart1"/>
    <dgm:cxn modelId="{7F9B95D4-D401-412A-A5DE-92FC494E5C04}" srcId="{A3244D88-27DB-4FA0-84A1-1F33720A7F2A}" destId="{A3E531A9-327E-4CAA-AA8D-4A4FE1C3B86F}" srcOrd="2" destOrd="0" parTransId="{4CA3771B-E5CB-4A30-8607-9C13ABBCE39B}" sibTransId="{A7C8B7AF-E274-4B34-94A2-52BCAFA8F4B5}"/>
    <dgm:cxn modelId="{79C8803B-9265-4A95-AD6D-BD5160215495}" type="presOf" srcId="{73B8FC60-CD59-4901-A251-2144E4E4391C}" destId="{2A644890-A0B1-4631-B261-2A78AB4BEF4B}" srcOrd="0" destOrd="0" presId="urn:microsoft.com/office/officeart/2005/8/layout/orgChart1"/>
    <dgm:cxn modelId="{11D57895-0670-4957-BD65-41A99C5F751C}" type="presOf" srcId="{A3244D88-27DB-4FA0-84A1-1F33720A7F2A}" destId="{BE4111AA-6B21-48B9-A49F-0AB20E9B95A1}" srcOrd="0" destOrd="0" presId="urn:microsoft.com/office/officeart/2005/8/layout/orgChart1"/>
    <dgm:cxn modelId="{9DA718C8-7094-45CB-915B-E5CAD788EB59}" type="presOf" srcId="{13DEB754-355A-47CE-AF6D-B77F56C3E28E}" destId="{6723CA08-5F72-41CD-B3C3-6FBF80D33AC2}" srcOrd="0" destOrd="0" presId="urn:microsoft.com/office/officeart/2005/8/layout/orgChart1"/>
    <dgm:cxn modelId="{D6E434C3-6126-4CE7-B5C6-E0133AF430E8}" type="presOf" srcId="{4CA3771B-E5CB-4A30-8607-9C13ABBCE39B}" destId="{F65FC09A-41D7-42F5-BD2F-F6602863BF7A}" srcOrd="0" destOrd="0" presId="urn:microsoft.com/office/officeart/2005/8/layout/orgChart1"/>
    <dgm:cxn modelId="{4D271DBD-7AB4-4FFC-B017-DD28136D5F48}" srcId="{584F29F7-A794-40CB-A3E2-3D6878F48761}" destId="{A3244D88-27DB-4FA0-84A1-1F33720A7F2A}" srcOrd="0" destOrd="0" parTransId="{0AA7255D-BDAD-46A9-B3B9-49FCC03609D8}" sibTransId="{288A2D24-FF48-4746-AFFA-EBF52CF23C12}"/>
    <dgm:cxn modelId="{866648AC-029D-4368-872D-9A432DDCB229}" type="presOf" srcId="{13DEB754-355A-47CE-AF6D-B77F56C3E28E}" destId="{9B7854BD-386A-48E8-BA9C-733BBB36B03E}" srcOrd="1" destOrd="0" presId="urn:microsoft.com/office/officeart/2005/8/layout/orgChart1"/>
    <dgm:cxn modelId="{B99390E9-7094-45FC-AE33-E880E85930B0}" type="presOf" srcId="{A3244D88-27DB-4FA0-84A1-1F33720A7F2A}" destId="{9353D9C7-0305-4ABF-BEA8-ED55C2D61E43}" srcOrd="1" destOrd="0" presId="urn:microsoft.com/office/officeart/2005/8/layout/orgChart1"/>
    <dgm:cxn modelId="{1CA28AFD-CA57-4EF5-9D6A-F564EC5BC9F5}" type="presOf" srcId="{8118A426-BA68-4CA9-B74E-666505FFECD1}" destId="{6B3BD1D5-FAEB-4616-AB0A-84BEF005B102}" srcOrd="1" destOrd="0" presId="urn:microsoft.com/office/officeart/2005/8/layout/orgChart1"/>
    <dgm:cxn modelId="{E3CBEBB9-D7A6-4FBB-89D0-789E4CD7E911}" type="presOf" srcId="{61D68A7F-599F-4D58-9942-5E061A203798}" destId="{6E9E7DB6-91DD-464D-8EF7-CCFE749384C5}" srcOrd="0" destOrd="0" presId="urn:microsoft.com/office/officeart/2005/8/layout/orgChart1"/>
    <dgm:cxn modelId="{C114ACE8-73AD-4F1C-B96B-9638D62610DE}" type="presOf" srcId="{8118A426-BA68-4CA9-B74E-666505FFECD1}" destId="{2B210C50-BF59-4B51-8674-E9A1EBE2E3E2}" srcOrd="0" destOrd="0" presId="urn:microsoft.com/office/officeart/2005/8/layout/orgChart1"/>
    <dgm:cxn modelId="{0BEC6AF6-F032-44B0-8226-F65CD01EBD81}" type="presParOf" srcId="{41805A62-4B9D-45E3-8A52-3683C36B77A1}" destId="{EC4C70B8-F28E-4DF3-B6BB-A1B14D0A8064}" srcOrd="0" destOrd="0" presId="urn:microsoft.com/office/officeart/2005/8/layout/orgChart1"/>
    <dgm:cxn modelId="{184AA7D0-8CFC-487D-969D-DA32CFD23287}" type="presParOf" srcId="{EC4C70B8-F28E-4DF3-B6BB-A1B14D0A8064}" destId="{E0F1449A-3051-4CFC-9BD8-F0A81B279F58}" srcOrd="0" destOrd="0" presId="urn:microsoft.com/office/officeart/2005/8/layout/orgChart1"/>
    <dgm:cxn modelId="{7EDD326E-3B98-4977-867D-BF3412C6EFD6}" type="presParOf" srcId="{E0F1449A-3051-4CFC-9BD8-F0A81B279F58}" destId="{BE4111AA-6B21-48B9-A49F-0AB20E9B95A1}" srcOrd="0" destOrd="0" presId="urn:microsoft.com/office/officeart/2005/8/layout/orgChart1"/>
    <dgm:cxn modelId="{A7B95F2F-E18D-447B-9965-8C6F901317C2}" type="presParOf" srcId="{E0F1449A-3051-4CFC-9BD8-F0A81B279F58}" destId="{9353D9C7-0305-4ABF-BEA8-ED55C2D61E43}" srcOrd="1" destOrd="0" presId="urn:microsoft.com/office/officeart/2005/8/layout/orgChart1"/>
    <dgm:cxn modelId="{8A4AD295-9134-4F58-8C9D-F73EF31FD515}" type="presParOf" srcId="{EC4C70B8-F28E-4DF3-B6BB-A1B14D0A8064}" destId="{ED76DA15-8069-48C0-8C85-3B3B528C89D6}" srcOrd="1" destOrd="0" presId="urn:microsoft.com/office/officeart/2005/8/layout/orgChart1"/>
    <dgm:cxn modelId="{754CEB07-BA83-455B-B715-79A4D8494043}" type="presParOf" srcId="{ED76DA15-8069-48C0-8C85-3B3B528C89D6}" destId="{6E9E7DB6-91DD-464D-8EF7-CCFE749384C5}" srcOrd="0" destOrd="0" presId="urn:microsoft.com/office/officeart/2005/8/layout/orgChart1"/>
    <dgm:cxn modelId="{6637DAB3-1DF7-4466-B8BB-BAB901DA8CED}" type="presParOf" srcId="{ED76DA15-8069-48C0-8C85-3B3B528C89D6}" destId="{44179421-352D-4AAC-ADED-CDF25883B555}" srcOrd="1" destOrd="0" presId="urn:microsoft.com/office/officeart/2005/8/layout/orgChart1"/>
    <dgm:cxn modelId="{129F3E39-50E5-47E6-9A8C-F1192A366DD6}" type="presParOf" srcId="{44179421-352D-4AAC-ADED-CDF25883B555}" destId="{40332FC6-DF51-4A80-B9F3-C6368DB83A96}" srcOrd="0" destOrd="0" presId="urn:microsoft.com/office/officeart/2005/8/layout/orgChart1"/>
    <dgm:cxn modelId="{8DC50289-3E83-4A8C-951A-A97AEEAB3A3E}" type="presParOf" srcId="{40332FC6-DF51-4A80-B9F3-C6368DB83A96}" destId="{6723CA08-5F72-41CD-B3C3-6FBF80D33AC2}" srcOrd="0" destOrd="0" presId="urn:microsoft.com/office/officeart/2005/8/layout/orgChart1"/>
    <dgm:cxn modelId="{2FD8CAFE-05C8-4DB3-8D69-CCB8E1046914}" type="presParOf" srcId="{40332FC6-DF51-4A80-B9F3-C6368DB83A96}" destId="{9B7854BD-386A-48E8-BA9C-733BBB36B03E}" srcOrd="1" destOrd="0" presId="urn:microsoft.com/office/officeart/2005/8/layout/orgChart1"/>
    <dgm:cxn modelId="{6CB1994C-CDA7-4186-AB56-CAD5D94E6721}" type="presParOf" srcId="{44179421-352D-4AAC-ADED-CDF25883B555}" destId="{8EEA93F4-7634-4829-BEFD-F44DF6F99A4F}" srcOrd="1" destOrd="0" presId="urn:microsoft.com/office/officeart/2005/8/layout/orgChart1"/>
    <dgm:cxn modelId="{9640D02E-768E-47B9-A1B8-F429FC20AB40}" type="presParOf" srcId="{44179421-352D-4AAC-ADED-CDF25883B555}" destId="{520172C8-2CB0-46CE-9D37-0CAC13EFA538}" srcOrd="2" destOrd="0" presId="urn:microsoft.com/office/officeart/2005/8/layout/orgChart1"/>
    <dgm:cxn modelId="{E49BB683-E91F-48E9-BCAB-B51A991097E3}" type="presParOf" srcId="{ED76DA15-8069-48C0-8C85-3B3B528C89D6}" destId="{F65FC09A-41D7-42F5-BD2F-F6602863BF7A}" srcOrd="2" destOrd="0" presId="urn:microsoft.com/office/officeart/2005/8/layout/orgChart1"/>
    <dgm:cxn modelId="{C3C4E8C5-5D09-4482-B2BB-30DD1B9F014A}" type="presParOf" srcId="{ED76DA15-8069-48C0-8C85-3B3B528C89D6}" destId="{EB1197B1-3834-46DA-8AB0-09B8EC8E3EEC}" srcOrd="3" destOrd="0" presId="urn:microsoft.com/office/officeart/2005/8/layout/orgChart1"/>
    <dgm:cxn modelId="{D737C98A-0B4D-4A29-8DDC-B4EF7CA96C36}" type="presParOf" srcId="{EB1197B1-3834-46DA-8AB0-09B8EC8E3EEC}" destId="{F771A426-30F3-44D6-9CAF-B7156F93AF73}" srcOrd="0" destOrd="0" presId="urn:microsoft.com/office/officeart/2005/8/layout/orgChart1"/>
    <dgm:cxn modelId="{97B3EA47-3BBD-492D-8B4D-5838339E6C42}" type="presParOf" srcId="{F771A426-30F3-44D6-9CAF-B7156F93AF73}" destId="{0F94EE5B-FA9A-46A6-8B4C-EA9FF5EF950C}" srcOrd="0" destOrd="0" presId="urn:microsoft.com/office/officeart/2005/8/layout/orgChart1"/>
    <dgm:cxn modelId="{1221FFCE-BB6E-4430-A7F6-A580A10F8160}" type="presParOf" srcId="{F771A426-30F3-44D6-9CAF-B7156F93AF73}" destId="{48F93317-6387-4EC7-B1DC-7E25DD82BEB8}" srcOrd="1" destOrd="0" presId="urn:microsoft.com/office/officeart/2005/8/layout/orgChart1"/>
    <dgm:cxn modelId="{9E34A37F-83F5-4166-BCBA-EFBD0F4E3AF2}" type="presParOf" srcId="{EB1197B1-3834-46DA-8AB0-09B8EC8E3EEC}" destId="{30C0C4B5-4AEB-441E-A320-AB5475945854}" srcOrd="1" destOrd="0" presId="urn:microsoft.com/office/officeart/2005/8/layout/orgChart1"/>
    <dgm:cxn modelId="{49EF6902-91E0-4F56-A403-8CEA7C80CD94}" type="presParOf" srcId="{EB1197B1-3834-46DA-8AB0-09B8EC8E3EEC}" destId="{7A9A65A7-622A-45FD-86FF-870B8F4F6E37}" srcOrd="2" destOrd="0" presId="urn:microsoft.com/office/officeart/2005/8/layout/orgChart1"/>
    <dgm:cxn modelId="{1AD6DE59-54EC-4937-85EF-1B4F61D1D1DC}" type="presParOf" srcId="{ED76DA15-8069-48C0-8C85-3B3B528C89D6}" destId="{01FC171F-5DF5-4ED7-9621-CAD7278BA6CB}" srcOrd="4" destOrd="0" presId="urn:microsoft.com/office/officeart/2005/8/layout/orgChart1"/>
    <dgm:cxn modelId="{B2D3B985-26BA-48EE-86A8-CF7AB68F05DE}" type="presParOf" srcId="{ED76DA15-8069-48C0-8C85-3B3B528C89D6}" destId="{DFE1FE51-5D79-43B6-991F-6FDB94D9BE8B}" srcOrd="5" destOrd="0" presId="urn:microsoft.com/office/officeart/2005/8/layout/orgChart1"/>
    <dgm:cxn modelId="{504C14CD-DF04-414D-B277-C206A5331CB6}" type="presParOf" srcId="{DFE1FE51-5D79-43B6-991F-6FDB94D9BE8B}" destId="{3B73488C-8494-43A4-B9F4-B099637918F8}" srcOrd="0" destOrd="0" presId="urn:microsoft.com/office/officeart/2005/8/layout/orgChart1"/>
    <dgm:cxn modelId="{2B376020-C5DC-40CE-8517-536800561B8B}" type="presParOf" srcId="{3B73488C-8494-43A4-B9F4-B099637918F8}" destId="{3F304C04-409B-412C-B6D3-6BC5E6182F78}" srcOrd="0" destOrd="0" presId="urn:microsoft.com/office/officeart/2005/8/layout/orgChart1"/>
    <dgm:cxn modelId="{04D73389-E283-48AF-9987-7501F62D26B5}" type="presParOf" srcId="{3B73488C-8494-43A4-B9F4-B099637918F8}" destId="{CA9ECCCF-5129-4B59-BCCA-8EF3C5076FAF}" srcOrd="1" destOrd="0" presId="urn:microsoft.com/office/officeart/2005/8/layout/orgChart1"/>
    <dgm:cxn modelId="{3C2D285A-07FB-4A1E-B680-44E0CE0BFC07}" type="presParOf" srcId="{DFE1FE51-5D79-43B6-991F-6FDB94D9BE8B}" destId="{61615CAA-A3EF-4A91-A6DD-3C605D8BA6AF}" srcOrd="1" destOrd="0" presId="urn:microsoft.com/office/officeart/2005/8/layout/orgChart1"/>
    <dgm:cxn modelId="{CFEBBF99-7F4E-4B9E-86AC-7774F2C7E2DA}" type="presParOf" srcId="{DFE1FE51-5D79-43B6-991F-6FDB94D9BE8B}" destId="{D73D950A-756A-4E0E-84D8-C12E437B9715}" srcOrd="2" destOrd="0" presId="urn:microsoft.com/office/officeart/2005/8/layout/orgChart1"/>
    <dgm:cxn modelId="{703FEFAD-F39B-48C5-BB83-D8A4F97D5753}" type="presParOf" srcId="{EC4C70B8-F28E-4DF3-B6BB-A1B14D0A8064}" destId="{C71944F6-E7FA-4D9A-98FF-14DE7E798755}" srcOrd="2" destOrd="0" presId="urn:microsoft.com/office/officeart/2005/8/layout/orgChart1"/>
    <dgm:cxn modelId="{89066BF4-C96F-4AA3-B1C5-47BBAE76DE9A}" type="presParOf" srcId="{C71944F6-E7FA-4D9A-98FF-14DE7E798755}" destId="{2A644890-A0B1-4631-B261-2A78AB4BEF4B}" srcOrd="0" destOrd="0" presId="urn:microsoft.com/office/officeart/2005/8/layout/orgChart1"/>
    <dgm:cxn modelId="{3F07B60C-ED3E-40C5-8DCC-75FB9F7E453C}" type="presParOf" srcId="{C71944F6-E7FA-4D9A-98FF-14DE7E798755}" destId="{F2F971D5-A58A-4474-AFBB-F52106608298}" srcOrd="1" destOrd="0" presId="urn:microsoft.com/office/officeart/2005/8/layout/orgChart1"/>
    <dgm:cxn modelId="{5B2FEF3C-139C-43F6-AC53-F3D6AB3301A3}" type="presParOf" srcId="{F2F971D5-A58A-4474-AFBB-F52106608298}" destId="{5A677EC4-9DFD-4149-B46B-DF996AB5A270}" srcOrd="0" destOrd="0" presId="urn:microsoft.com/office/officeart/2005/8/layout/orgChart1"/>
    <dgm:cxn modelId="{26D3762D-D2B8-4A97-8027-12A54ACB6027}" type="presParOf" srcId="{5A677EC4-9DFD-4149-B46B-DF996AB5A270}" destId="{2B210C50-BF59-4B51-8674-E9A1EBE2E3E2}" srcOrd="0" destOrd="0" presId="urn:microsoft.com/office/officeart/2005/8/layout/orgChart1"/>
    <dgm:cxn modelId="{5DE1A548-0EF9-43F3-9C02-D00799B10656}" type="presParOf" srcId="{5A677EC4-9DFD-4149-B46B-DF996AB5A270}" destId="{6B3BD1D5-FAEB-4616-AB0A-84BEF005B102}" srcOrd="1" destOrd="0" presId="urn:microsoft.com/office/officeart/2005/8/layout/orgChart1"/>
    <dgm:cxn modelId="{36480629-549D-4B9B-AC95-67C56864E509}" type="presParOf" srcId="{F2F971D5-A58A-4474-AFBB-F52106608298}" destId="{2CB9D0F6-3AC1-4BE7-9AB1-6A0DDADE357F}" srcOrd="1" destOrd="0" presId="urn:microsoft.com/office/officeart/2005/8/layout/orgChart1"/>
    <dgm:cxn modelId="{BF284470-FC66-4BCB-A5C4-7B45FFD54CA0}" type="presParOf" srcId="{F2F971D5-A58A-4474-AFBB-F52106608298}" destId="{B1A64B0E-72B7-4102-934D-58EBB8700798}"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F6971F-92C1-40EA-ACED-6E61A3701C7F}"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CCEE6748-78F3-4D05-B939-BAEA8F4B9501}">
      <dgm:prSet phldrT="[Text]"/>
      <dgm:spPr/>
      <dgm:t>
        <a:bodyPr/>
        <a:lstStyle/>
        <a:p>
          <a:r>
            <a:rPr lang="en-US" dirty="0" smtClean="0"/>
            <a:t>Courage: Obstacles can make us work smarter and live wiser</a:t>
          </a:r>
          <a:endParaRPr lang="en-US" dirty="0"/>
        </a:p>
      </dgm:t>
    </dgm:pt>
    <dgm:pt modelId="{9E77E555-EA9B-4836-92C1-C6B91C0978EA}" type="parTrans" cxnId="{586A502E-F8DE-4F60-978F-1C64C6FFDDE4}">
      <dgm:prSet/>
      <dgm:spPr/>
      <dgm:t>
        <a:bodyPr/>
        <a:lstStyle/>
        <a:p>
          <a:endParaRPr lang="en-US"/>
        </a:p>
      </dgm:t>
    </dgm:pt>
    <dgm:pt modelId="{A7A069A7-67AC-4D30-98FC-73C5A8428FBD}" type="sibTrans" cxnId="{586A502E-F8DE-4F60-978F-1C64C6FFDDE4}">
      <dgm:prSet/>
      <dgm:spPr/>
      <dgm:t>
        <a:bodyPr/>
        <a:lstStyle/>
        <a:p>
          <a:endParaRPr lang="en-US"/>
        </a:p>
      </dgm:t>
    </dgm:pt>
    <dgm:pt modelId="{77A73910-1C7C-4664-A61F-5F7A8FC1AA6B}">
      <dgm:prSet phldrT="[Text]"/>
      <dgm:spPr/>
      <dgm:t>
        <a:bodyPr/>
        <a:lstStyle/>
        <a:p>
          <a:r>
            <a:rPr lang="en-US" dirty="0" smtClean="0"/>
            <a:t>Compassion: He never demanded (5:18)</a:t>
          </a:r>
          <a:endParaRPr lang="en-US" dirty="0"/>
        </a:p>
      </dgm:t>
    </dgm:pt>
    <dgm:pt modelId="{EB1E499E-853B-4CD7-9946-FA61A2B5A62B}" type="parTrans" cxnId="{E9F22A95-C093-46BA-98AC-8F460E3283CE}">
      <dgm:prSet/>
      <dgm:spPr/>
      <dgm:t>
        <a:bodyPr/>
        <a:lstStyle/>
        <a:p>
          <a:endParaRPr lang="en-US"/>
        </a:p>
      </dgm:t>
    </dgm:pt>
    <dgm:pt modelId="{7AADB3C6-2525-4C64-B489-A58E1F871F7F}" type="sibTrans" cxnId="{E9F22A95-C093-46BA-98AC-8F460E3283CE}">
      <dgm:prSet/>
      <dgm:spPr/>
      <dgm:t>
        <a:bodyPr/>
        <a:lstStyle/>
        <a:p>
          <a:endParaRPr lang="en-US"/>
        </a:p>
      </dgm:t>
    </dgm:pt>
    <dgm:pt modelId="{D14B5000-97A1-426E-91E7-A508B7C64624}">
      <dgm:prSet phldrT="[Text]" custT="1"/>
      <dgm:spPr/>
      <dgm:t>
        <a:bodyPr/>
        <a:lstStyle/>
        <a:p>
          <a:r>
            <a:rPr lang="en-US" sz="2000" dirty="0" smtClean="0"/>
            <a:t>Grace: Nehemiah found grace in the king’s eyes</a:t>
          </a:r>
          <a:endParaRPr lang="en-US" sz="2000" dirty="0"/>
        </a:p>
      </dgm:t>
    </dgm:pt>
    <dgm:pt modelId="{5F7461C2-055F-4FEE-B1D0-2876E5F0DC82}" type="parTrans" cxnId="{4245761B-2B46-4A29-9145-12DAC01DEF48}">
      <dgm:prSet/>
      <dgm:spPr/>
      <dgm:t>
        <a:bodyPr/>
        <a:lstStyle/>
        <a:p>
          <a:endParaRPr lang="en-US"/>
        </a:p>
      </dgm:t>
    </dgm:pt>
    <dgm:pt modelId="{14B79D81-779F-4834-A02D-FBE16664CD3D}" type="sibTrans" cxnId="{4245761B-2B46-4A29-9145-12DAC01DEF48}">
      <dgm:prSet/>
      <dgm:spPr/>
      <dgm:t>
        <a:bodyPr/>
        <a:lstStyle/>
        <a:p>
          <a:endParaRPr lang="en-US"/>
        </a:p>
      </dgm:t>
    </dgm:pt>
    <dgm:pt modelId="{AF102C09-43F0-4904-BFF0-F00627492216}">
      <dgm:prSet phldrT="[Text]" custT="1"/>
      <dgm:spPr/>
      <dgm:t>
        <a:bodyPr/>
        <a:lstStyle/>
        <a:p>
          <a:r>
            <a:rPr lang="en-US" sz="2000" dirty="0" smtClean="0"/>
            <a:t>“O Lord, God of Heaven”</a:t>
          </a:r>
          <a:endParaRPr lang="en-US" sz="2000" dirty="0"/>
        </a:p>
      </dgm:t>
    </dgm:pt>
    <dgm:pt modelId="{D34ABB16-75E0-4EDE-8649-61A5C5D06B96}" type="parTrans" cxnId="{7AD9182A-E182-4719-9ACB-C7B503E6C6F1}">
      <dgm:prSet/>
      <dgm:spPr/>
      <dgm:t>
        <a:bodyPr/>
        <a:lstStyle/>
        <a:p>
          <a:endParaRPr lang="en-US"/>
        </a:p>
      </dgm:t>
    </dgm:pt>
    <dgm:pt modelId="{557DEB84-91E6-4801-A939-F110A37BCD0D}" type="sibTrans" cxnId="{7AD9182A-E182-4719-9ACB-C7B503E6C6F1}">
      <dgm:prSet/>
      <dgm:spPr/>
      <dgm:t>
        <a:bodyPr/>
        <a:lstStyle/>
        <a:p>
          <a:endParaRPr lang="en-US"/>
        </a:p>
      </dgm:t>
    </dgm:pt>
    <dgm:pt modelId="{A6F55697-1279-4ECB-B46C-B16060F8E846}">
      <dgm:prSet phldrT="[Text]" custT="1"/>
      <dgm:spPr/>
      <dgm:t>
        <a:bodyPr/>
        <a:lstStyle/>
        <a:p>
          <a:r>
            <a:rPr lang="en-US" sz="2000" dirty="0" smtClean="0"/>
            <a:t>Transparency: spiritual leadership is a glass house</a:t>
          </a:r>
          <a:endParaRPr lang="en-US" sz="2000" dirty="0"/>
        </a:p>
      </dgm:t>
    </dgm:pt>
    <dgm:pt modelId="{0806DC8A-EF12-4942-9A2F-2ACD7494A8ED}" type="sibTrans" cxnId="{379FF07E-84A5-4D13-A877-32B27039AA08}">
      <dgm:prSet/>
      <dgm:spPr/>
      <dgm:t>
        <a:bodyPr/>
        <a:lstStyle/>
        <a:p>
          <a:endParaRPr lang="en-US"/>
        </a:p>
      </dgm:t>
    </dgm:pt>
    <dgm:pt modelId="{43ACAE8A-9529-4A28-960A-1C6E3618D15A}" type="parTrans" cxnId="{379FF07E-84A5-4D13-A877-32B27039AA08}">
      <dgm:prSet/>
      <dgm:spPr/>
      <dgm:t>
        <a:bodyPr/>
        <a:lstStyle/>
        <a:p>
          <a:endParaRPr lang="en-US"/>
        </a:p>
      </dgm:t>
    </dgm:pt>
    <dgm:pt modelId="{7122BA39-8083-4C75-A8A2-77750207E3F7}" type="pres">
      <dgm:prSet presAssocID="{8EF6971F-92C1-40EA-ACED-6E61A3701C7F}" presName="diagram" presStyleCnt="0">
        <dgm:presLayoutVars>
          <dgm:dir/>
          <dgm:resizeHandles val="exact"/>
        </dgm:presLayoutVars>
      </dgm:prSet>
      <dgm:spPr/>
      <dgm:t>
        <a:bodyPr/>
        <a:lstStyle/>
        <a:p>
          <a:endParaRPr lang="en-US"/>
        </a:p>
      </dgm:t>
    </dgm:pt>
    <dgm:pt modelId="{19EC2DBE-8E63-4549-ABB0-6F80A1E7F52F}" type="pres">
      <dgm:prSet presAssocID="{CCEE6748-78F3-4D05-B939-BAEA8F4B9501}" presName="node" presStyleLbl="node1" presStyleIdx="0" presStyleCnt="5">
        <dgm:presLayoutVars>
          <dgm:bulletEnabled val="1"/>
        </dgm:presLayoutVars>
      </dgm:prSet>
      <dgm:spPr/>
      <dgm:t>
        <a:bodyPr/>
        <a:lstStyle/>
        <a:p>
          <a:endParaRPr lang="en-US"/>
        </a:p>
      </dgm:t>
    </dgm:pt>
    <dgm:pt modelId="{D159D098-5136-4C0F-8332-FFCFCA3F24C5}" type="pres">
      <dgm:prSet presAssocID="{A7A069A7-67AC-4D30-98FC-73C5A8428FBD}" presName="sibTrans" presStyleCnt="0"/>
      <dgm:spPr/>
    </dgm:pt>
    <dgm:pt modelId="{ABE426FF-4E4C-4535-827A-DC080B188139}" type="pres">
      <dgm:prSet presAssocID="{77A73910-1C7C-4664-A61F-5F7A8FC1AA6B}" presName="node" presStyleLbl="node1" presStyleIdx="1" presStyleCnt="5">
        <dgm:presLayoutVars>
          <dgm:bulletEnabled val="1"/>
        </dgm:presLayoutVars>
      </dgm:prSet>
      <dgm:spPr/>
      <dgm:t>
        <a:bodyPr/>
        <a:lstStyle/>
        <a:p>
          <a:endParaRPr lang="en-US"/>
        </a:p>
      </dgm:t>
    </dgm:pt>
    <dgm:pt modelId="{31CE39C0-D724-4EC2-8043-308B45F9C805}" type="pres">
      <dgm:prSet presAssocID="{7AADB3C6-2525-4C64-B489-A58E1F871F7F}" presName="sibTrans" presStyleCnt="0"/>
      <dgm:spPr/>
    </dgm:pt>
    <dgm:pt modelId="{5E22881B-FD3E-41BC-BFD1-91EF1EEE481E}" type="pres">
      <dgm:prSet presAssocID="{A6F55697-1279-4ECB-B46C-B16060F8E846}" presName="node" presStyleLbl="node1" presStyleIdx="2" presStyleCnt="5">
        <dgm:presLayoutVars>
          <dgm:bulletEnabled val="1"/>
        </dgm:presLayoutVars>
      </dgm:prSet>
      <dgm:spPr/>
      <dgm:t>
        <a:bodyPr/>
        <a:lstStyle/>
        <a:p>
          <a:endParaRPr lang="en-US"/>
        </a:p>
      </dgm:t>
    </dgm:pt>
    <dgm:pt modelId="{1E2A3468-F83A-456F-B1B6-696B82C7BD2B}" type="pres">
      <dgm:prSet presAssocID="{0806DC8A-EF12-4942-9A2F-2ACD7494A8ED}" presName="sibTrans" presStyleCnt="0"/>
      <dgm:spPr/>
    </dgm:pt>
    <dgm:pt modelId="{5E39C22B-2F32-41F4-8852-26407140F4FD}" type="pres">
      <dgm:prSet presAssocID="{D14B5000-97A1-426E-91E7-A508B7C64624}" presName="node" presStyleLbl="node1" presStyleIdx="3" presStyleCnt="5">
        <dgm:presLayoutVars>
          <dgm:bulletEnabled val="1"/>
        </dgm:presLayoutVars>
      </dgm:prSet>
      <dgm:spPr/>
      <dgm:t>
        <a:bodyPr/>
        <a:lstStyle/>
        <a:p>
          <a:endParaRPr lang="en-US"/>
        </a:p>
      </dgm:t>
    </dgm:pt>
    <dgm:pt modelId="{031F3D1C-DD1E-4D38-A540-A1D8A6C3DB9B}" type="pres">
      <dgm:prSet presAssocID="{14B79D81-779F-4834-A02D-FBE16664CD3D}" presName="sibTrans" presStyleCnt="0"/>
      <dgm:spPr/>
    </dgm:pt>
    <dgm:pt modelId="{437611C8-2F5C-48D5-9FC8-A111079AB899}" type="pres">
      <dgm:prSet presAssocID="{AF102C09-43F0-4904-BFF0-F00627492216}" presName="node" presStyleLbl="node1" presStyleIdx="4" presStyleCnt="5">
        <dgm:presLayoutVars>
          <dgm:bulletEnabled val="1"/>
        </dgm:presLayoutVars>
      </dgm:prSet>
      <dgm:spPr/>
      <dgm:t>
        <a:bodyPr/>
        <a:lstStyle/>
        <a:p>
          <a:endParaRPr lang="en-US"/>
        </a:p>
      </dgm:t>
    </dgm:pt>
  </dgm:ptLst>
  <dgm:cxnLst>
    <dgm:cxn modelId="{3024FFC8-B50A-4E09-B9FF-05C44A1DF59E}" type="presOf" srcId="{A6F55697-1279-4ECB-B46C-B16060F8E846}" destId="{5E22881B-FD3E-41BC-BFD1-91EF1EEE481E}" srcOrd="0" destOrd="0" presId="urn:microsoft.com/office/officeart/2005/8/layout/default#1"/>
    <dgm:cxn modelId="{4245761B-2B46-4A29-9145-12DAC01DEF48}" srcId="{8EF6971F-92C1-40EA-ACED-6E61A3701C7F}" destId="{D14B5000-97A1-426E-91E7-A508B7C64624}" srcOrd="3" destOrd="0" parTransId="{5F7461C2-055F-4FEE-B1D0-2876E5F0DC82}" sibTransId="{14B79D81-779F-4834-A02D-FBE16664CD3D}"/>
    <dgm:cxn modelId="{AB679ACB-44F5-428E-9BE8-816F15B7A65B}" type="presOf" srcId="{8EF6971F-92C1-40EA-ACED-6E61A3701C7F}" destId="{7122BA39-8083-4C75-A8A2-77750207E3F7}" srcOrd="0" destOrd="0" presId="urn:microsoft.com/office/officeart/2005/8/layout/default#1"/>
    <dgm:cxn modelId="{379FF07E-84A5-4D13-A877-32B27039AA08}" srcId="{8EF6971F-92C1-40EA-ACED-6E61A3701C7F}" destId="{A6F55697-1279-4ECB-B46C-B16060F8E846}" srcOrd="2" destOrd="0" parTransId="{43ACAE8A-9529-4A28-960A-1C6E3618D15A}" sibTransId="{0806DC8A-EF12-4942-9A2F-2ACD7494A8ED}"/>
    <dgm:cxn modelId="{7AD9182A-E182-4719-9ACB-C7B503E6C6F1}" srcId="{8EF6971F-92C1-40EA-ACED-6E61A3701C7F}" destId="{AF102C09-43F0-4904-BFF0-F00627492216}" srcOrd="4" destOrd="0" parTransId="{D34ABB16-75E0-4EDE-8649-61A5C5D06B96}" sibTransId="{557DEB84-91E6-4801-A939-F110A37BCD0D}"/>
    <dgm:cxn modelId="{4341BD73-F69A-4C9F-8CC8-AC2DE229997E}" type="presOf" srcId="{D14B5000-97A1-426E-91E7-A508B7C64624}" destId="{5E39C22B-2F32-41F4-8852-26407140F4FD}" srcOrd="0" destOrd="0" presId="urn:microsoft.com/office/officeart/2005/8/layout/default#1"/>
    <dgm:cxn modelId="{7976B7C9-C037-40E2-8817-037E2DA68B13}" type="presOf" srcId="{AF102C09-43F0-4904-BFF0-F00627492216}" destId="{437611C8-2F5C-48D5-9FC8-A111079AB899}" srcOrd="0" destOrd="0" presId="urn:microsoft.com/office/officeart/2005/8/layout/default#1"/>
    <dgm:cxn modelId="{11782795-5413-4C20-8676-7ED0DE62D339}" type="presOf" srcId="{77A73910-1C7C-4664-A61F-5F7A8FC1AA6B}" destId="{ABE426FF-4E4C-4535-827A-DC080B188139}" srcOrd="0" destOrd="0" presId="urn:microsoft.com/office/officeart/2005/8/layout/default#1"/>
    <dgm:cxn modelId="{E9F22A95-C093-46BA-98AC-8F460E3283CE}" srcId="{8EF6971F-92C1-40EA-ACED-6E61A3701C7F}" destId="{77A73910-1C7C-4664-A61F-5F7A8FC1AA6B}" srcOrd="1" destOrd="0" parTransId="{EB1E499E-853B-4CD7-9946-FA61A2B5A62B}" sibTransId="{7AADB3C6-2525-4C64-B489-A58E1F871F7F}"/>
    <dgm:cxn modelId="{586A502E-F8DE-4F60-978F-1C64C6FFDDE4}" srcId="{8EF6971F-92C1-40EA-ACED-6E61A3701C7F}" destId="{CCEE6748-78F3-4D05-B939-BAEA8F4B9501}" srcOrd="0" destOrd="0" parTransId="{9E77E555-EA9B-4836-92C1-C6B91C0978EA}" sibTransId="{A7A069A7-67AC-4D30-98FC-73C5A8428FBD}"/>
    <dgm:cxn modelId="{362FDE7E-7E69-40B4-9E11-1A2298F22B80}" type="presOf" srcId="{CCEE6748-78F3-4D05-B939-BAEA8F4B9501}" destId="{19EC2DBE-8E63-4549-ABB0-6F80A1E7F52F}" srcOrd="0" destOrd="0" presId="urn:microsoft.com/office/officeart/2005/8/layout/default#1"/>
    <dgm:cxn modelId="{F2173324-5929-4A43-B812-007F63132652}" type="presParOf" srcId="{7122BA39-8083-4C75-A8A2-77750207E3F7}" destId="{19EC2DBE-8E63-4549-ABB0-6F80A1E7F52F}" srcOrd="0" destOrd="0" presId="urn:microsoft.com/office/officeart/2005/8/layout/default#1"/>
    <dgm:cxn modelId="{D24208E2-553A-47D0-83F3-8F10AE23A4C0}" type="presParOf" srcId="{7122BA39-8083-4C75-A8A2-77750207E3F7}" destId="{D159D098-5136-4C0F-8332-FFCFCA3F24C5}" srcOrd="1" destOrd="0" presId="urn:microsoft.com/office/officeart/2005/8/layout/default#1"/>
    <dgm:cxn modelId="{BFA6AF09-EEA9-4429-8C22-E3A2CC0FD329}" type="presParOf" srcId="{7122BA39-8083-4C75-A8A2-77750207E3F7}" destId="{ABE426FF-4E4C-4535-827A-DC080B188139}" srcOrd="2" destOrd="0" presId="urn:microsoft.com/office/officeart/2005/8/layout/default#1"/>
    <dgm:cxn modelId="{ADBEA73E-FE64-4C14-B61A-86DEA228046A}" type="presParOf" srcId="{7122BA39-8083-4C75-A8A2-77750207E3F7}" destId="{31CE39C0-D724-4EC2-8043-308B45F9C805}" srcOrd="3" destOrd="0" presId="urn:microsoft.com/office/officeart/2005/8/layout/default#1"/>
    <dgm:cxn modelId="{D28CA544-F8E6-4A0D-8607-9A778CE74FA5}" type="presParOf" srcId="{7122BA39-8083-4C75-A8A2-77750207E3F7}" destId="{5E22881B-FD3E-41BC-BFD1-91EF1EEE481E}" srcOrd="4" destOrd="0" presId="urn:microsoft.com/office/officeart/2005/8/layout/default#1"/>
    <dgm:cxn modelId="{5E7351A4-F556-46CF-8967-D8E42C9760DD}" type="presParOf" srcId="{7122BA39-8083-4C75-A8A2-77750207E3F7}" destId="{1E2A3468-F83A-456F-B1B6-696B82C7BD2B}" srcOrd="5" destOrd="0" presId="urn:microsoft.com/office/officeart/2005/8/layout/default#1"/>
    <dgm:cxn modelId="{E1585D54-26CF-44BD-8A6F-BDB8C1DAF021}" type="presParOf" srcId="{7122BA39-8083-4C75-A8A2-77750207E3F7}" destId="{5E39C22B-2F32-41F4-8852-26407140F4FD}" srcOrd="6" destOrd="0" presId="urn:microsoft.com/office/officeart/2005/8/layout/default#1"/>
    <dgm:cxn modelId="{6D34B3BD-F0CD-43F6-8A30-DDA3645C4C9B}" type="presParOf" srcId="{7122BA39-8083-4C75-A8A2-77750207E3F7}" destId="{031F3D1C-DD1E-4D38-A540-A1D8A6C3DB9B}" srcOrd="7" destOrd="0" presId="urn:microsoft.com/office/officeart/2005/8/layout/default#1"/>
    <dgm:cxn modelId="{96F1FE48-C901-4656-A639-7FE47AFC795F}" type="presParOf" srcId="{7122BA39-8083-4C75-A8A2-77750207E3F7}" destId="{437611C8-2F5C-48D5-9FC8-A111079AB899}"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DF26DF3-8E68-4AFC-A995-47EBD69EF247}" type="doc">
      <dgm:prSet loTypeId="urn:microsoft.com/office/officeart/2005/8/layout/target1" loCatId="relationship" qsTypeId="urn:microsoft.com/office/officeart/2005/8/quickstyle/simple1" qsCatId="simple" csTypeId="urn:microsoft.com/office/officeart/2005/8/colors/accent1_2" csCatId="accent1" phldr="1"/>
      <dgm:spPr/>
    </dgm:pt>
    <dgm:pt modelId="{A505DAF7-4F4F-4BC6-8574-27EE356964EC}">
      <dgm:prSet phldrT="[Text]"/>
      <dgm:spPr/>
      <dgm:t>
        <a:bodyPr/>
        <a:lstStyle/>
        <a:p>
          <a:r>
            <a:rPr lang="en-US" dirty="0" smtClean="0"/>
            <a:t>Prayer: Counselor</a:t>
          </a:r>
          <a:endParaRPr lang="en-US" dirty="0"/>
        </a:p>
      </dgm:t>
    </dgm:pt>
    <dgm:pt modelId="{43BD37B9-D175-4860-83D0-61A3DF870965}" type="parTrans" cxnId="{11AA75C3-BB10-4C2C-A5B9-CE49E416F59F}">
      <dgm:prSet/>
      <dgm:spPr/>
      <dgm:t>
        <a:bodyPr/>
        <a:lstStyle/>
        <a:p>
          <a:endParaRPr lang="en-US"/>
        </a:p>
      </dgm:t>
    </dgm:pt>
    <dgm:pt modelId="{14F8A59D-F9B7-411D-8862-2953EBF528C9}" type="sibTrans" cxnId="{11AA75C3-BB10-4C2C-A5B9-CE49E416F59F}">
      <dgm:prSet/>
      <dgm:spPr/>
      <dgm:t>
        <a:bodyPr/>
        <a:lstStyle/>
        <a:p>
          <a:endParaRPr lang="en-US"/>
        </a:p>
      </dgm:t>
    </dgm:pt>
    <dgm:pt modelId="{E11C8235-E06E-4542-94D5-B053E3E3DD5C}">
      <dgm:prSet phldrT="[Text]"/>
      <dgm:spPr/>
      <dgm:t>
        <a:bodyPr/>
        <a:lstStyle/>
        <a:p>
          <a:r>
            <a:rPr lang="en-US" dirty="0" smtClean="0"/>
            <a:t>Prayer: Fuel</a:t>
          </a:r>
          <a:endParaRPr lang="en-US" dirty="0"/>
        </a:p>
      </dgm:t>
    </dgm:pt>
    <dgm:pt modelId="{126F48B4-E0D4-4B0B-97D2-56DE518E72B3}" type="parTrans" cxnId="{2622A533-F980-464F-858B-AB97D565E190}">
      <dgm:prSet/>
      <dgm:spPr/>
      <dgm:t>
        <a:bodyPr/>
        <a:lstStyle/>
        <a:p>
          <a:endParaRPr lang="en-US"/>
        </a:p>
      </dgm:t>
    </dgm:pt>
    <dgm:pt modelId="{6DD05604-7583-43ED-AD51-A08BFD952CE9}" type="sibTrans" cxnId="{2622A533-F980-464F-858B-AB97D565E190}">
      <dgm:prSet/>
      <dgm:spPr/>
      <dgm:t>
        <a:bodyPr/>
        <a:lstStyle/>
        <a:p>
          <a:endParaRPr lang="en-US"/>
        </a:p>
      </dgm:t>
    </dgm:pt>
    <dgm:pt modelId="{AEEE86DD-82CA-4765-8449-8D9F8D900D28}">
      <dgm:prSet phldrT="[Text]"/>
      <dgm:spPr/>
      <dgm:t>
        <a:bodyPr/>
        <a:lstStyle/>
        <a:p>
          <a:r>
            <a:rPr lang="en-US" dirty="0" smtClean="0"/>
            <a:t>Prayer: Weapon</a:t>
          </a:r>
          <a:endParaRPr lang="en-US" dirty="0"/>
        </a:p>
      </dgm:t>
    </dgm:pt>
    <dgm:pt modelId="{CD430C93-770A-4588-BFFB-767F771DED66}" type="parTrans" cxnId="{AD426B62-FEEA-4D80-B126-065B53A5D274}">
      <dgm:prSet/>
      <dgm:spPr/>
      <dgm:t>
        <a:bodyPr/>
        <a:lstStyle/>
        <a:p>
          <a:endParaRPr lang="en-US"/>
        </a:p>
      </dgm:t>
    </dgm:pt>
    <dgm:pt modelId="{3BB6E636-59C9-4AD4-A65E-E64CA7D67AA0}" type="sibTrans" cxnId="{AD426B62-FEEA-4D80-B126-065B53A5D274}">
      <dgm:prSet/>
      <dgm:spPr/>
      <dgm:t>
        <a:bodyPr/>
        <a:lstStyle/>
        <a:p>
          <a:endParaRPr lang="en-US"/>
        </a:p>
      </dgm:t>
    </dgm:pt>
    <dgm:pt modelId="{F5DC9CE4-BB48-40C2-8FA9-19183B1F665D}" type="pres">
      <dgm:prSet presAssocID="{BDF26DF3-8E68-4AFC-A995-47EBD69EF247}" presName="composite" presStyleCnt="0">
        <dgm:presLayoutVars>
          <dgm:chMax val="5"/>
          <dgm:dir/>
          <dgm:resizeHandles val="exact"/>
        </dgm:presLayoutVars>
      </dgm:prSet>
      <dgm:spPr/>
    </dgm:pt>
    <dgm:pt modelId="{A3EA29D9-CF61-4527-ADB2-05575ECD324E}" type="pres">
      <dgm:prSet presAssocID="{A505DAF7-4F4F-4BC6-8574-27EE356964EC}" presName="circle1" presStyleLbl="lnNode1" presStyleIdx="0" presStyleCnt="3"/>
      <dgm:spPr/>
    </dgm:pt>
    <dgm:pt modelId="{CF53C70E-1D05-409A-BF29-5214C17E4BBE}" type="pres">
      <dgm:prSet presAssocID="{A505DAF7-4F4F-4BC6-8574-27EE356964EC}" presName="text1" presStyleLbl="revTx" presStyleIdx="0" presStyleCnt="3">
        <dgm:presLayoutVars>
          <dgm:bulletEnabled val="1"/>
        </dgm:presLayoutVars>
      </dgm:prSet>
      <dgm:spPr/>
      <dgm:t>
        <a:bodyPr/>
        <a:lstStyle/>
        <a:p>
          <a:endParaRPr lang="en-US"/>
        </a:p>
      </dgm:t>
    </dgm:pt>
    <dgm:pt modelId="{539DA2C6-20C4-4F63-8930-9B161093BFF0}" type="pres">
      <dgm:prSet presAssocID="{A505DAF7-4F4F-4BC6-8574-27EE356964EC}" presName="line1" presStyleLbl="callout" presStyleIdx="0" presStyleCnt="6"/>
      <dgm:spPr/>
    </dgm:pt>
    <dgm:pt modelId="{AA0FA664-68E1-4824-8452-0CD0D450FA2E}" type="pres">
      <dgm:prSet presAssocID="{A505DAF7-4F4F-4BC6-8574-27EE356964EC}" presName="d1" presStyleLbl="callout" presStyleIdx="1" presStyleCnt="6"/>
      <dgm:spPr/>
    </dgm:pt>
    <dgm:pt modelId="{6C2FC26D-78FA-4F39-9AE2-3976F579501A}" type="pres">
      <dgm:prSet presAssocID="{E11C8235-E06E-4542-94D5-B053E3E3DD5C}" presName="circle2" presStyleLbl="lnNode1" presStyleIdx="1" presStyleCnt="3"/>
      <dgm:spPr/>
    </dgm:pt>
    <dgm:pt modelId="{CAA871A2-7733-4AB1-BFFA-7B9A89628950}" type="pres">
      <dgm:prSet presAssocID="{E11C8235-E06E-4542-94D5-B053E3E3DD5C}" presName="text2" presStyleLbl="revTx" presStyleIdx="1" presStyleCnt="3">
        <dgm:presLayoutVars>
          <dgm:bulletEnabled val="1"/>
        </dgm:presLayoutVars>
      </dgm:prSet>
      <dgm:spPr/>
      <dgm:t>
        <a:bodyPr/>
        <a:lstStyle/>
        <a:p>
          <a:endParaRPr lang="en-US"/>
        </a:p>
      </dgm:t>
    </dgm:pt>
    <dgm:pt modelId="{BA507F87-27CA-4DB8-AC47-D66AC70BE392}" type="pres">
      <dgm:prSet presAssocID="{E11C8235-E06E-4542-94D5-B053E3E3DD5C}" presName="line2" presStyleLbl="callout" presStyleIdx="2" presStyleCnt="6"/>
      <dgm:spPr/>
    </dgm:pt>
    <dgm:pt modelId="{317C1117-2636-4583-8393-54F80204F41E}" type="pres">
      <dgm:prSet presAssocID="{E11C8235-E06E-4542-94D5-B053E3E3DD5C}" presName="d2" presStyleLbl="callout" presStyleIdx="3" presStyleCnt="6"/>
      <dgm:spPr/>
    </dgm:pt>
    <dgm:pt modelId="{3EFF24F1-18F6-4753-B0C9-C88AC9A9A319}" type="pres">
      <dgm:prSet presAssocID="{AEEE86DD-82CA-4765-8449-8D9F8D900D28}" presName="circle3" presStyleLbl="lnNode1" presStyleIdx="2" presStyleCnt="3"/>
      <dgm:spPr/>
    </dgm:pt>
    <dgm:pt modelId="{D4BF59A0-3F9D-4E47-BA3B-ED84D1FA71C0}" type="pres">
      <dgm:prSet presAssocID="{AEEE86DD-82CA-4765-8449-8D9F8D900D28}" presName="text3" presStyleLbl="revTx" presStyleIdx="2" presStyleCnt="3">
        <dgm:presLayoutVars>
          <dgm:bulletEnabled val="1"/>
        </dgm:presLayoutVars>
      </dgm:prSet>
      <dgm:spPr/>
      <dgm:t>
        <a:bodyPr/>
        <a:lstStyle/>
        <a:p>
          <a:endParaRPr lang="en-US"/>
        </a:p>
      </dgm:t>
    </dgm:pt>
    <dgm:pt modelId="{97FACAD8-950E-4CE1-9D31-685BE8B0FF89}" type="pres">
      <dgm:prSet presAssocID="{AEEE86DD-82CA-4765-8449-8D9F8D900D28}" presName="line3" presStyleLbl="callout" presStyleIdx="4" presStyleCnt="6"/>
      <dgm:spPr/>
    </dgm:pt>
    <dgm:pt modelId="{1D5E7802-2B0B-44A0-94CE-270423097616}" type="pres">
      <dgm:prSet presAssocID="{AEEE86DD-82CA-4765-8449-8D9F8D900D28}" presName="d3" presStyleLbl="callout" presStyleIdx="5" presStyleCnt="6"/>
      <dgm:spPr/>
    </dgm:pt>
  </dgm:ptLst>
  <dgm:cxnLst>
    <dgm:cxn modelId="{C21D4470-04E2-4BE7-AE7A-4132B94F6141}" type="presOf" srcId="{A505DAF7-4F4F-4BC6-8574-27EE356964EC}" destId="{CF53C70E-1D05-409A-BF29-5214C17E4BBE}" srcOrd="0" destOrd="0" presId="urn:microsoft.com/office/officeart/2005/8/layout/target1"/>
    <dgm:cxn modelId="{AD426B62-FEEA-4D80-B126-065B53A5D274}" srcId="{BDF26DF3-8E68-4AFC-A995-47EBD69EF247}" destId="{AEEE86DD-82CA-4765-8449-8D9F8D900D28}" srcOrd="2" destOrd="0" parTransId="{CD430C93-770A-4588-BFFB-767F771DED66}" sibTransId="{3BB6E636-59C9-4AD4-A65E-E64CA7D67AA0}"/>
    <dgm:cxn modelId="{2622A533-F980-464F-858B-AB97D565E190}" srcId="{BDF26DF3-8E68-4AFC-A995-47EBD69EF247}" destId="{E11C8235-E06E-4542-94D5-B053E3E3DD5C}" srcOrd="1" destOrd="0" parTransId="{126F48B4-E0D4-4B0B-97D2-56DE518E72B3}" sibTransId="{6DD05604-7583-43ED-AD51-A08BFD952CE9}"/>
    <dgm:cxn modelId="{E77DC93B-D8F3-4E86-AF17-EB7EEB2703A0}" type="presOf" srcId="{E11C8235-E06E-4542-94D5-B053E3E3DD5C}" destId="{CAA871A2-7733-4AB1-BFFA-7B9A89628950}" srcOrd="0" destOrd="0" presId="urn:microsoft.com/office/officeart/2005/8/layout/target1"/>
    <dgm:cxn modelId="{11AA75C3-BB10-4C2C-A5B9-CE49E416F59F}" srcId="{BDF26DF3-8E68-4AFC-A995-47EBD69EF247}" destId="{A505DAF7-4F4F-4BC6-8574-27EE356964EC}" srcOrd="0" destOrd="0" parTransId="{43BD37B9-D175-4860-83D0-61A3DF870965}" sibTransId="{14F8A59D-F9B7-411D-8862-2953EBF528C9}"/>
    <dgm:cxn modelId="{D7D4595D-C7BC-4987-8AAD-9E0C28856A08}" type="presOf" srcId="{AEEE86DD-82CA-4765-8449-8D9F8D900D28}" destId="{D4BF59A0-3F9D-4E47-BA3B-ED84D1FA71C0}" srcOrd="0" destOrd="0" presId="urn:microsoft.com/office/officeart/2005/8/layout/target1"/>
    <dgm:cxn modelId="{DEFEBA09-E9AD-4B72-91EC-C0A6FFE649C8}" type="presOf" srcId="{BDF26DF3-8E68-4AFC-A995-47EBD69EF247}" destId="{F5DC9CE4-BB48-40C2-8FA9-19183B1F665D}" srcOrd="0" destOrd="0" presId="urn:microsoft.com/office/officeart/2005/8/layout/target1"/>
    <dgm:cxn modelId="{CB22B3B7-725F-4909-A960-40CC75F4A08D}" type="presParOf" srcId="{F5DC9CE4-BB48-40C2-8FA9-19183B1F665D}" destId="{A3EA29D9-CF61-4527-ADB2-05575ECD324E}" srcOrd="0" destOrd="0" presId="urn:microsoft.com/office/officeart/2005/8/layout/target1"/>
    <dgm:cxn modelId="{38948564-8C8C-4058-9326-A2E420A97650}" type="presParOf" srcId="{F5DC9CE4-BB48-40C2-8FA9-19183B1F665D}" destId="{CF53C70E-1D05-409A-BF29-5214C17E4BBE}" srcOrd="1" destOrd="0" presId="urn:microsoft.com/office/officeart/2005/8/layout/target1"/>
    <dgm:cxn modelId="{DE26A5C4-AEC0-4529-BC86-1FAD4C6FDFD2}" type="presParOf" srcId="{F5DC9CE4-BB48-40C2-8FA9-19183B1F665D}" destId="{539DA2C6-20C4-4F63-8930-9B161093BFF0}" srcOrd="2" destOrd="0" presId="urn:microsoft.com/office/officeart/2005/8/layout/target1"/>
    <dgm:cxn modelId="{000C7B32-62DA-4287-BAED-75F2AAE05728}" type="presParOf" srcId="{F5DC9CE4-BB48-40C2-8FA9-19183B1F665D}" destId="{AA0FA664-68E1-4824-8452-0CD0D450FA2E}" srcOrd="3" destOrd="0" presId="urn:microsoft.com/office/officeart/2005/8/layout/target1"/>
    <dgm:cxn modelId="{71A5CA78-60F1-46D0-951C-5CF41D278026}" type="presParOf" srcId="{F5DC9CE4-BB48-40C2-8FA9-19183B1F665D}" destId="{6C2FC26D-78FA-4F39-9AE2-3976F579501A}" srcOrd="4" destOrd="0" presId="urn:microsoft.com/office/officeart/2005/8/layout/target1"/>
    <dgm:cxn modelId="{90A04323-275E-45AC-ADB8-085459B7FE00}" type="presParOf" srcId="{F5DC9CE4-BB48-40C2-8FA9-19183B1F665D}" destId="{CAA871A2-7733-4AB1-BFFA-7B9A89628950}" srcOrd="5" destOrd="0" presId="urn:microsoft.com/office/officeart/2005/8/layout/target1"/>
    <dgm:cxn modelId="{EABEA088-E14E-403F-912F-E02DC85D797A}" type="presParOf" srcId="{F5DC9CE4-BB48-40C2-8FA9-19183B1F665D}" destId="{BA507F87-27CA-4DB8-AC47-D66AC70BE392}" srcOrd="6" destOrd="0" presId="urn:microsoft.com/office/officeart/2005/8/layout/target1"/>
    <dgm:cxn modelId="{1BE59CFC-F2E7-4C63-9735-5F2CBDA2F87A}" type="presParOf" srcId="{F5DC9CE4-BB48-40C2-8FA9-19183B1F665D}" destId="{317C1117-2636-4583-8393-54F80204F41E}" srcOrd="7" destOrd="0" presId="urn:microsoft.com/office/officeart/2005/8/layout/target1"/>
    <dgm:cxn modelId="{C171536B-B8A3-4BED-91B1-D23921B81C0E}" type="presParOf" srcId="{F5DC9CE4-BB48-40C2-8FA9-19183B1F665D}" destId="{3EFF24F1-18F6-4753-B0C9-C88AC9A9A319}" srcOrd="8" destOrd="0" presId="urn:microsoft.com/office/officeart/2005/8/layout/target1"/>
    <dgm:cxn modelId="{69D197FF-9F5A-4D4C-AF8A-BE351F7C3C5E}" type="presParOf" srcId="{F5DC9CE4-BB48-40C2-8FA9-19183B1F665D}" destId="{D4BF59A0-3F9D-4E47-BA3B-ED84D1FA71C0}" srcOrd="9" destOrd="0" presId="urn:microsoft.com/office/officeart/2005/8/layout/target1"/>
    <dgm:cxn modelId="{CDDE8DC6-133D-4CD5-B30C-C29A63FCE47F}" type="presParOf" srcId="{F5DC9CE4-BB48-40C2-8FA9-19183B1F665D}" destId="{97FACAD8-950E-4CE1-9D31-685BE8B0FF89}" srcOrd="10" destOrd="0" presId="urn:microsoft.com/office/officeart/2005/8/layout/target1"/>
    <dgm:cxn modelId="{F2A9336A-466E-4A20-BB09-7BF7E607B350}" type="presParOf" srcId="{F5DC9CE4-BB48-40C2-8FA9-19183B1F665D}" destId="{1D5E7802-2B0B-44A0-94CE-270423097616}"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2EF7D6-7576-4297-932A-6A7718EC5031}"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88FB0F2C-4E29-491C-BD07-1CEC5EC1E09A}">
      <dgm:prSet phldrT="[Text]" custT="1"/>
      <dgm:spPr/>
      <dgm:t>
        <a:bodyPr/>
        <a:lstStyle/>
        <a:p>
          <a:r>
            <a:rPr lang="en-US" sz="2800" dirty="0" smtClean="0"/>
            <a:t>Align talk &amp; walk</a:t>
          </a:r>
          <a:endParaRPr lang="en-US" sz="2800" dirty="0"/>
        </a:p>
      </dgm:t>
    </dgm:pt>
    <dgm:pt modelId="{EF59F291-D1FF-4BE8-800D-93ACB104B196}" type="parTrans" cxnId="{F8C629E0-4D92-40FC-9F42-72E9B85B2636}">
      <dgm:prSet/>
      <dgm:spPr/>
      <dgm:t>
        <a:bodyPr/>
        <a:lstStyle/>
        <a:p>
          <a:endParaRPr lang="en-US"/>
        </a:p>
      </dgm:t>
    </dgm:pt>
    <dgm:pt modelId="{D37784FC-F8E2-4481-AEAE-6F84030F68FE}" type="sibTrans" cxnId="{F8C629E0-4D92-40FC-9F42-72E9B85B2636}">
      <dgm:prSet/>
      <dgm:spPr/>
      <dgm:t>
        <a:bodyPr/>
        <a:lstStyle/>
        <a:p>
          <a:endParaRPr lang="en-US"/>
        </a:p>
      </dgm:t>
    </dgm:pt>
    <dgm:pt modelId="{0348C4E4-11FE-441C-A1F8-2B3B6F7828D7}">
      <dgm:prSet phldrT="[Text]"/>
      <dgm:spPr/>
      <dgm:t>
        <a:bodyPr/>
        <a:lstStyle/>
        <a:p>
          <a:r>
            <a:rPr lang="en-US" dirty="0" smtClean="0"/>
            <a:t>Align profession and practice</a:t>
          </a:r>
          <a:endParaRPr lang="en-US" dirty="0"/>
        </a:p>
      </dgm:t>
    </dgm:pt>
    <dgm:pt modelId="{68D458BE-4B80-4244-884D-925ACE736339}" type="parTrans" cxnId="{39D7A41B-309D-4890-B64F-BC8866F472F8}">
      <dgm:prSet/>
      <dgm:spPr/>
      <dgm:t>
        <a:bodyPr/>
        <a:lstStyle/>
        <a:p>
          <a:endParaRPr lang="en-US"/>
        </a:p>
      </dgm:t>
    </dgm:pt>
    <dgm:pt modelId="{3A19401B-410C-40F4-AB35-B6FA69496803}" type="sibTrans" cxnId="{39D7A41B-309D-4890-B64F-BC8866F472F8}">
      <dgm:prSet/>
      <dgm:spPr/>
      <dgm:t>
        <a:bodyPr/>
        <a:lstStyle/>
        <a:p>
          <a:endParaRPr lang="en-US"/>
        </a:p>
      </dgm:t>
    </dgm:pt>
    <dgm:pt modelId="{B991A325-57FB-4C76-922D-15FDEDECFC10}">
      <dgm:prSet phldrT="[Text]"/>
      <dgm:spPr/>
      <dgm:t>
        <a:bodyPr/>
        <a:lstStyle/>
        <a:p>
          <a:r>
            <a:rPr lang="en-US" dirty="0" smtClean="0"/>
            <a:t>U R the gospel!</a:t>
          </a:r>
          <a:endParaRPr lang="en-US" dirty="0"/>
        </a:p>
      </dgm:t>
    </dgm:pt>
    <dgm:pt modelId="{BB3ACCA0-82F0-4193-853C-7054D32AF22D}" type="parTrans" cxnId="{0844A497-8542-4C33-AA34-321A57FCBDF9}">
      <dgm:prSet/>
      <dgm:spPr/>
      <dgm:t>
        <a:bodyPr/>
        <a:lstStyle/>
        <a:p>
          <a:endParaRPr lang="en-US"/>
        </a:p>
      </dgm:t>
    </dgm:pt>
    <dgm:pt modelId="{D6BBEA0D-6F8D-4106-BA34-606507782E00}" type="sibTrans" cxnId="{0844A497-8542-4C33-AA34-321A57FCBDF9}">
      <dgm:prSet/>
      <dgm:spPr/>
      <dgm:t>
        <a:bodyPr/>
        <a:lstStyle/>
        <a:p>
          <a:endParaRPr lang="en-US"/>
        </a:p>
      </dgm:t>
    </dgm:pt>
    <dgm:pt modelId="{57385C19-8206-4FE9-A2E7-C528211DD17D}">
      <dgm:prSet phldrT="[Text]" custT="1"/>
      <dgm:spPr/>
      <dgm:t>
        <a:bodyPr/>
        <a:lstStyle/>
        <a:p>
          <a:r>
            <a:rPr lang="en-US" sz="2800" dirty="0" smtClean="0"/>
            <a:t>Call a sacred assembly” </a:t>
          </a:r>
          <a:r>
            <a:rPr lang="en-US" sz="1200" dirty="0" smtClean="0"/>
            <a:t>(Joel 2:15)</a:t>
          </a:r>
          <a:endParaRPr lang="en-US" sz="1200" dirty="0"/>
        </a:p>
      </dgm:t>
    </dgm:pt>
    <dgm:pt modelId="{1A70CBE9-1CD5-4BA0-83DF-4541AE3019CD}" type="parTrans" cxnId="{2E323446-22ED-4C8C-BAA9-7D65536C66F1}">
      <dgm:prSet/>
      <dgm:spPr/>
      <dgm:t>
        <a:bodyPr/>
        <a:lstStyle/>
        <a:p>
          <a:endParaRPr lang="en-US"/>
        </a:p>
      </dgm:t>
    </dgm:pt>
    <dgm:pt modelId="{EB30C2E8-E4CF-4E59-942B-3BCE31050EE3}" type="sibTrans" cxnId="{2E323446-22ED-4C8C-BAA9-7D65536C66F1}">
      <dgm:prSet/>
      <dgm:spPr/>
      <dgm:t>
        <a:bodyPr/>
        <a:lstStyle/>
        <a:p>
          <a:endParaRPr lang="en-US"/>
        </a:p>
      </dgm:t>
    </dgm:pt>
    <dgm:pt modelId="{B8764DB7-AD7C-47DA-A0F9-F0838F0FFFC0}">
      <dgm:prSet phldrT="[Text]"/>
      <dgm:spPr/>
      <dgm:t>
        <a:bodyPr/>
        <a:lstStyle/>
        <a:p>
          <a:r>
            <a:rPr lang="en-US" dirty="0" smtClean="0"/>
            <a:t>Confess</a:t>
          </a:r>
          <a:endParaRPr lang="en-US" dirty="0"/>
        </a:p>
      </dgm:t>
    </dgm:pt>
    <dgm:pt modelId="{04B14DE5-55BF-4A95-981B-792DE362A84D}" type="parTrans" cxnId="{29CA7CE4-350C-45AB-9912-F1236787E508}">
      <dgm:prSet/>
      <dgm:spPr/>
      <dgm:t>
        <a:bodyPr/>
        <a:lstStyle/>
        <a:p>
          <a:endParaRPr lang="en-US"/>
        </a:p>
      </dgm:t>
    </dgm:pt>
    <dgm:pt modelId="{EF7F3D12-8E59-4FEF-AFC2-408BC24C6B19}" type="sibTrans" cxnId="{29CA7CE4-350C-45AB-9912-F1236787E508}">
      <dgm:prSet/>
      <dgm:spPr/>
      <dgm:t>
        <a:bodyPr/>
        <a:lstStyle/>
        <a:p>
          <a:endParaRPr lang="en-US"/>
        </a:p>
      </dgm:t>
    </dgm:pt>
    <dgm:pt modelId="{0C7DD208-81B8-4DAC-A1CA-BE79CEB128CB}">
      <dgm:prSet phldrT="[Text]"/>
      <dgm:spPr/>
      <dgm:t>
        <a:bodyPr/>
        <a:lstStyle/>
        <a:p>
          <a:r>
            <a:rPr lang="en-US" dirty="0" smtClean="0"/>
            <a:t>Commit</a:t>
          </a:r>
          <a:endParaRPr lang="en-US" dirty="0"/>
        </a:p>
      </dgm:t>
    </dgm:pt>
    <dgm:pt modelId="{6F5458B4-D271-4082-8742-96803DD11DF8}" type="parTrans" cxnId="{221008BF-C4B8-4B50-AA65-CADA92270C5E}">
      <dgm:prSet/>
      <dgm:spPr/>
      <dgm:t>
        <a:bodyPr/>
        <a:lstStyle/>
        <a:p>
          <a:endParaRPr lang="en-US"/>
        </a:p>
      </dgm:t>
    </dgm:pt>
    <dgm:pt modelId="{2E83E74D-36BA-4926-AC49-F7B01845BB1E}" type="sibTrans" cxnId="{221008BF-C4B8-4B50-AA65-CADA92270C5E}">
      <dgm:prSet/>
      <dgm:spPr/>
      <dgm:t>
        <a:bodyPr/>
        <a:lstStyle/>
        <a:p>
          <a:endParaRPr lang="en-US"/>
        </a:p>
      </dgm:t>
    </dgm:pt>
    <dgm:pt modelId="{0A61B756-876F-4DB0-99E3-248E9E4C3BC3}">
      <dgm:prSet phldrT="[Text]" custT="1"/>
      <dgm:spPr/>
      <dgm:t>
        <a:bodyPr/>
        <a:lstStyle/>
        <a:p>
          <a:r>
            <a:rPr lang="en-US" sz="2800" dirty="0" smtClean="0"/>
            <a:t>Believe, Behave, &amp; Bow</a:t>
          </a:r>
          <a:endParaRPr lang="en-US" sz="2800" dirty="0"/>
        </a:p>
      </dgm:t>
    </dgm:pt>
    <dgm:pt modelId="{F47B7056-1EE4-40F6-BAAE-80D860690CC8}" type="parTrans" cxnId="{4BDC3186-EE84-4413-AAEE-557159E11231}">
      <dgm:prSet/>
      <dgm:spPr/>
      <dgm:t>
        <a:bodyPr/>
        <a:lstStyle/>
        <a:p>
          <a:endParaRPr lang="en-US"/>
        </a:p>
      </dgm:t>
    </dgm:pt>
    <dgm:pt modelId="{FC6A1B42-A655-401A-A617-1509C68E7704}" type="sibTrans" cxnId="{4BDC3186-EE84-4413-AAEE-557159E11231}">
      <dgm:prSet/>
      <dgm:spPr/>
      <dgm:t>
        <a:bodyPr/>
        <a:lstStyle/>
        <a:p>
          <a:endParaRPr lang="en-US"/>
        </a:p>
      </dgm:t>
    </dgm:pt>
    <dgm:pt modelId="{42324B8B-6922-4296-AE74-28CBD236A00E}">
      <dgm:prSet phldrT="[Text]"/>
      <dgm:spPr/>
      <dgm:t>
        <a:bodyPr/>
        <a:lstStyle/>
        <a:p>
          <a:r>
            <a:rPr lang="en-US" sz="2000" dirty="0" smtClean="0"/>
            <a:t>Behavior follows belief</a:t>
          </a:r>
          <a:endParaRPr lang="en-US" sz="2000" dirty="0"/>
        </a:p>
      </dgm:t>
    </dgm:pt>
    <dgm:pt modelId="{97F1784A-67CD-4E68-8557-5CE221614FEE}" type="parTrans" cxnId="{136CAEB3-A94B-4FA2-96E2-94033F5F4C96}">
      <dgm:prSet/>
      <dgm:spPr/>
      <dgm:t>
        <a:bodyPr/>
        <a:lstStyle/>
        <a:p>
          <a:endParaRPr lang="en-US"/>
        </a:p>
      </dgm:t>
    </dgm:pt>
    <dgm:pt modelId="{EDA7929F-3AB4-41B7-A56B-DAB884CBA637}" type="sibTrans" cxnId="{136CAEB3-A94B-4FA2-96E2-94033F5F4C96}">
      <dgm:prSet/>
      <dgm:spPr/>
      <dgm:t>
        <a:bodyPr/>
        <a:lstStyle/>
        <a:p>
          <a:endParaRPr lang="en-US"/>
        </a:p>
      </dgm:t>
    </dgm:pt>
    <dgm:pt modelId="{16325D5B-012E-4685-9C49-89E3D213C9BF}">
      <dgm:prSet phldrT="[Text]" custT="1"/>
      <dgm:spPr/>
      <dgm:t>
        <a:bodyPr/>
        <a:lstStyle/>
        <a:p>
          <a:r>
            <a:rPr lang="en-US" sz="2000" dirty="0" smtClean="0"/>
            <a:t>Give God the Glory </a:t>
          </a:r>
          <a:r>
            <a:rPr lang="en-US" sz="1200" dirty="0" smtClean="0"/>
            <a:t>(Jn. 12:32)</a:t>
          </a:r>
          <a:endParaRPr lang="en-US" sz="1200" dirty="0"/>
        </a:p>
      </dgm:t>
    </dgm:pt>
    <dgm:pt modelId="{A1A5798C-44A1-42DC-893F-FDC6825A55FD}" type="parTrans" cxnId="{4B4D6CFD-B55B-4B24-9DE1-CDE4F4FA7902}">
      <dgm:prSet/>
      <dgm:spPr/>
      <dgm:t>
        <a:bodyPr/>
        <a:lstStyle/>
        <a:p>
          <a:endParaRPr lang="en-US"/>
        </a:p>
      </dgm:t>
    </dgm:pt>
    <dgm:pt modelId="{F9AC6442-856F-4036-B5AF-FE6B7FA211CE}" type="sibTrans" cxnId="{4B4D6CFD-B55B-4B24-9DE1-CDE4F4FA7902}">
      <dgm:prSet/>
      <dgm:spPr/>
      <dgm:t>
        <a:bodyPr/>
        <a:lstStyle/>
        <a:p>
          <a:endParaRPr lang="en-US"/>
        </a:p>
      </dgm:t>
    </dgm:pt>
    <dgm:pt modelId="{C083D8EE-534D-4E18-B572-03E1344F6931}" type="pres">
      <dgm:prSet presAssocID="{CA2EF7D6-7576-4297-932A-6A7718EC5031}" presName="Name0" presStyleCnt="0">
        <dgm:presLayoutVars>
          <dgm:chMax val="7"/>
          <dgm:dir/>
          <dgm:animLvl val="lvl"/>
          <dgm:resizeHandles val="exact"/>
        </dgm:presLayoutVars>
      </dgm:prSet>
      <dgm:spPr/>
      <dgm:t>
        <a:bodyPr/>
        <a:lstStyle/>
        <a:p>
          <a:endParaRPr lang="en-US"/>
        </a:p>
      </dgm:t>
    </dgm:pt>
    <dgm:pt modelId="{760CB650-48E4-4C8A-BB0D-E77B22A3DC1D}" type="pres">
      <dgm:prSet presAssocID="{88FB0F2C-4E29-491C-BD07-1CEC5EC1E09A}" presName="circle1" presStyleLbl="node1" presStyleIdx="0" presStyleCnt="3"/>
      <dgm:spPr/>
    </dgm:pt>
    <dgm:pt modelId="{F516C565-CFCB-439B-8CBC-6B3D31BBDE37}" type="pres">
      <dgm:prSet presAssocID="{88FB0F2C-4E29-491C-BD07-1CEC5EC1E09A}" presName="space" presStyleCnt="0"/>
      <dgm:spPr/>
    </dgm:pt>
    <dgm:pt modelId="{5AE60FA3-136C-4B2A-9B2C-CF1F4C745107}" type="pres">
      <dgm:prSet presAssocID="{88FB0F2C-4E29-491C-BD07-1CEC5EC1E09A}" presName="rect1" presStyleLbl="alignAcc1" presStyleIdx="0" presStyleCnt="3" custLinFactNeighborX="0"/>
      <dgm:spPr/>
      <dgm:t>
        <a:bodyPr/>
        <a:lstStyle/>
        <a:p>
          <a:endParaRPr lang="en-US"/>
        </a:p>
      </dgm:t>
    </dgm:pt>
    <dgm:pt modelId="{156DD37F-1554-43B1-B1E7-C149675F747D}" type="pres">
      <dgm:prSet presAssocID="{57385C19-8206-4FE9-A2E7-C528211DD17D}" presName="vertSpace2" presStyleLbl="node1" presStyleIdx="0" presStyleCnt="3"/>
      <dgm:spPr/>
    </dgm:pt>
    <dgm:pt modelId="{C71B61BA-B5D0-494F-9D0E-A2E55F6F66A8}" type="pres">
      <dgm:prSet presAssocID="{57385C19-8206-4FE9-A2E7-C528211DD17D}" presName="circle2" presStyleLbl="node1" presStyleIdx="1" presStyleCnt="3"/>
      <dgm:spPr/>
    </dgm:pt>
    <dgm:pt modelId="{1B9BA1F7-37BA-4E4B-B3D2-6CE5B9930177}" type="pres">
      <dgm:prSet presAssocID="{57385C19-8206-4FE9-A2E7-C528211DD17D}" presName="rect2" presStyleLbl="alignAcc1" presStyleIdx="1" presStyleCnt="3"/>
      <dgm:spPr/>
      <dgm:t>
        <a:bodyPr/>
        <a:lstStyle/>
        <a:p>
          <a:endParaRPr lang="en-US"/>
        </a:p>
      </dgm:t>
    </dgm:pt>
    <dgm:pt modelId="{EC99632B-7DF8-4724-8589-67CBF7D0DDB0}" type="pres">
      <dgm:prSet presAssocID="{0A61B756-876F-4DB0-99E3-248E9E4C3BC3}" presName="vertSpace3" presStyleLbl="node1" presStyleIdx="1" presStyleCnt="3"/>
      <dgm:spPr/>
    </dgm:pt>
    <dgm:pt modelId="{05C1D072-9CE6-43BD-A95F-A7F85FA2C8CD}" type="pres">
      <dgm:prSet presAssocID="{0A61B756-876F-4DB0-99E3-248E9E4C3BC3}" presName="circle3" presStyleLbl="node1" presStyleIdx="2" presStyleCnt="3"/>
      <dgm:spPr/>
    </dgm:pt>
    <dgm:pt modelId="{EB10A621-53F7-401F-BBEA-786972A9A25D}" type="pres">
      <dgm:prSet presAssocID="{0A61B756-876F-4DB0-99E3-248E9E4C3BC3}" presName="rect3" presStyleLbl="alignAcc1" presStyleIdx="2" presStyleCnt="3"/>
      <dgm:spPr/>
      <dgm:t>
        <a:bodyPr/>
        <a:lstStyle/>
        <a:p>
          <a:endParaRPr lang="en-US"/>
        </a:p>
      </dgm:t>
    </dgm:pt>
    <dgm:pt modelId="{3CE70B03-7AA5-4926-8C6C-F18ADA888C4B}" type="pres">
      <dgm:prSet presAssocID="{88FB0F2C-4E29-491C-BD07-1CEC5EC1E09A}" presName="rect1ParTx" presStyleLbl="alignAcc1" presStyleIdx="2" presStyleCnt="3">
        <dgm:presLayoutVars>
          <dgm:chMax val="1"/>
          <dgm:bulletEnabled val="1"/>
        </dgm:presLayoutVars>
      </dgm:prSet>
      <dgm:spPr/>
      <dgm:t>
        <a:bodyPr/>
        <a:lstStyle/>
        <a:p>
          <a:endParaRPr lang="en-US"/>
        </a:p>
      </dgm:t>
    </dgm:pt>
    <dgm:pt modelId="{C022047D-4693-4842-BC29-69BB20148015}" type="pres">
      <dgm:prSet presAssocID="{88FB0F2C-4E29-491C-BD07-1CEC5EC1E09A}" presName="rect1ChTx" presStyleLbl="alignAcc1" presStyleIdx="2" presStyleCnt="3">
        <dgm:presLayoutVars>
          <dgm:bulletEnabled val="1"/>
        </dgm:presLayoutVars>
      </dgm:prSet>
      <dgm:spPr/>
      <dgm:t>
        <a:bodyPr/>
        <a:lstStyle/>
        <a:p>
          <a:endParaRPr lang="en-US"/>
        </a:p>
      </dgm:t>
    </dgm:pt>
    <dgm:pt modelId="{B9D07997-8CD3-4F83-B038-629567ECD935}" type="pres">
      <dgm:prSet presAssocID="{57385C19-8206-4FE9-A2E7-C528211DD17D}" presName="rect2ParTx" presStyleLbl="alignAcc1" presStyleIdx="2" presStyleCnt="3">
        <dgm:presLayoutVars>
          <dgm:chMax val="1"/>
          <dgm:bulletEnabled val="1"/>
        </dgm:presLayoutVars>
      </dgm:prSet>
      <dgm:spPr/>
      <dgm:t>
        <a:bodyPr/>
        <a:lstStyle/>
        <a:p>
          <a:endParaRPr lang="en-US"/>
        </a:p>
      </dgm:t>
    </dgm:pt>
    <dgm:pt modelId="{2B8ED2C8-7D43-4B70-B411-9143053F718B}" type="pres">
      <dgm:prSet presAssocID="{57385C19-8206-4FE9-A2E7-C528211DD17D}" presName="rect2ChTx" presStyleLbl="alignAcc1" presStyleIdx="2" presStyleCnt="3">
        <dgm:presLayoutVars>
          <dgm:bulletEnabled val="1"/>
        </dgm:presLayoutVars>
      </dgm:prSet>
      <dgm:spPr/>
      <dgm:t>
        <a:bodyPr/>
        <a:lstStyle/>
        <a:p>
          <a:endParaRPr lang="en-US"/>
        </a:p>
      </dgm:t>
    </dgm:pt>
    <dgm:pt modelId="{CA03316A-6109-481B-AC1D-B0FFC29016C7}" type="pres">
      <dgm:prSet presAssocID="{0A61B756-876F-4DB0-99E3-248E9E4C3BC3}" presName="rect3ParTx" presStyleLbl="alignAcc1" presStyleIdx="2" presStyleCnt="3">
        <dgm:presLayoutVars>
          <dgm:chMax val="1"/>
          <dgm:bulletEnabled val="1"/>
        </dgm:presLayoutVars>
      </dgm:prSet>
      <dgm:spPr/>
      <dgm:t>
        <a:bodyPr/>
        <a:lstStyle/>
        <a:p>
          <a:endParaRPr lang="en-US"/>
        </a:p>
      </dgm:t>
    </dgm:pt>
    <dgm:pt modelId="{4EA1E22F-2342-4C19-8543-2DD829545E9C}" type="pres">
      <dgm:prSet presAssocID="{0A61B756-876F-4DB0-99E3-248E9E4C3BC3}" presName="rect3ChTx" presStyleLbl="alignAcc1" presStyleIdx="2" presStyleCnt="3">
        <dgm:presLayoutVars>
          <dgm:bulletEnabled val="1"/>
        </dgm:presLayoutVars>
      </dgm:prSet>
      <dgm:spPr/>
      <dgm:t>
        <a:bodyPr/>
        <a:lstStyle/>
        <a:p>
          <a:endParaRPr lang="en-US"/>
        </a:p>
      </dgm:t>
    </dgm:pt>
  </dgm:ptLst>
  <dgm:cxnLst>
    <dgm:cxn modelId="{3DE4B84B-0DF9-429C-80F9-8E4CFFC3D128}" type="presOf" srcId="{16325D5B-012E-4685-9C49-89E3D213C9BF}" destId="{4EA1E22F-2342-4C19-8543-2DD829545E9C}" srcOrd="0" destOrd="1" presId="urn:microsoft.com/office/officeart/2005/8/layout/target3"/>
    <dgm:cxn modelId="{4B4D6CFD-B55B-4B24-9DE1-CDE4F4FA7902}" srcId="{0A61B756-876F-4DB0-99E3-248E9E4C3BC3}" destId="{16325D5B-012E-4685-9C49-89E3D213C9BF}" srcOrd="1" destOrd="0" parTransId="{A1A5798C-44A1-42DC-893F-FDC6825A55FD}" sibTransId="{F9AC6442-856F-4036-B5AF-FE6B7FA211CE}"/>
    <dgm:cxn modelId="{221008BF-C4B8-4B50-AA65-CADA92270C5E}" srcId="{57385C19-8206-4FE9-A2E7-C528211DD17D}" destId="{0C7DD208-81B8-4DAC-A1CA-BE79CEB128CB}" srcOrd="1" destOrd="0" parTransId="{6F5458B4-D271-4082-8742-96803DD11DF8}" sibTransId="{2E83E74D-36BA-4926-AC49-F7B01845BB1E}"/>
    <dgm:cxn modelId="{B6D74AEF-4256-4566-9756-820A55DEF14A}" type="presOf" srcId="{88FB0F2C-4E29-491C-BD07-1CEC5EC1E09A}" destId="{5AE60FA3-136C-4B2A-9B2C-CF1F4C745107}" srcOrd="0" destOrd="0" presId="urn:microsoft.com/office/officeart/2005/8/layout/target3"/>
    <dgm:cxn modelId="{E191A309-E50E-4098-9A1C-D1BB2A13F5E8}" type="presOf" srcId="{57385C19-8206-4FE9-A2E7-C528211DD17D}" destId="{1B9BA1F7-37BA-4E4B-B3D2-6CE5B9930177}" srcOrd="0" destOrd="0" presId="urn:microsoft.com/office/officeart/2005/8/layout/target3"/>
    <dgm:cxn modelId="{2E323446-22ED-4C8C-BAA9-7D65536C66F1}" srcId="{CA2EF7D6-7576-4297-932A-6A7718EC5031}" destId="{57385C19-8206-4FE9-A2E7-C528211DD17D}" srcOrd="1" destOrd="0" parTransId="{1A70CBE9-1CD5-4BA0-83DF-4541AE3019CD}" sibTransId="{EB30C2E8-E4CF-4E59-942B-3BCE31050EE3}"/>
    <dgm:cxn modelId="{4BDC3186-EE84-4413-AAEE-557159E11231}" srcId="{CA2EF7D6-7576-4297-932A-6A7718EC5031}" destId="{0A61B756-876F-4DB0-99E3-248E9E4C3BC3}" srcOrd="2" destOrd="0" parTransId="{F47B7056-1EE4-40F6-BAAE-80D860690CC8}" sibTransId="{FC6A1B42-A655-401A-A617-1509C68E7704}"/>
    <dgm:cxn modelId="{E6F48D01-BF6C-46BB-AB44-ACADE090F486}" type="presOf" srcId="{B991A325-57FB-4C76-922D-15FDEDECFC10}" destId="{C022047D-4693-4842-BC29-69BB20148015}" srcOrd="0" destOrd="1" presId="urn:microsoft.com/office/officeart/2005/8/layout/target3"/>
    <dgm:cxn modelId="{39D7A41B-309D-4890-B64F-BC8866F472F8}" srcId="{88FB0F2C-4E29-491C-BD07-1CEC5EC1E09A}" destId="{0348C4E4-11FE-441C-A1F8-2B3B6F7828D7}" srcOrd="0" destOrd="0" parTransId="{68D458BE-4B80-4244-884D-925ACE736339}" sibTransId="{3A19401B-410C-40F4-AB35-B6FA69496803}"/>
    <dgm:cxn modelId="{73E34755-3BA6-4E0A-9CA7-AB90297C9CFA}" type="presOf" srcId="{CA2EF7D6-7576-4297-932A-6A7718EC5031}" destId="{C083D8EE-534D-4E18-B572-03E1344F6931}" srcOrd="0" destOrd="0" presId="urn:microsoft.com/office/officeart/2005/8/layout/target3"/>
    <dgm:cxn modelId="{B7D1A06B-CDE0-4FDF-97E5-1DA76D44FD6F}" type="presOf" srcId="{57385C19-8206-4FE9-A2E7-C528211DD17D}" destId="{B9D07997-8CD3-4F83-B038-629567ECD935}" srcOrd="1" destOrd="0" presId="urn:microsoft.com/office/officeart/2005/8/layout/target3"/>
    <dgm:cxn modelId="{3826540E-79C4-4CE4-8E96-115A01C24C83}" type="presOf" srcId="{0A61B756-876F-4DB0-99E3-248E9E4C3BC3}" destId="{EB10A621-53F7-401F-BBEA-786972A9A25D}" srcOrd="0" destOrd="0" presId="urn:microsoft.com/office/officeart/2005/8/layout/target3"/>
    <dgm:cxn modelId="{CE29DB0B-A600-4C9E-B839-4297D4F46B45}" type="presOf" srcId="{88FB0F2C-4E29-491C-BD07-1CEC5EC1E09A}" destId="{3CE70B03-7AA5-4926-8C6C-F18ADA888C4B}" srcOrd="1" destOrd="0" presId="urn:microsoft.com/office/officeart/2005/8/layout/target3"/>
    <dgm:cxn modelId="{136CAEB3-A94B-4FA2-96E2-94033F5F4C96}" srcId="{0A61B756-876F-4DB0-99E3-248E9E4C3BC3}" destId="{42324B8B-6922-4296-AE74-28CBD236A00E}" srcOrd="0" destOrd="0" parTransId="{97F1784A-67CD-4E68-8557-5CE221614FEE}" sibTransId="{EDA7929F-3AB4-41B7-A56B-DAB884CBA637}"/>
    <dgm:cxn modelId="{F8C629E0-4D92-40FC-9F42-72E9B85B2636}" srcId="{CA2EF7D6-7576-4297-932A-6A7718EC5031}" destId="{88FB0F2C-4E29-491C-BD07-1CEC5EC1E09A}" srcOrd="0" destOrd="0" parTransId="{EF59F291-D1FF-4BE8-800D-93ACB104B196}" sibTransId="{D37784FC-F8E2-4481-AEAE-6F84030F68FE}"/>
    <dgm:cxn modelId="{C4D15F2E-526D-471F-BB4A-F8867468FB11}" type="presOf" srcId="{0C7DD208-81B8-4DAC-A1CA-BE79CEB128CB}" destId="{2B8ED2C8-7D43-4B70-B411-9143053F718B}" srcOrd="0" destOrd="1" presId="urn:microsoft.com/office/officeart/2005/8/layout/target3"/>
    <dgm:cxn modelId="{1311C64E-B679-48AC-96B5-DEB2F99B99D8}" type="presOf" srcId="{0348C4E4-11FE-441C-A1F8-2B3B6F7828D7}" destId="{C022047D-4693-4842-BC29-69BB20148015}" srcOrd="0" destOrd="0" presId="urn:microsoft.com/office/officeart/2005/8/layout/target3"/>
    <dgm:cxn modelId="{29CA7CE4-350C-45AB-9912-F1236787E508}" srcId="{57385C19-8206-4FE9-A2E7-C528211DD17D}" destId="{B8764DB7-AD7C-47DA-A0F9-F0838F0FFFC0}" srcOrd="0" destOrd="0" parTransId="{04B14DE5-55BF-4A95-981B-792DE362A84D}" sibTransId="{EF7F3D12-8E59-4FEF-AFC2-408BC24C6B19}"/>
    <dgm:cxn modelId="{B4C0331E-3BF1-4D38-BF78-6CF9F33C14F1}" type="presOf" srcId="{B8764DB7-AD7C-47DA-A0F9-F0838F0FFFC0}" destId="{2B8ED2C8-7D43-4B70-B411-9143053F718B}" srcOrd="0" destOrd="0" presId="urn:microsoft.com/office/officeart/2005/8/layout/target3"/>
    <dgm:cxn modelId="{0844A497-8542-4C33-AA34-321A57FCBDF9}" srcId="{88FB0F2C-4E29-491C-BD07-1CEC5EC1E09A}" destId="{B991A325-57FB-4C76-922D-15FDEDECFC10}" srcOrd="1" destOrd="0" parTransId="{BB3ACCA0-82F0-4193-853C-7054D32AF22D}" sibTransId="{D6BBEA0D-6F8D-4106-BA34-606507782E00}"/>
    <dgm:cxn modelId="{F71D0C1B-D5DA-4070-BDBA-B9B2B17CC872}" type="presOf" srcId="{42324B8B-6922-4296-AE74-28CBD236A00E}" destId="{4EA1E22F-2342-4C19-8543-2DD829545E9C}" srcOrd="0" destOrd="0" presId="urn:microsoft.com/office/officeart/2005/8/layout/target3"/>
    <dgm:cxn modelId="{9579F6D1-B9A8-4B77-A21F-EACB00B84D31}" type="presOf" srcId="{0A61B756-876F-4DB0-99E3-248E9E4C3BC3}" destId="{CA03316A-6109-481B-AC1D-B0FFC29016C7}" srcOrd="1" destOrd="0" presId="urn:microsoft.com/office/officeart/2005/8/layout/target3"/>
    <dgm:cxn modelId="{5862FCDE-D978-4C51-92E8-0EACD10D7BE6}" type="presParOf" srcId="{C083D8EE-534D-4E18-B572-03E1344F6931}" destId="{760CB650-48E4-4C8A-BB0D-E77B22A3DC1D}" srcOrd="0" destOrd="0" presId="urn:microsoft.com/office/officeart/2005/8/layout/target3"/>
    <dgm:cxn modelId="{4DC18F1C-D4D0-4BF5-80EC-A28CAB80BB55}" type="presParOf" srcId="{C083D8EE-534D-4E18-B572-03E1344F6931}" destId="{F516C565-CFCB-439B-8CBC-6B3D31BBDE37}" srcOrd="1" destOrd="0" presId="urn:microsoft.com/office/officeart/2005/8/layout/target3"/>
    <dgm:cxn modelId="{01F67830-F87F-41B3-8B8D-3FB4E677C9B2}" type="presParOf" srcId="{C083D8EE-534D-4E18-B572-03E1344F6931}" destId="{5AE60FA3-136C-4B2A-9B2C-CF1F4C745107}" srcOrd="2" destOrd="0" presId="urn:microsoft.com/office/officeart/2005/8/layout/target3"/>
    <dgm:cxn modelId="{291F55C0-B482-4071-9C9C-8F1B8F448C6C}" type="presParOf" srcId="{C083D8EE-534D-4E18-B572-03E1344F6931}" destId="{156DD37F-1554-43B1-B1E7-C149675F747D}" srcOrd="3" destOrd="0" presId="urn:microsoft.com/office/officeart/2005/8/layout/target3"/>
    <dgm:cxn modelId="{3324D37A-0B0B-4999-8424-0F62C1B67B4F}" type="presParOf" srcId="{C083D8EE-534D-4E18-B572-03E1344F6931}" destId="{C71B61BA-B5D0-494F-9D0E-A2E55F6F66A8}" srcOrd="4" destOrd="0" presId="urn:microsoft.com/office/officeart/2005/8/layout/target3"/>
    <dgm:cxn modelId="{77A59CD9-7EAE-4CCF-862C-9AD486AA54A3}" type="presParOf" srcId="{C083D8EE-534D-4E18-B572-03E1344F6931}" destId="{1B9BA1F7-37BA-4E4B-B3D2-6CE5B9930177}" srcOrd="5" destOrd="0" presId="urn:microsoft.com/office/officeart/2005/8/layout/target3"/>
    <dgm:cxn modelId="{0E5CEB42-1FF4-4C58-99FF-7B65A8BC479A}" type="presParOf" srcId="{C083D8EE-534D-4E18-B572-03E1344F6931}" destId="{EC99632B-7DF8-4724-8589-67CBF7D0DDB0}" srcOrd="6" destOrd="0" presId="urn:microsoft.com/office/officeart/2005/8/layout/target3"/>
    <dgm:cxn modelId="{733C1FFD-8B75-49C0-A0B3-D0B598E30C43}" type="presParOf" srcId="{C083D8EE-534D-4E18-B572-03E1344F6931}" destId="{05C1D072-9CE6-43BD-A95F-A7F85FA2C8CD}" srcOrd="7" destOrd="0" presId="urn:microsoft.com/office/officeart/2005/8/layout/target3"/>
    <dgm:cxn modelId="{35E00193-5758-40F0-82CA-61D995F6D886}" type="presParOf" srcId="{C083D8EE-534D-4E18-B572-03E1344F6931}" destId="{EB10A621-53F7-401F-BBEA-786972A9A25D}" srcOrd="8" destOrd="0" presId="urn:microsoft.com/office/officeart/2005/8/layout/target3"/>
    <dgm:cxn modelId="{4DF90242-9D28-434A-AC1C-4F4B28D199D0}" type="presParOf" srcId="{C083D8EE-534D-4E18-B572-03E1344F6931}" destId="{3CE70B03-7AA5-4926-8C6C-F18ADA888C4B}" srcOrd="9" destOrd="0" presId="urn:microsoft.com/office/officeart/2005/8/layout/target3"/>
    <dgm:cxn modelId="{1D557CAF-0F98-431C-80C1-1CEFBB1DCEB6}" type="presParOf" srcId="{C083D8EE-534D-4E18-B572-03E1344F6931}" destId="{C022047D-4693-4842-BC29-69BB20148015}" srcOrd="10" destOrd="0" presId="urn:microsoft.com/office/officeart/2005/8/layout/target3"/>
    <dgm:cxn modelId="{FC32F864-882E-4B60-992A-323FAE780D91}" type="presParOf" srcId="{C083D8EE-534D-4E18-B572-03E1344F6931}" destId="{B9D07997-8CD3-4F83-B038-629567ECD935}" srcOrd="11" destOrd="0" presId="urn:microsoft.com/office/officeart/2005/8/layout/target3"/>
    <dgm:cxn modelId="{23247262-E77B-4CCC-832A-2749371FB6D5}" type="presParOf" srcId="{C083D8EE-534D-4E18-B572-03E1344F6931}" destId="{2B8ED2C8-7D43-4B70-B411-9143053F718B}" srcOrd="12" destOrd="0" presId="urn:microsoft.com/office/officeart/2005/8/layout/target3"/>
    <dgm:cxn modelId="{56CED9A2-CDC8-45D7-A94C-3B5A0FCA7F1E}" type="presParOf" srcId="{C083D8EE-534D-4E18-B572-03E1344F6931}" destId="{CA03316A-6109-481B-AC1D-B0FFC29016C7}" srcOrd="13" destOrd="0" presId="urn:microsoft.com/office/officeart/2005/8/layout/target3"/>
    <dgm:cxn modelId="{2B127737-9014-43F0-BED1-BF1E4A8882B6}" type="presParOf" srcId="{C083D8EE-534D-4E18-B572-03E1344F6931}" destId="{4EA1E22F-2342-4C19-8543-2DD829545E9C}"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39CE7-0761-4293-AAB3-2AB4CB44F2E4}">
      <dsp:nvSpPr>
        <dsp:cNvPr id="0" name=""/>
        <dsp:cNvSpPr/>
      </dsp:nvSpPr>
      <dsp:spPr>
        <a:xfrm rot="5400000">
          <a:off x="-262469" y="266975"/>
          <a:ext cx="1749794" cy="122485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en-US" sz="5400" kern="1200" dirty="0" smtClean="0"/>
            <a:t>H</a:t>
          </a:r>
          <a:endParaRPr lang="en-US" sz="5400" kern="1200" dirty="0"/>
        </a:p>
      </dsp:txBody>
      <dsp:txXfrm rot="-5400000">
        <a:off x="1" y="616934"/>
        <a:ext cx="1224855" cy="524939"/>
      </dsp:txXfrm>
    </dsp:sp>
    <dsp:sp modelId="{533F99F2-CF33-4593-9FCC-215536E782E0}">
      <dsp:nvSpPr>
        <dsp:cNvPr id="0" name=""/>
        <dsp:cNvSpPr/>
      </dsp:nvSpPr>
      <dsp:spPr>
        <a:xfrm rot="5400000">
          <a:off x="3777245" y="-2547883"/>
          <a:ext cx="1137964" cy="6242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smtClean="0"/>
            <a:t>Humility: </a:t>
          </a:r>
          <a:r>
            <a:rPr lang="en-US" sz="1600" kern="1200" dirty="0" smtClean="0"/>
            <a:t>A sacred garment that can be worn with any outfit  (“The sweetest, </a:t>
          </a:r>
          <a:r>
            <a:rPr lang="en-US" sz="1600" kern="1200" dirty="0" err="1" smtClean="0"/>
            <a:t>lovliest</a:t>
          </a:r>
          <a:r>
            <a:rPr lang="en-US" sz="1600" kern="1200" dirty="0" smtClean="0"/>
            <a:t> flower…”)</a:t>
          </a:r>
          <a:endParaRPr lang="en-US" sz="1600" kern="1200" dirty="0"/>
        </a:p>
        <a:p>
          <a:pPr marL="114300" lvl="1" indent="-114300" algn="l" defTabSz="622300">
            <a:lnSpc>
              <a:spcPct val="90000"/>
            </a:lnSpc>
            <a:spcBef>
              <a:spcPct val="0"/>
            </a:spcBef>
            <a:spcAft>
              <a:spcPct val="15000"/>
            </a:spcAft>
            <a:buChar char="••"/>
          </a:pPr>
          <a:r>
            <a:rPr lang="en-US" sz="1400" kern="1200" dirty="0" smtClean="0"/>
            <a:t>When worn as under and outer wear, it will leave you naked of pride, ego, and selfish ambition</a:t>
          </a:r>
          <a:endParaRPr lang="en-US" sz="1400" kern="1200" dirty="0"/>
        </a:p>
      </dsp:txBody>
      <dsp:txXfrm rot="-5400000">
        <a:off x="1224856" y="60057"/>
        <a:ext cx="6187193" cy="1026862"/>
      </dsp:txXfrm>
    </dsp:sp>
    <dsp:sp modelId="{BD7DEFEB-7F53-42FA-A46B-1F4AD6593197}">
      <dsp:nvSpPr>
        <dsp:cNvPr id="0" name=""/>
        <dsp:cNvSpPr/>
      </dsp:nvSpPr>
      <dsp:spPr>
        <a:xfrm rot="5400000">
          <a:off x="-262469" y="1824448"/>
          <a:ext cx="1749794" cy="122485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en-US" sz="5400" kern="1200" dirty="0" smtClean="0"/>
            <a:t>I</a:t>
          </a:r>
          <a:endParaRPr lang="en-US" sz="5400" kern="1200" dirty="0"/>
        </a:p>
      </dsp:txBody>
      <dsp:txXfrm rot="-5400000">
        <a:off x="1" y="2174407"/>
        <a:ext cx="1224855" cy="524939"/>
      </dsp:txXfrm>
    </dsp:sp>
    <dsp:sp modelId="{A5E11DDC-2645-4E4D-B282-9D08CA38C90E}">
      <dsp:nvSpPr>
        <dsp:cNvPr id="0" name=""/>
        <dsp:cNvSpPr/>
      </dsp:nvSpPr>
      <dsp:spPr>
        <a:xfrm rot="5400000">
          <a:off x="3777544" y="-990710"/>
          <a:ext cx="1137366" cy="6242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Integrity</a:t>
          </a:r>
          <a:r>
            <a:rPr lang="en-US" sz="2200" kern="1200" dirty="0" smtClean="0"/>
            <a:t>: </a:t>
          </a:r>
          <a:r>
            <a:rPr lang="en-US" sz="1600" kern="1200" dirty="0" smtClean="0"/>
            <a:t>With or without integrity, nothing else matters</a:t>
          </a:r>
          <a:endParaRPr lang="en-US" sz="1600" kern="1200" dirty="0"/>
        </a:p>
        <a:p>
          <a:pPr marL="171450" lvl="1" indent="-171450" algn="l" defTabSz="711200">
            <a:lnSpc>
              <a:spcPct val="90000"/>
            </a:lnSpc>
            <a:spcBef>
              <a:spcPct val="0"/>
            </a:spcBef>
            <a:spcAft>
              <a:spcPct val="15000"/>
            </a:spcAft>
            <a:buChar char="••"/>
          </a:pPr>
          <a:r>
            <a:rPr lang="en-US" sz="1600" kern="1200" dirty="0" smtClean="0"/>
            <a:t>Integrity and transparency are twin brothers</a:t>
          </a:r>
          <a:endParaRPr lang="en-US" sz="1600" kern="1200" dirty="0"/>
        </a:p>
      </dsp:txBody>
      <dsp:txXfrm rot="-5400000">
        <a:off x="1224855" y="1617501"/>
        <a:ext cx="6187222" cy="1026322"/>
      </dsp:txXfrm>
    </dsp:sp>
    <dsp:sp modelId="{8E954814-3F9A-47F8-AB7C-661C3C5CEB4C}">
      <dsp:nvSpPr>
        <dsp:cNvPr id="0" name=""/>
        <dsp:cNvSpPr/>
      </dsp:nvSpPr>
      <dsp:spPr>
        <a:xfrm rot="5400000">
          <a:off x="-262469" y="3381920"/>
          <a:ext cx="1749794" cy="122485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en-US" sz="5400" kern="1200" dirty="0" smtClean="0"/>
            <a:t>T</a:t>
          </a:r>
          <a:endParaRPr lang="en-US" sz="5400" kern="1200" dirty="0"/>
        </a:p>
      </dsp:txBody>
      <dsp:txXfrm rot="-5400000">
        <a:off x="1" y="3731879"/>
        <a:ext cx="1224855" cy="524939"/>
      </dsp:txXfrm>
    </dsp:sp>
    <dsp:sp modelId="{785AA85A-584D-468B-9656-09D168115CD0}">
      <dsp:nvSpPr>
        <dsp:cNvPr id="0" name=""/>
        <dsp:cNvSpPr/>
      </dsp:nvSpPr>
      <dsp:spPr>
        <a:xfrm rot="5400000">
          <a:off x="3777544" y="566762"/>
          <a:ext cx="1137366" cy="6242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err="1" smtClean="0"/>
            <a:t>Teachability</a:t>
          </a:r>
          <a:r>
            <a:rPr lang="en-US" sz="1600" kern="1200" dirty="0" smtClean="0"/>
            <a:t>: Willingness to learn, trainable, pliable</a:t>
          </a:r>
          <a:endParaRPr lang="en-US" sz="1600" kern="1200" dirty="0"/>
        </a:p>
        <a:p>
          <a:pPr marL="171450" lvl="1" indent="-171450" algn="l" defTabSz="711200">
            <a:lnSpc>
              <a:spcPct val="90000"/>
            </a:lnSpc>
            <a:spcBef>
              <a:spcPct val="0"/>
            </a:spcBef>
            <a:spcAft>
              <a:spcPct val="15000"/>
            </a:spcAft>
            <a:buChar char="••"/>
          </a:pPr>
          <a:r>
            <a:rPr lang="en-US" sz="1600" kern="1200" dirty="0" smtClean="0"/>
            <a:t>When we cease learning, we also cease growing</a:t>
          </a:r>
          <a:endParaRPr lang="en-US" sz="1600" kern="1200" dirty="0"/>
        </a:p>
      </dsp:txBody>
      <dsp:txXfrm rot="-5400000">
        <a:off x="1224855" y="3174973"/>
        <a:ext cx="6187222" cy="10263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C5FA5C-CFD4-4A85-B356-7A7DCC4D81D4}">
      <dsp:nvSpPr>
        <dsp:cNvPr id="0" name=""/>
        <dsp:cNvSpPr/>
      </dsp:nvSpPr>
      <dsp:spPr>
        <a:xfrm rot="10800000">
          <a:off x="0" y="0"/>
          <a:ext cx="7467600" cy="1624584"/>
        </a:xfrm>
        <a:prstGeom prst="trapezoid">
          <a:avLst>
            <a:gd name="adj" fmla="val 7661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The Outer/Upper Show</a:t>
          </a:r>
          <a:endParaRPr lang="en-US" sz="3200" kern="1200" dirty="0"/>
        </a:p>
      </dsp:txBody>
      <dsp:txXfrm rot="-10800000">
        <a:off x="1306829" y="0"/>
        <a:ext cx="4853940" cy="1624584"/>
      </dsp:txXfrm>
    </dsp:sp>
    <dsp:sp modelId="{427CFB12-435B-4AC0-83CB-71603CC83FF2}">
      <dsp:nvSpPr>
        <dsp:cNvPr id="0" name=""/>
        <dsp:cNvSpPr/>
      </dsp:nvSpPr>
      <dsp:spPr>
        <a:xfrm rot="10800000">
          <a:off x="1244600" y="1624584"/>
          <a:ext cx="4978400" cy="1624584"/>
        </a:xfrm>
        <a:prstGeom prst="trapezoid">
          <a:avLst>
            <a:gd name="adj" fmla="val 7661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lvl="0" algn="ctr" defTabSz="2311400">
            <a:lnSpc>
              <a:spcPct val="90000"/>
            </a:lnSpc>
            <a:spcBef>
              <a:spcPct val="0"/>
            </a:spcBef>
            <a:spcAft>
              <a:spcPct val="35000"/>
            </a:spcAft>
          </a:pPr>
          <a:r>
            <a:rPr lang="en-US" sz="5200" kern="1200" dirty="0" smtClean="0"/>
            <a:t>The Inner Core</a:t>
          </a:r>
          <a:endParaRPr lang="en-US" sz="5200" kern="1200" dirty="0"/>
        </a:p>
      </dsp:txBody>
      <dsp:txXfrm rot="-10800000">
        <a:off x="2115819" y="1624584"/>
        <a:ext cx="3235960" cy="1624584"/>
      </dsp:txXfrm>
    </dsp:sp>
    <dsp:sp modelId="{BAB8CCFD-5EBD-4799-B2C5-4DDE6589DCB1}">
      <dsp:nvSpPr>
        <dsp:cNvPr id="0" name=""/>
        <dsp:cNvSpPr/>
      </dsp:nvSpPr>
      <dsp:spPr>
        <a:xfrm rot="10800000">
          <a:off x="2489200" y="3249168"/>
          <a:ext cx="2489200" cy="1624584"/>
        </a:xfrm>
        <a:prstGeom prst="trapezoid">
          <a:avLst>
            <a:gd name="adj" fmla="val 7661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The Under Anchor</a:t>
          </a:r>
          <a:endParaRPr lang="en-US" sz="3200" kern="1200" dirty="0"/>
        </a:p>
      </dsp:txBody>
      <dsp:txXfrm rot="-10800000">
        <a:off x="2489200" y="3249168"/>
        <a:ext cx="2489200" cy="16245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644890-A0B1-4631-B261-2A78AB4BEF4B}">
      <dsp:nvSpPr>
        <dsp:cNvPr id="0" name=""/>
        <dsp:cNvSpPr/>
      </dsp:nvSpPr>
      <dsp:spPr>
        <a:xfrm>
          <a:off x="3504562" y="1432596"/>
          <a:ext cx="229237" cy="1004279"/>
        </a:xfrm>
        <a:custGeom>
          <a:avLst/>
          <a:gdLst/>
          <a:ahLst/>
          <a:cxnLst/>
          <a:rect l="0" t="0" r="0" b="0"/>
          <a:pathLst>
            <a:path>
              <a:moveTo>
                <a:pt x="229237" y="0"/>
              </a:moveTo>
              <a:lnTo>
                <a:pt x="229237" y="1004279"/>
              </a:lnTo>
              <a:lnTo>
                <a:pt x="0" y="1004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FC171F-5DF5-4ED7-9621-CAD7278BA6CB}">
      <dsp:nvSpPr>
        <dsp:cNvPr id="0" name=""/>
        <dsp:cNvSpPr/>
      </dsp:nvSpPr>
      <dsp:spPr>
        <a:xfrm>
          <a:off x="3733800" y="1432596"/>
          <a:ext cx="2641690" cy="2008558"/>
        </a:xfrm>
        <a:custGeom>
          <a:avLst/>
          <a:gdLst/>
          <a:ahLst/>
          <a:cxnLst/>
          <a:rect l="0" t="0" r="0" b="0"/>
          <a:pathLst>
            <a:path>
              <a:moveTo>
                <a:pt x="0" y="0"/>
              </a:moveTo>
              <a:lnTo>
                <a:pt x="0" y="1779320"/>
              </a:lnTo>
              <a:lnTo>
                <a:pt x="2641690" y="1779320"/>
              </a:lnTo>
              <a:lnTo>
                <a:pt x="2641690" y="20085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5FC09A-41D7-42F5-BD2F-F6602863BF7A}">
      <dsp:nvSpPr>
        <dsp:cNvPr id="0" name=""/>
        <dsp:cNvSpPr/>
      </dsp:nvSpPr>
      <dsp:spPr>
        <a:xfrm>
          <a:off x="3688080" y="1432596"/>
          <a:ext cx="91440" cy="2008558"/>
        </a:xfrm>
        <a:custGeom>
          <a:avLst/>
          <a:gdLst/>
          <a:ahLst/>
          <a:cxnLst/>
          <a:rect l="0" t="0" r="0" b="0"/>
          <a:pathLst>
            <a:path>
              <a:moveTo>
                <a:pt x="45720" y="0"/>
              </a:moveTo>
              <a:lnTo>
                <a:pt x="45720" y="20085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9E7DB6-91DD-464D-8EF7-CCFE749384C5}">
      <dsp:nvSpPr>
        <dsp:cNvPr id="0" name=""/>
        <dsp:cNvSpPr/>
      </dsp:nvSpPr>
      <dsp:spPr>
        <a:xfrm>
          <a:off x="1092109" y="1432596"/>
          <a:ext cx="2641690" cy="2008558"/>
        </a:xfrm>
        <a:custGeom>
          <a:avLst/>
          <a:gdLst/>
          <a:ahLst/>
          <a:cxnLst/>
          <a:rect l="0" t="0" r="0" b="0"/>
          <a:pathLst>
            <a:path>
              <a:moveTo>
                <a:pt x="2641690" y="0"/>
              </a:moveTo>
              <a:lnTo>
                <a:pt x="2641690" y="1779320"/>
              </a:lnTo>
              <a:lnTo>
                <a:pt x="0" y="1779320"/>
              </a:lnTo>
              <a:lnTo>
                <a:pt x="0" y="20085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4111AA-6B21-48B9-A49F-0AB20E9B95A1}">
      <dsp:nvSpPr>
        <dsp:cNvPr id="0" name=""/>
        <dsp:cNvSpPr/>
      </dsp:nvSpPr>
      <dsp:spPr>
        <a:xfrm>
          <a:off x="2642192" y="340989"/>
          <a:ext cx="2183215" cy="10916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God</a:t>
          </a:r>
          <a:endParaRPr lang="en-US" sz="2600" kern="1200" dirty="0"/>
        </a:p>
      </dsp:txBody>
      <dsp:txXfrm>
        <a:off x="2642192" y="340989"/>
        <a:ext cx="2183215" cy="1091607"/>
      </dsp:txXfrm>
    </dsp:sp>
    <dsp:sp modelId="{6723CA08-5F72-41CD-B3C3-6FBF80D33AC2}">
      <dsp:nvSpPr>
        <dsp:cNvPr id="0" name=""/>
        <dsp:cNvSpPr/>
      </dsp:nvSpPr>
      <dsp:spPr>
        <a:xfrm>
          <a:off x="501" y="3441155"/>
          <a:ext cx="2183215" cy="10916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Grace</a:t>
          </a:r>
          <a:endParaRPr lang="en-US" sz="2600" kern="1200" dirty="0"/>
        </a:p>
      </dsp:txBody>
      <dsp:txXfrm>
        <a:off x="501" y="3441155"/>
        <a:ext cx="2183215" cy="1091607"/>
      </dsp:txXfrm>
    </dsp:sp>
    <dsp:sp modelId="{0F94EE5B-FA9A-46A6-8B4C-EA9FF5EF950C}">
      <dsp:nvSpPr>
        <dsp:cNvPr id="0" name=""/>
        <dsp:cNvSpPr/>
      </dsp:nvSpPr>
      <dsp:spPr>
        <a:xfrm>
          <a:off x="2642192" y="3441155"/>
          <a:ext cx="2183215" cy="10916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Compassion</a:t>
          </a:r>
          <a:endParaRPr lang="en-US" sz="2600" kern="1200" dirty="0"/>
        </a:p>
      </dsp:txBody>
      <dsp:txXfrm>
        <a:off x="2642192" y="3441155"/>
        <a:ext cx="2183215" cy="1091607"/>
      </dsp:txXfrm>
    </dsp:sp>
    <dsp:sp modelId="{3F304C04-409B-412C-B6D3-6BC5E6182F78}">
      <dsp:nvSpPr>
        <dsp:cNvPr id="0" name=""/>
        <dsp:cNvSpPr/>
      </dsp:nvSpPr>
      <dsp:spPr>
        <a:xfrm>
          <a:off x="5283883" y="3441155"/>
          <a:ext cx="2183215" cy="10916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Courage</a:t>
          </a:r>
          <a:endParaRPr lang="en-US" sz="2600" kern="1200" dirty="0"/>
        </a:p>
      </dsp:txBody>
      <dsp:txXfrm>
        <a:off x="5283883" y="3441155"/>
        <a:ext cx="2183215" cy="1091607"/>
      </dsp:txXfrm>
    </dsp:sp>
    <dsp:sp modelId="{2B210C50-BF59-4B51-8674-E9A1EBE2E3E2}">
      <dsp:nvSpPr>
        <dsp:cNvPr id="0" name=""/>
        <dsp:cNvSpPr/>
      </dsp:nvSpPr>
      <dsp:spPr>
        <a:xfrm>
          <a:off x="1321346" y="1891072"/>
          <a:ext cx="2183215" cy="10916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Personal Transparency</a:t>
          </a:r>
          <a:endParaRPr lang="en-US" sz="2600" kern="1200" dirty="0"/>
        </a:p>
      </dsp:txBody>
      <dsp:txXfrm>
        <a:off x="1321346" y="1891072"/>
        <a:ext cx="2183215" cy="10916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EC2DBE-8E63-4549-ABB0-6F80A1E7F52F}">
      <dsp:nvSpPr>
        <dsp:cNvPr id="0" name=""/>
        <dsp:cNvSpPr/>
      </dsp:nvSpPr>
      <dsp:spPr>
        <a:xfrm>
          <a:off x="1176292" y="1154"/>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Courage: Obstacles can make us work smarter and live wiser</a:t>
          </a:r>
          <a:endParaRPr lang="en-US" sz="2000" kern="1200" dirty="0"/>
        </a:p>
      </dsp:txBody>
      <dsp:txXfrm>
        <a:off x="1176292" y="1154"/>
        <a:ext cx="2435721" cy="1461432"/>
      </dsp:txXfrm>
    </dsp:sp>
    <dsp:sp modelId="{ABE426FF-4E4C-4535-827A-DC080B188139}">
      <dsp:nvSpPr>
        <dsp:cNvPr id="0" name=""/>
        <dsp:cNvSpPr/>
      </dsp:nvSpPr>
      <dsp:spPr>
        <a:xfrm>
          <a:off x="3855586" y="1154"/>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Compassion: He never demanded (5:18)</a:t>
          </a:r>
          <a:endParaRPr lang="en-US" sz="2000" kern="1200" dirty="0"/>
        </a:p>
      </dsp:txBody>
      <dsp:txXfrm>
        <a:off x="3855586" y="1154"/>
        <a:ext cx="2435721" cy="1461432"/>
      </dsp:txXfrm>
    </dsp:sp>
    <dsp:sp modelId="{5E22881B-FD3E-41BC-BFD1-91EF1EEE481E}">
      <dsp:nvSpPr>
        <dsp:cNvPr id="0" name=""/>
        <dsp:cNvSpPr/>
      </dsp:nvSpPr>
      <dsp:spPr>
        <a:xfrm>
          <a:off x="1176292" y="1706159"/>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Transparency: spiritual leadership is a glass house</a:t>
          </a:r>
          <a:endParaRPr lang="en-US" sz="2000" kern="1200" dirty="0"/>
        </a:p>
      </dsp:txBody>
      <dsp:txXfrm>
        <a:off x="1176292" y="1706159"/>
        <a:ext cx="2435721" cy="1461432"/>
      </dsp:txXfrm>
    </dsp:sp>
    <dsp:sp modelId="{5E39C22B-2F32-41F4-8852-26407140F4FD}">
      <dsp:nvSpPr>
        <dsp:cNvPr id="0" name=""/>
        <dsp:cNvSpPr/>
      </dsp:nvSpPr>
      <dsp:spPr>
        <a:xfrm>
          <a:off x="3855586" y="1706159"/>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Grace: Nehemiah found grace in the king’s eyes</a:t>
          </a:r>
          <a:endParaRPr lang="en-US" sz="2000" kern="1200" dirty="0"/>
        </a:p>
      </dsp:txBody>
      <dsp:txXfrm>
        <a:off x="3855586" y="1706159"/>
        <a:ext cx="2435721" cy="1461432"/>
      </dsp:txXfrm>
    </dsp:sp>
    <dsp:sp modelId="{437611C8-2F5C-48D5-9FC8-A111079AB899}">
      <dsp:nvSpPr>
        <dsp:cNvPr id="0" name=""/>
        <dsp:cNvSpPr/>
      </dsp:nvSpPr>
      <dsp:spPr>
        <a:xfrm>
          <a:off x="2515939" y="3411164"/>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“O Lord, God of Heaven”</a:t>
          </a:r>
          <a:endParaRPr lang="en-US" sz="2000" kern="1200" dirty="0"/>
        </a:p>
      </dsp:txBody>
      <dsp:txXfrm>
        <a:off x="2515939" y="3411164"/>
        <a:ext cx="2435721" cy="14614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F24F1-18F6-4753-B0C9-C88AC9A9A319}">
      <dsp:nvSpPr>
        <dsp:cNvPr id="0" name=""/>
        <dsp:cNvSpPr/>
      </dsp:nvSpPr>
      <dsp:spPr>
        <a:xfrm>
          <a:off x="687704" y="1218437"/>
          <a:ext cx="3655314" cy="36553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2FC26D-78FA-4F39-9AE2-3976F579501A}">
      <dsp:nvSpPr>
        <dsp:cNvPr id="0" name=""/>
        <dsp:cNvSpPr/>
      </dsp:nvSpPr>
      <dsp:spPr>
        <a:xfrm>
          <a:off x="1418767" y="1949500"/>
          <a:ext cx="2193188" cy="21931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EA29D9-CF61-4527-ADB2-05575ECD324E}">
      <dsp:nvSpPr>
        <dsp:cNvPr id="0" name=""/>
        <dsp:cNvSpPr/>
      </dsp:nvSpPr>
      <dsp:spPr>
        <a:xfrm>
          <a:off x="2149830" y="2680563"/>
          <a:ext cx="731062" cy="73106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53C70E-1D05-409A-BF29-5214C17E4BBE}">
      <dsp:nvSpPr>
        <dsp:cNvPr id="0" name=""/>
        <dsp:cNvSpPr/>
      </dsp:nvSpPr>
      <dsp:spPr>
        <a:xfrm>
          <a:off x="4952237" y="0"/>
          <a:ext cx="1827657" cy="10661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34290" rIns="34290" bIns="34290" numCol="1" spcCol="1270" anchor="ctr" anchorCtr="0">
          <a:noAutofit/>
        </a:bodyPr>
        <a:lstStyle/>
        <a:p>
          <a:pPr lvl="0" algn="l" defTabSz="1200150">
            <a:lnSpc>
              <a:spcPct val="90000"/>
            </a:lnSpc>
            <a:spcBef>
              <a:spcPct val="0"/>
            </a:spcBef>
            <a:spcAft>
              <a:spcPct val="35000"/>
            </a:spcAft>
          </a:pPr>
          <a:r>
            <a:rPr lang="en-US" sz="2700" kern="1200" dirty="0" smtClean="0"/>
            <a:t>Prayer: Counselor</a:t>
          </a:r>
          <a:endParaRPr lang="en-US" sz="2700" kern="1200" dirty="0"/>
        </a:p>
      </dsp:txBody>
      <dsp:txXfrm>
        <a:off x="4952237" y="0"/>
        <a:ext cx="1827657" cy="1066133"/>
      </dsp:txXfrm>
    </dsp:sp>
    <dsp:sp modelId="{539DA2C6-20C4-4F63-8930-9B161093BFF0}">
      <dsp:nvSpPr>
        <dsp:cNvPr id="0" name=""/>
        <dsp:cNvSpPr/>
      </dsp:nvSpPr>
      <dsp:spPr>
        <a:xfrm>
          <a:off x="4495323" y="533066"/>
          <a:ext cx="45691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0FA664-68E1-4824-8452-0CD0D450FA2E}">
      <dsp:nvSpPr>
        <dsp:cNvPr id="0" name=""/>
        <dsp:cNvSpPr/>
      </dsp:nvSpPr>
      <dsp:spPr>
        <a:xfrm rot="5400000">
          <a:off x="2248219" y="800818"/>
          <a:ext cx="2512419" cy="1978134"/>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A871A2-7733-4AB1-BFFA-7B9A89628950}">
      <dsp:nvSpPr>
        <dsp:cNvPr id="0" name=""/>
        <dsp:cNvSpPr/>
      </dsp:nvSpPr>
      <dsp:spPr>
        <a:xfrm>
          <a:off x="4952237" y="1066133"/>
          <a:ext cx="1827657" cy="10661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34290" rIns="34290" bIns="34290" numCol="1" spcCol="1270" anchor="ctr" anchorCtr="0">
          <a:noAutofit/>
        </a:bodyPr>
        <a:lstStyle/>
        <a:p>
          <a:pPr lvl="0" algn="l" defTabSz="1200150">
            <a:lnSpc>
              <a:spcPct val="90000"/>
            </a:lnSpc>
            <a:spcBef>
              <a:spcPct val="0"/>
            </a:spcBef>
            <a:spcAft>
              <a:spcPct val="35000"/>
            </a:spcAft>
          </a:pPr>
          <a:r>
            <a:rPr lang="en-US" sz="2700" kern="1200" dirty="0" smtClean="0"/>
            <a:t>Prayer: Fuel</a:t>
          </a:r>
          <a:endParaRPr lang="en-US" sz="2700" kern="1200" dirty="0"/>
        </a:p>
      </dsp:txBody>
      <dsp:txXfrm>
        <a:off x="4952237" y="1066133"/>
        <a:ext cx="1827657" cy="1066133"/>
      </dsp:txXfrm>
    </dsp:sp>
    <dsp:sp modelId="{BA507F87-27CA-4DB8-AC47-D66AC70BE392}">
      <dsp:nvSpPr>
        <dsp:cNvPr id="0" name=""/>
        <dsp:cNvSpPr/>
      </dsp:nvSpPr>
      <dsp:spPr>
        <a:xfrm>
          <a:off x="4495323" y="1599199"/>
          <a:ext cx="45691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7C1117-2636-4583-8393-54F80204F41E}">
      <dsp:nvSpPr>
        <dsp:cNvPr id="0" name=""/>
        <dsp:cNvSpPr/>
      </dsp:nvSpPr>
      <dsp:spPr>
        <a:xfrm rot="5400000">
          <a:off x="2787500" y="1850319"/>
          <a:ext cx="1957786" cy="1454205"/>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BF59A0-3F9D-4E47-BA3B-ED84D1FA71C0}">
      <dsp:nvSpPr>
        <dsp:cNvPr id="0" name=""/>
        <dsp:cNvSpPr/>
      </dsp:nvSpPr>
      <dsp:spPr>
        <a:xfrm>
          <a:off x="4952237" y="2132266"/>
          <a:ext cx="1827657" cy="10661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34290" rIns="34290" bIns="34290" numCol="1" spcCol="1270" anchor="ctr" anchorCtr="0">
          <a:noAutofit/>
        </a:bodyPr>
        <a:lstStyle/>
        <a:p>
          <a:pPr lvl="0" algn="l" defTabSz="1200150">
            <a:lnSpc>
              <a:spcPct val="90000"/>
            </a:lnSpc>
            <a:spcBef>
              <a:spcPct val="0"/>
            </a:spcBef>
            <a:spcAft>
              <a:spcPct val="35000"/>
            </a:spcAft>
          </a:pPr>
          <a:r>
            <a:rPr lang="en-US" sz="2700" kern="1200" dirty="0" smtClean="0"/>
            <a:t>Prayer: Weapon</a:t>
          </a:r>
          <a:endParaRPr lang="en-US" sz="2700" kern="1200" dirty="0"/>
        </a:p>
      </dsp:txBody>
      <dsp:txXfrm>
        <a:off x="4952237" y="2132266"/>
        <a:ext cx="1827657" cy="1066133"/>
      </dsp:txXfrm>
    </dsp:sp>
    <dsp:sp modelId="{97FACAD8-950E-4CE1-9D31-685BE8B0FF89}">
      <dsp:nvSpPr>
        <dsp:cNvPr id="0" name=""/>
        <dsp:cNvSpPr/>
      </dsp:nvSpPr>
      <dsp:spPr>
        <a:xfrm>
          <a:off x="4495323" y="2665333"/>
          <a:ext cx="45691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5E7802-2B0B-44A0-94CE-270423097616}">
      <dsp:nvSpPr>
        <dsp:cNvPr id="0" name=""/>
        <dsp:cNvSpPr/>
      </dsp:nvSpPr>
      <dsp:spPr>
        <a:xfrm rot="5400000">
          <a:off x="3327450" y="2898968"/>
          <a:ext cx="1398766" cy="930277"/>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0CB650-48E4-4C8A-BB0D-E77B22A3DC1D}">
      <dsp:nvSpPr>
        <dsp:cNvPr id="0" name=""/>
        <dsp:cNvSpPr/>
      </dsp:nvSpPr>
      <dsp:spPr>
        <a:xfrm>
          <a:off x="0" y="196595"/>
          <a:ext cx="4480560" cy="448056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E60FA3-136C-4B2A-9B2C-CF1F4C745107}">
      <dsp:nvSpPr>
        <dsp:cNvPr id="0" name=""/>
        <dsp:cNvSpPr/>
      </dsp:nvSpPr>
      <dsp:spPr>
        <a:xfrm>
          <a:off x="2240280" y="196595"/>
          <a:ext cx="5227319" cy="448056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Align talk &amp; walk</a:t>
          </a:r>
          <a:endParaRPr lang="en-US" sz="2800" kern="1200" dirty="0"/>
        </a:p>
      </dsp:txBody>
      <dsp:txXfrm>
        <a:off x="2240280" y="196595"/>
        <a:ext cx="2613659" cy="1344170"/>
      </dsp:txXfrm>
    </dsp:sp>
    <dsp:sp modelId="{C71B61BA-B5D0-494F-9D0E-A2E55F6F66A8}">
      <dsp:nvSpPr>
        <dsp:cNvPr id="0" name=""/>
        <dsp:cNvSpPr/>
      </dsp:nvSpPr>
      <dsp:spPr>
        <a:xfrm>
          <a:off x="784099" y="1540766"/>
          <a:ext cx="2912361" cy="291236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9BA1F7-37BA-4E4B-B3D2-6CE5B9930177}">
      <dsp:nvSpPr>
        <dsp:cNvPr id="0" name=""/>
        <dsp:cNvSpPr/>
      </dsp:nvSpPr>
      <dsp:spPr>
        <a:xfrm>
          <a:off x="2240280" y="1540766"/>
          <a:ext cx="5227319" cy="291236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Call a sacred assembly” </a:t>
          </a:r>
          <a:r>
            <a:rPr lang="en-US" sz="1200" kern="1200" dirty="0" smtClean="0"/>
            <a:t>(Joel 2:15)</a:t>
          </a:r>
          <a:endParaRPr lang="en-US" sz="1200" kern="1200" dirty="0"/>
        </a:p>
      </dsp:txBody>
      <dsp:txXfrm>
        <a:off x="2240280" y="1540766"/>
        <a:ext cx="2613659" cy="1344166"/>
      </dsp:txXfrm>
    </dsp:sp>
    <dsp:sp modelId="{05C1D072-9CE6-43BD-A95F-A7F85FA2C8CD}">
      <dsp:nvSpPr>
        <dsp:cNvPr id="0" name=""/>
        <dsp:cNvSpPr/>
      </dsp:nvSpPr>
      <dsp:spPr>
        <a:xfrm>
          <a:off x="1568196" y="2884933"/>
          <a:ext cx="1344166" cy="1344166"/>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10A621-53F7-401F-BBEA-786972A9A25D}">
      <dsp:nvSpPr>
        <dsp:cNvPr id="0" name=""/>
        <dsp:cNvSpPr/>
      </dsp:nvSpPr>
      <dsp:spPr>
        <a:xfrm>
          <a:off x="2240280" y="2884933"/>
          <a:ext cx="5227319" cy="134416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Believe, Behave, &amp; Bow</a:t>
          </a:r>
          <a:endParaRPr lang="en-US" sz="2800" kern="1200" dirty="0"/>
        </a:p>
      </dsp:txBody>
      <dsp:txXfrm>
        <a:off x="2240280" y="2884933"/>
        <a:ext cx="2613659" cy="1344166"/>
      </dsp:txXfrm>
    </dsp:sp>
    <dsp:sp modelId="{C022047D-4693-4842-BC29-69BB20148015}">
      <dsp:nvSpPr>
        <dsp:cNvPr id="0" name=""/>
        <dsp:cNvSpPr/>
      </dsp:nvSpPr>
      <dsp:spPr>
        <a:xfrm>
          <a:off x="4853940" y="196595"/>
          <a:ext cx="2613659" cy="134417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smtClean="0"/>
            <a:t>Align profession and practice</a:t>
          </a:r>
          <a:endParaRPr lang="en-US" sz="2300" kern="1200" dirty="0"/>
        </a:p>
        <a:p>
          <a:pPr marL="228600" lvl="1" indent="-228600" algn="l" defTabSz="1022350">
            <a:lnSpc>
              <a:spcPct val="90000"/>
            </a:lnSpc>
            <a:spcBef>
              <a:spcPct val="0"/>
            </a:spcBef>
            <a:spcAft>
              <a:spcPct val="15000"/>
            </a:spcAft>
            <a:buChar char="••"/>
          </a:pPr>
          <a:r>
            <a:rPr lang="en-US" sz="2300" kern="1200" dirty="0" smtClean="0"/>
            <a:t>U R the gospel!</a:t>
          </a:r>
          <a:endParaRPr lang="en-US" sz="2300" kern="1200" dirty="0"/>
        </a:p>
      </dsp:txBody>
      <dsp:txXfrm>
        <a:off x="4853940" y="196595"/>
        <a:ext cx="2613659" cy="1344170"/>
      </dsp:txXfrm>
    </dsp:sp>
    <dsp:sp modelId="{2B8ED2C8-7D43-4B70-B411-9143053F718B}">
      <dsp:nvSpPr>
        <dsp:cNvPr id="0" name=""/>
        <dsp:cNvSpPr/>
      </dsp:nvSpPr>
      <dsp:spPr>
        <a:xfrm>
          <a:off x="4853940" y="1540766"/>
          <a:ext cx="2613659" cy="134416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smtClean="0"/>
            <a:t>Confess</a:t>
          </a:r>
          <a:endParaRPr lang="en-US" sz="2300" kern="1200" dirty="0"/>
        </a:p>
        <a:p>
          <a:pPr marL="228600" lvl="1" indent="-228600" algn="l" defTabSz="1022350">
            <a:lnSpc>
              <a:spcPct val="90000"/>
            </a:lnSpc>
            <a:spcBef>
              <a:spcPct val="0"/>
            </a:spcBef>
            <a:spcAft>
              <a:spcPct val="15000"/>
            </a:spcAft>
            <a:buChar char="••"/>
          </a:pPr>
          <a:r>
            <a:rPr lang="en-US" sz="2300" kern="1200" dirty="0" smtClean="0"/>
            <a:t>Commit</a:t>
          </a:r>
          <a:endParaRPr lang="en-US" sz="2300" kern="1200" dirty="0"/>
        </a:p>
      </dsp:txBody>
      <dsp:txXfrm>
        <a:off x="4853940" y="1540766"/>
        <a:ext cx="2613659" cy="1344166"/>
      </dsp:txXfrm>
    </dsp:sp>
    <dsp:sp modelId="{4EA1E22F-2342-4C19-8543-2DD829545E9C}">
      <dsp:nvSpPr>
        <dsp:cNvPr id="0" name=""/>
        <dsp:cNvSpPr/>
      </dsp:nvSpPr>
      <dsp:spPr>
        <a:xfrm>
          <a:off x="4853940" y="2884933"/>
          <a:ext cx="2613659" cy="134416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Behavior follows belief</a:t>
          </a:r>
          <a:endParaRPr lang="en-US" sz="2000" kern="1200" dirty="0"/>
        </a:p>
        <a:p>
          <a:pPr marL="228600" lvl="1" indent="-228600" algn="l" defTabSz="889000">
            <a:lnSpc>
              <a:spcPct val="90000"/>
            </a:lnSpc>
            <a:spcBef>
              <a:spcPct val="0"/>
            </a:spcBef>
            <a:spcAft>
              <a:spcPct val="15000"/>
            </a:spcAft>
            <a:buChar char="••"/>
          </a:pPr>
          <a:r>
            <a:rPr lang="en-US" sz="2000" kern="1200" dirty="0" smtClean="0"/>
            <a:t>Give God the Glory </a:t>
          </a:r>
          <a:r>
            <a:rPr lang="en-US" sz="1200" kern="1200" dirty="0" smtClean="0"/>
            <a:t>(Jn. 12:32)</a:t>
          </a:r>
          <a:endParaRPr lang="en-US" sz="1200" kern="1200" dirty="0"/>
        </a:p>
      </dsp:txBody>
      <dsp:txXfrm>
        <a:off x="4853940" y="2884933"/>
        <a:ext cx="2613659" cy="134416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C73E9-375F-4BF4-8A81-0958A84FF2AB}" type="datetimeFigureOut">
              <a:rPr lang="en-US" smtClean="0"/>
              <a:pPr/>
              <a:t>2/25/13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BB485-D49F-4364-A335-BD91580A99B9}" type="slidenum">
              <a:rPr lang="en-US" smtClean="0"/>
              <a:pPr/>
              <a:t>‹#›</a:t>
            </a:fld>
            <a:endParaRPr lang="en-US"/>
          </a:p>
        </p:txBody>
      </p:sp>
    </p:spTree>
    <p:extLst>
      <p:ext uri="{BB962C8B-B14F-4D97-AF65-F5344CB8AC3E}">
        <p14:creationId xmlns:p14="http://schemas.microsoft.com/office/powerpoint/2010/main" val="54457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Courage:</a:t>
            </a:r>
            <a:r>
              <a:rPr lang="en-US" baseline="0" dirty="0" smtClean="0"/>
              <a:t>  The CAVE people</a:t>
            </a:r>
            <a:endParaRPr lang="en-US" dirty="0"/>
          </a:p>
        </p:txBody>
      </p:sp>
      <p:sp>
        <p:nvSpPr>
          <p:cNvPr id="4" name="Slide Number Placeholder 3"/>
          <p:cNvSpPr>
            <a:spLocks noGrp="1"/>
          </p:cNvSpPr>
          <p:nvPr>
            <p:ph type="sldNum" sz="quarter" idx="10"/>
          </p:nvPr>
        </p:nvSpPr>
        <p:spPr/>
        <p:txBody>
          <a:bodyPr/>
          <a:lstStyle/>
          <a:p>
            <a:fld id="{58CBB485-D49F-4364-A335-BD91580A99B9}"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91ECA62-A8D3-4E95-A1B4-B2253414615A}" type="datetimeFigureOut">
              <a:rPr lang="en-US" smtClean="0"/>
              <a:pPr/>
              <a:t>2/25/13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B242C54-9430-40B7-9EE0-2C1F130417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1ECA62-A8D3-4E95-A1B4-B2253414615A}"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42C54-9430-40B7-9EE0-2C1F130417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1ECA62-A8D3-4E95-A1B4-B2253414615A}" type="datetimeFigureOut">
              <a:rPr lang="en-US" smtClean="0"/>
              <a:pPr/>
              <a:t>2/25/13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42C54-9430-40B7-9EE0-2C1F130417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91ECA62-A8D3-4E95-A1B4-B2253414615A}" type="datetimeFigureOut">
              <a:rPr lang="en-US" smtClean="0"/>
              <a:pPr/>
              <a:t>2/25/13</a:t>
            </a:fld>
            <a:endParaRPr lang="en-US"/>
          </a:p>
        </p:txBody>
      </p:sp>
      <p:sp>
        <p:nvSpPr>
          <p:cNvPr id="9" name="Slide Number Placeholder 8"/>
          <p:cNvSpPr>
            <a:spLocks noGrp="1"/>
          </p:cNvSpPr>
          <p:nvPr>
            <p:ph type="sldNum" sz="quarter" idx="15"/>
          </p:nvPr>
        </p:nvSpPr>
        <p:spPr/>
        <p:txBody>
          <a:bodyPr rtlCol="0"/>
          <a:lstStyle/>
          <a:p>
            <a:fld id="{4B242C54-9430-40B7-9EE0-2C1F130417A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91ECA62-A8D3-4E95-A1B4-B2253414615A}" type="datetimeFigureOut">
              <a:rPr lang="en-US" smtClean="0"/>
              <a:pPr/>
              <a:t>2/25/13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B242C54-9430-40B7-9EE0-2C1F130417A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91ECA62-A8D3-4E95-A1B4-B2253414615A}" type="datetimeFigureOut">
              <a:rPr lang="en-US" smtClean="0"/>
              <a:pPr/>
              <a:t>2/25/13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42C54-9430-40B7-9EE0-2C1F130417A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91ECA62-A8D3-4E95-A1B4-B2253414615A}" type="datetimeFigureOut">
              <a:rPr lang="en-US" smtClean="0"/>
              <a:pPr/>
              <a:t>2/25/13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242C54-9430-40B7-9EE0-2C1F130417A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91ECA62-A8D3-4E95-A1B4-B2253414615A}" type="datetimeFigureOut">
              <a:rPr lang="en-US" smtClean="0"/>
              <a:pPr/>
              <a:t>2/25/13</a:t>
            </a:fld>
            <a:endParaRPr lang="en-US"/>
          </a:p>
        </p:txBody>
      </p:sp>
      <p:sp>
        <p:nvSpPr>
          <p:cNvPr id="7" name="Slide Number Placeholder 6"/>
          <p:cNvSpPr>
            <a:spLocks noGrp="1"/>
          </p:cNvSpPr>
          <p:nvPr>
            <p:ph type="sldNum" sz="quarter" idx="11"/>
          </p:nvPr>
        </p:nvSpPr>
        <p:spPr/>
        <p:txBody>
          <a:bodyPr rtlCol="0"/>
          <a:lstStyle/>
          <a:p>
            <a:fld id="{4B242C54-9430-40B7-9EE0-2C1F130417A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1ECA62-A8D3-4E95-A1B4-B2253414615A}" type="datetimeFigureOut">
              <a:rPr lang="en-US" smtClean="0"/>
              <a:pPr/>
              <a:t>2/25/13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242C54-9430-40B7-9EE0-2C1F130417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91ECA62-A8D3-4E95-A1B4-B2253414615A}" type="datetimeFigureOut">
              <a:rPr lang="en-US" smtClean="0"/>
              <a:pPr/>
              <a:t>2/25/13</a:t>
            </a:fld>
            <a:endParaRPr lang="en-US"/>
          </a:p>
        </p:txBody>
      </p:sp>
      <p:sp>
        <p:nvSpPr>
          <p:cNvPr id="22" name="Slide Number Placeholder 21"/>
          <p:cNvSpPr>
            <a:spLocks noGrp="1"/>
          </p:cNvSpPr>
          <p:nvPr>
            <p:ph type="sldNum" sz="quarter" idx="15"/>
          </p:nvPr>
        </p:nvSpPr>
        <p:spPr/>
        <p:txBody>
          <a:bodyPr rtlCol="0"/>
          <a:lstStyle/>
          <a:p>
            <a:fld id="{4B242C54-9430-40B7-9EE0-2C1F130417A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91ECA62-A8D3-4E95-A1B4-B2253414615A}" type="datetimeFigureOut">
              <a:rPr lang="en-US" smtClean="0"/>
              <a:pPr/>
              <a:t>2/25/13</a:t>
            </a:fld>
            <a:endParaRPr lang="en-US"/>
          </a:p>
        </p:txBody>
      </p:sp>
      <p:sp>
        <p:nvSpPr>
          <p:cNvPr id="18" name="Slide Number Placeholder 17"/>
          <p:cNvSpPr>
            <a:spLocks noGrp="1"/>
          </p:cNvSpPr>
          <p:nvPr>
            <p:ph type="sldNum" sz="quarter" idx="11"/>
          </p:nvPr>
        </p:nvSpPr>
        <p:spPr/>
        <p:txBody>
          <a:bodyPr rtlCol="0"/>
          <a:lstStyle/>
          <a:p>
            <a:fld id="{4B242C54-9430-40B7-9EE0-2C1F130417A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91ECA62-A8D3-4E95-A1B4-B2253414615A}" type="datetimeFigureOut">
              <a:rPr lang="en-US" smtClean="0"/>
              <a:pPr/>
              <a:t>2/25/13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B242C54-9430-40B7-9EE0-2C1F130417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Roo.mckenzie@seccsda.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981200"/>
            <a:ext cx="6172200" cy="1600200"/>
          </a:xfrm>
        </p:spPr>
        <p:txBody>
          <a:bodyPr>
            <a:normAutofit fontScale="90000"/>
          </a:bodyPr>
          <a:lstStyle/>
          <a:p>
            <a:r>
              <a:rPr lang="en-US" dirty="0" smtClean="0"/>
              <a:t/>
            </a:r>
            <a:br>
              <a:rPr lang="en-US" dirty="0" smtClean="0"/>
            </a:br>
            <a:r>
              <a:rPr lang="en-US" dirty="0" smtClean="0"/>
              <a:t>Spiritual Leadership - Leading From a </a:t>
            </a:r>
            <a:r>
              <a:rPr lang="en-US" i="1" dirty="0" smtClean="0"/>
              <a:t>Sanctified</a:t>
            </a:r>
            <a:r>
              <a:rPr lang="en-US" dirty="0" smtClean="0"/>
              <a:t> Heart</a:t>
            </a:r>
            <a:endParaRPr lang="en-US" dirty="0"/>
          </a:p>
        </p:txBody>
      </p:sp>
      <p:sp>
        <p:nvSpPr>
          <p:cNvPr id="3" name="Subtitle 2"/>
          <p:cNvSpPr>
            <a:spLocks noGrp="1"/>
          </p:cNvSpPr>
          <p:nvPr>
            <p:ph type="subTitle" idx="1"/>
          </p:nvPr>
        </p:nvSpPr>
        <p:spPr/>
        <p:txBody>
          <a:bodyPr/>
          <a:lstStyle/>
          <a:p>
            <a:r>
              <a:rPr lang="en-US" dirty="0" smtClean="0"/>
              <a:t>By L. </a:t>
            </a:r>
            <a:r>
              <a:rPr lang="en-US" dirty="0" err="1" smtClean="0"/>
              <a:t>Roo</a:t>
            </a:r>
            <a:r>
              <a:rPr lang="en-US" dirty="0" smtClean="0"/>
              <a:t> McKenzie, </a:t>
            </a:r>
            <a:r>
              <a:rPr lang="en-US" dirty="0" err="1" smtClean="0"/>
              <a:t>Ed.D</a:t>
            </a:r>
            <a:r>
              <a:rPr lang="en-US" dirty="0" smtClean="0"/>
              <a:t>.</a:t>
            </a:r>
          </a:p>
          <a:p>
            <a:r>
              <a:rPr lang="en-US" dirty="0" smtClean="0"/>
              <a:t>Education Evangelist, SECC</a:t>
            </a:r>
          </a:p>
          <a:p>
            <a:r>
              <a:rPr lang="en-US" dirty="0" smtClean="0"/>
              <a:t>Covenant Consulting Concepts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Nehemiah Model of Spiritual Leadership</a:t>
            </a:r>
            <a:endParaRPr lang="en-US" dirty="0"/>
          </a:p>
        </p:txBody>
      </p:sp>
      <p:sp>
        <p:nvSpPr>
          <p:cNvPr id="3" name="Content Placeholder 2"/>
          <p:cNvSpPr>
            <a:spLocks noGrp="1"/>
          </p:cNvSpPr>
          <p:nvPr>
            <p:ph sz="quarter" idx="1"/>
          </p:nvPr>
        </p:nvSpPr>
        <p:spPr/>
        <p:txBody>
          <a:bodyPr/>
          <a:lstStyle/>
          <a:p>
            <a:r>
              <a:rPr lang="en-US" dirty="0" smtClean="0"/>
              <a:t>The Nehemiah Moment: A vision born of God becomes a moral imperative</a:t>
            </a:r>
          </a:p>
          <a:p>
            <a:r>
              <a:rPr lang="en-US" dirty="0" smtClean="0"/>
              <a:t>Before he undertook to build the wall, he built his life spiritually</a:t>
            </a:r>
          </a:p>
          <a:p>
            <a:r>
              <a:rPr lang="en-US" dirty="0" smtClean="0"/>
              <a:t>Nehemiah served an heathen king with integrity*** (He was a man of the  inner core)</a:t>
            </a:r>
          </a:p>
          <a:p>
            <a:r>
              <a:rPr lang="en-US" dirty="0" smtClean="0"/>
              <a:t>Nehemiah was serving in enemy territory</a:t>
            </a:r>
          </a:p>
          <a:p>
            <a:r>
              <a:rPr lang="en-US" dirty="0" smtClean="0"/>
              <a:t>When he heard the report of the state of Jerusalem, he went into action immediately – Prayer (Neh. 1:5)</a:t>
            </a:r>
          </a:p>
          <a:p>
            <a:r>
              <a:rPr lang="en-US" dirty="0" smtClean="0"/>
              <a:t>Prayer is an acknowledgement of man’s inadequacy and God’s sufficiency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“Prayer-works” ignite Heaven’s Fireworks!</a:t>
            </a:r>
            <a:endParaRPr lang="en-US" dirty="0"/>
          </a:p>
        </p:txBody>
      </p:sp>
      <p:sp>
        <p:nvSpPr>
          <p:cNvPr id="3" name="Content Placeholder 2"/>
          <p:cNvSpPr>
            <a:spLocks noGrp="1"/>
          </p:cNvSpPr>
          <p:nvPr>
            <p:ph sz="quarter" idx="1"/>
          </p:nvPr>
        </p:nvSpPr>
        <p:spPr/>
        <p:txBody>
          <a:bodyPr/>
          <a:lstStyle/>
          <a:p>
            <a:r>
              <a:rPr lang="en-US" sz="2000" i="1" dirty="0" smtClean="0"/>
              <a:t>“If My people who are called by My name, will humble themselves and pray, and seek My face, and turn from their wicked ways; then I will hear from heaven and will forgive their sin and heal their land.” (II Chron. 7:14)</a:t>
            </a:r>
            <a:endParaRPr lang="en-US" sz="2000" b="1" i="1" dirty="0" smtClean="0"/>
          </a:p>
          <a:p>
            <a:r>
              <a:rPr lang="en-US" b="1" dirty="0" smtClean="0"/>
              <a:t>Man’s Part:</a:t>
            </a:r>
          </a:p>
          <a:p>
            <a:r>
              <a:rPr lang="en-US" dirty="0" smtClean="0"/>
              <a:t>Humble and pray</a:t>
            </a:r>
          </a:p>
          <a:p>
            <a:r>
              <a:rPr lang="en-US" dirty="0" smtClean="0"/>
              <a:t>Seek and pray</a:t>
            </a:r>
          </a:p>
          <a:p>
            <a:r>
              <a:rPr lang="en-US" dirty="0" smtClean="0"/>
              <a:t>Turn and pray</a:t>
            </a:r>
          </a:p>
          <a:p>
            <a:r>
              <a:rPr lang="en-US" b="1" dirty="0" smtClean="0"/>
              <a:t>God’s Part:</a:t>
            </a:r>
          </a:p>
          <a:p>
            <a:r>
              <a:rPr lang="en-US" dirty="0" smtClean="0"/>
              <a:t>Hear and forgive</a:t>
            </a:r>
          </a:p>
          <a:p>
            <a:r>
              <a:rPr lang="en-US" i="1" dirty="0" smtClean="0"/>
              <a:t>Heal</a:t>
            </a:r>
            <a:r>
              <a:rPr lang="en-US" dirty="0" smtClean="0"/>
              <a:t> their land – that healing is </a:t>
            </a:r>
            <a:r>
              <a:rPr lang="en-US" i="1" dirty="0" smtClean="0"/>
              <a:t>all-inclusive</a:t>
            </a:r>
            <a:endParaRPr lang="en-US"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Leading through Prayer:</a:t>
            </a:r>
            <a:r>
              <a:rPr lang="en-US" sz="2000" dirty="0" smtClean="0"/>
              <a:t> Mother Theresa’s Prayer</a:t>
            </a:r>
            <a:endParaRPr lang="en-US" sz="2000" dirty="0"/>
          </a:p>
        </p:txBody>
      </p:sp>
      <p:sp>
        <p:nvSpPr>
          <p:cNvPr id="3" name="Content Placeholder 2"/>
          <p:cNvSpPr>
            <a:spLocks noGrp="1"/>
          </p:cNvSpPr>
          <p:nvPr>
            <p:ph sz="quarter" idx="1"/>
          </p:nvPr>
        </p:nvSpPr>
        <p:spPr/>
        <p:txBody>
          <a:bodyPr>
            <a:normAutofit lnSpcReduction="10000"/>
          </a:bodyPr>
          <a:lstStyle/>
          <a:p>
            <a:r>
              <a:rPr lang="en-US" dirty="0" smtClean="0"/>
              <a:t>Dearest Lord,</a:t>
            </a:r>
          </a:p>
          <a:p>
            <a:r>
              <a:rPr lang="en-US" dirty="0" smtClean="0"/>
              <a:t>May I see You today and everyday in the person of each patient, and whilst nursing them, minister unto You.</a:t>
            </a:r>
          </a:p>
          <a:p>
            <a:r>
              <a:rPr lang="en-US" dirty="0" smtClean="0"/>
              <a:t>Though You hide yourself behind the unattractive disguise of the difficult patient, the irritable, exacting, and unreasonable;</a:t>
            </a:r>
          </a:p>
          <a:p>
            <a:r>
              <a:rPr lang="en-US" dirty="0" smtClean="0"/>
              <a:t>May I still recognize You and say, “Jesus, my patient, how sweet it is to serve You.”</a:t>
            </a:r>
          </a:p>
          <a:p>
            <a:r>
              <a:rPr lang="en-US" dirty="0" smtClean="0"/>
              <a:t>Lord, give me this seeing faith. Then my work will never be monotonous.</a:t>
            </a:r>
          </a:p>
          <a:p>
            <a:r>
              <a:rPr lang="en-US" dirty="0" smtClean="0"/>
              <a:t>I will find joy in humoring the fancies and gratifying the wishes of my patients.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Mother Theresa’s Prayer</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O, beloved patient, how doubly dear you are to me, when you personify Christ.</a:t>
            </a:r>
          </a:p>
          <a:p>
            <a:r>
              <a:rPr lang="en-US" dirty="0" smtClean="0"/>
              <a:t>And what a privilege is mine to be allowed to serve You.</a:t>
            </a:r>
          </a:p>
          <a:p>
            <a:r>
              <a:rPr lang="en-US" dirty="0" smtClean="0"/>
              <a:t>Sweetest Lord, make me appreciative of the dignity of my vocation and its responsibilities.</a:t>
            </a:r>
          </a:p>
          <a:p>
            <a:r>
              <a:rPr lang="en-US" dirty="0" smtClean="0"/>
              <a:t>Never permit me to disgrace it by giving way to coldness, unkindness, impatience.</a:t>
            </a:r>
          </a:p>
          <a:p>
            <a:r>
              <a:rPr lang="en-US" dirty="0" smtClean="0"/>
              <a:t>And O God, while You are Jesus my patient</a:t>
            </a:r>
          </a:p>
          <a:p>
            <a:r>
              <a:rPr lang="en-US" dirty="0" smtClean="0"/>
              <a:t>Deign also to be to me a patient Jesus,</a:t>
            </a:r>
          </a:p>
          <a:p>
            <a:r>
              <a:rPr lang="en-US" dirty="0" smtClean="0"/>
              <a:t>Bearing with my faults, looking only to my intention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Mother Theresa’s Prayer</a:t>
            </a:r>
            <a:endParaRPr lang="en-US" dirty="0"/>
          </a:p>
        </p:txBody>
      </p:sp>
      <p:sp>
        <p:nvSpPr>
          <p:cNvPr id="3" name="Content Placeholder 2"/>
          <p:cNvSpPr>
            <a:spLocks noGrp="1"/>
          </p:cNvSpPr>
          <p:nvPr>
            <p:ph sz="quarter" idx="1"/>
          </p:nvPr>
        </p:nvSpPr>
        <p:spPr/>
        <p:txBody>
          <a:bodyPr/>
          <a:lstStyle/>
          <a:p>
            <a:pPr>
              <a:buNone/>
            </a:pPr>
            <a:r>
              <a:rPr lang="en-US" dirty="0" smtClean="0"/>
              <a:t>Which is to love and serve You, in the person of Your sick.</a:t>
            </a:r>
          </a:p>
          <a:p>
            <a:r>
              <a:rPr lang="en-US" dirty="0" smtClean="0"/>
              <a:t>Lord, increase my faith, and bless my efforts, and my work, now and forevermore. Amen!</a:t>
            </a:r>
          </a:p>
          <a:p>
            <a:endParaRPr lang="en-US" dirty="0" smtClean="0"/>
          </a:p>
          <a:p>
            <a:r>
              <a:rPr lang="en-US" dirty="0" err="1" smtClean="0"/>
              <a:t>Jabez</a:t>
            </a:r>
            <a:r>
              <a:rPr lang="en-US" dirty="0" smtClean="0"/>
              <a:t>: </a:t>
            </a:r>
            <a:r>
              <a:rPr lang="en-US" i="1" dirty="0" smtClean="0"/>
              <a:t>“O that You would bless me and enlarge my territory! Let your hand be with me, and keep me from harm so that I will be free from pain. And the Lord answered His request.” (</a:t>
            </a:r>
            <a:r>
              <a:rPr lang="en-US" i="1" dirty="0" err="1" smtClean="0"/>
              <a:t>IChron</a:t>
            </a:r>
            <a:r>
              <a:rPr lang="en-US" i="1" dirty="0" smtClean="0"/>
              <a:t>. 4:9/10)</a:t>
            </a:r>
            <a:endParaRPr lang="en-US"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Spiritual Leadership Imperatives</a:t>
            </a:r>
            <a:endParaRPr lang="en-US" dirty="0"/>
          </a:p>
        </p:txBody>
      </p:sp>
      <p:graphicFrame>
        <p:nvGraphicFramePr>
          <p:cNvPr id="4" name="Content Placeholder 3"/>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Nehemiah’s Model of: </a:t>
            </a:r>
            <a:r>
              <a:rPr lang="en-US" i="1" dirty="0" smtClean="0"/>
              <a:t>Living</a:t>
            </a:r>
            <a:r>
              <a:rPr lang="en-US" dirty="0" smtClean="0"/>
              <a:t> Your Leadership</a:t>
            </a:r>
            <a:endParaRPr lang="en-US" dirty="0"/>
          </a:p>
        </p:txBody>
      </p:sp>
      <p:graphicFrame>
        <p:nvGraphicFramePr>
          <p:cNvPr id="6" name="Content Placeholder 5"/>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DNA of Nehemiah’s Model of Spiritual Leadership</a:t>
            </a:r>
            <a:endParaRPr lang="en-US" dirty="0"/>
          </a:p>
        </p:txBody>
      </p:sp>
      <p:graphicFrame>
        <p:nvGraphicFramePr>
          <p:cNvPr id="4" name="Content Placeholder 3"/>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Conclusion: Spiritual leadership Vs. “Ego-shipping”</a:t>
            </a:r>
            <a:endParaRPr lang="en-US" dirty="0"/>
          </a:p>
        </p:txBody>
      </p:sp>
      <p:sp>
        <p:nvSpPr>
          <p:cNvPr id="3" name="Content Placeholder 2"/>
          <p:cNvSpPr>
            <a:spLocks noGrp="1"/>
          </p:cNvSpPr>
          <p:nvPr>
            <p:ph sz="quarter" idx="1"/>
          </p:nvPr>
        </p:nvSpPr>
        <p:spPr/>
        <p:txBody>
          <a:bodyPr>
            <a:normAutofit/>
          </a:bodyPr>
          <a:lstStyle/>
          <a:p>
            <a:endParaRPr lang="en-US" dirty="0" smtClean="0"/>
          </a:p>
          <a:p>
            <a:r>
              <a:rPr lang="en-US" dirty="0" smtClean="0"/>
              <a:t>Spiritual leadership is not something you </a:t>
            </a:r>
            <a:r>
              <a:rPr lang="en-US" i="1" dirty="0" smtClean="0"/>
              <a:t>do.</a:t>
            </a:r>
            <a:r>
              <a:rPr lang="en-US" dirty="0" smtClean="0"/>
              <a:t>  It is something You </a:t>
            </a:r>
            <a:r>
              <a:rPr lang="en-US" i="1" dirty="0" smtClean="0"/>
              <a:t>are!</a:t>
            </a:r>
          </a:p>
          <a:p>
            <a:r>
              <a:rPr lang="en-US" dirty="0" smtClean="0"/>
              <a:t>If you doubt that there is a significant difference between the life and outcomes of spiritual leadership, take a moment to compare the life of David and Saul, Daniel and Nebuchadnezzar.</a:t>
            </a:r>
          </a:p>
          <a:p>
            <a:endParaRPr lang="en-US" dirty="0" smtClean="0"/>
          </a:p>
          <a:p>
            <a:r>
              <a:rPr lang="en-US" b="1" i="1" dirty="0" smtClean="0"/>
              <a:t>“God opposes the proud but gives grace to the humble” (I Peter 5:5).</a:t>
            </a:r>
          </a:p>
          <a:p>
            <a:r>
              <a:rPr lang="en-US" sz="1200" b="1" dirty="0" smtClean="0"/>
              <a:t>First Prayer of Nehemiah: Neh. 1:</a:t>
            </a:r>
          </a:p>
          <a:p>
            <a:r>
              <a:rPr lang="en-US" sz="1200" b="1" dirty="0" smtClean="0"/>
              <a:t>5-11</a:t>
            </a:r>
            <a:endParaRPr lang="en-US" sz="12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b="1" i="1" dirty="0" smtClean="0"/>
              <a:t>Let’s Do It! “Just do it!”</a:t>
            </a:r>
            <a:br>
              <a:rPr lang="en-US" sz="4800" b="1" i="1" dirty="0" smtClean="0"/>
            </a:br>
            <a:r>
              <a:rPr lang="en-US" sz="1600" b="1" i="1" dirty="0" smtClean="0"/>
              <a:t>“</a:t>
            </a:r>
            <a:r>
              <a:rPr lang="en-US" sz="1400" b="1" i="1" dirty="0" smtClean="0"/>
              <a:t>Whatever happens, conduct yourselves in a manner worthy of the gospel of Christ.” Phi. 1:27</a:t>
            </a:r>
            <a:endParaRPr lang="en-US" sz="4800" b="1" i="1" dirty="0"/>
          </a:p>
        </p:txBody>
      </p:sp>
      <p:graphicFrame>
        <p:nvGraphicFramePr>
          <p:cNvPr id="4" name="Content Placeholder 3"/>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Strategic Design of This Webinar</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Solution-Focused Leadership (SFL)</a:t>
            </a:r>
          </a:p>
          <a:p>
            <a:r>
              <a:rPr lang="en-US" dirty="0" smtClean="0"/>
              <a:t>Harvard Business Model (HBM)</a:t>
            </a:r>
          </a:p>
          <a:p>
            <a:r>
              <a:rPr lang="en-US" sz="3600" b="1" dirty="0" smtClean="0"/>
              <a:t>What</a:t>
            </a:r>
            <a:r>
              <a:rPr lang="en-US" dirty="0" smtClean="0"/>
              <a:t> is the problem?</a:t>
            </a:r>
          </a:p>
          <a:p>
            <a:r>
              <a:rPr lang="en-US" sz="3600" b="1" dirty="0" smtClean="0"/>
              <a:t>Why</a:t>
            </a:r>
            <a:r>
              <a:rPr lang="en-US" dirty="0" smtClean="0"/>
              <a:t> is the problem?</a:t>
            </a:r>
          </a:p>
          <a:p>
            <a:r>
              <a:rPr lang="en-US" dirty="0" smtClean="0"/>
              <a:t>What are the solution </a:t>
            </a:r>
            <a:r>
              <a:rPr lang="en-US" sz="3600" b="1" dirty="0" smtClean="0"/>
              <a:t>options?</a:t>
            </a:r>
          </a:p>
          <a:p>
            <a:r>
              <a:rPr lang="en-US" dirty="0" smtClean="0"/>
              <a:t>What will we </a:t>
            </a:r>
            <a:r>
              <a:rPr lang="en-US" sz="3600" b="1" dirty="0" smtClean="0"/>
              <a:t>do?</a:t>
            </a:r>
          </a:p>
          <a:p>
            <a:r>
              <a:rPr lang="en-US" b="1" dirty="0" smtClean="0"/>
              <a:t>Abilene Paradox</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Services and Contact Information</a:t>
            </a:r>
            <a:endParaRPr lang="en-US" dirty="0"/>
          </a:p>
        </p:txBody>
      </p:sp>
      <p:sp>
        <p:nvSpPr>
          <p:cNvPr id="3" name="Content Placeholder 2"/>
          <p:cNvSpPr>
            <a:spLocks noGrp="1"/>
          </p:cNvSpPr>
          <p:nvPr>
            <p:ph sz="quarter" idx="1"/>
          </p:nvPr>
        </p:nvSpPr>
        <p:spPr/>
        <p:txBody>
          <a:bodyPr>
            <a:normAutofit fontScale="85000" lnSpcReduction="20000"/>
          </a:bodyPr>
          <a:lstStyle/>
          <a:p>
            <a:r>
              <a:rPr lang="en-US" b="1" dirty="0" smtClean="0"/>
              <a:t>Services:</a:t>
            </a:r>
          </a:p>
          <a:p>
            <a:r>
              <a:rPr lang="en-US" dirty="0" smtClean="0"/>
              <a:t>Strategic planning for schools and churches</a:t>
            </a:r>
          </a:p>
          <a:p>
            <a:r>
              <a:rPr lang="en-US" dirty="0" smtClean="0"/>
              <a:t>Leadership seminars/workshops</a:t>
            </a:r>
          </a:p>
          <a:p>
            <a:r>
              <a:rPr lang="en-US" dirty="0" smtClean="0"/>
              <a:t>Teacher in-service</a:t>
            </a:r>
          </a:p>
          <a:p>
            <a:r>
              <a:rPr lang="en-US" dirty="0" smtClean="0"/>
              <a:t>Education rallies/sermons</a:t>
            </a:r>
          </a:p>
          <a:p>
            <a:r>
              <a:rPr lang="en-US" dirty="0" smtClean="0"/>
              <a:t>Children’s ministries</a:t>
            </a:r>
          </a:p>
          <a:p>
            <a:r>
              <a:rPr lang="en-US" dirty="0" smtClean="0"/>
              <a:t>Keynoting &amp; motivational speaking</a:t>
            </a:r>
          </a:p>
          <a:p>
            <a:r>
              <a:rPr lang="en-US" dirty="0" smtClean="0"/>
              <a:t>Colloquiums</a:t>
            </a:r>
          </a:p>
          <a:p>
            <a:r>
              <a:rPr lang="en-US" dirty="0" smtClean="0"/>
              <a:t>Personal and organizational mission statement development </a:t>
            </a:r>
          </a:p>
          <a:p>
            <a:r>
              <a:rPr lang="en-US" dirty="0" smtClean="0"/>
              <a:t>Custom poems for individuals and special occasions </a:t>
            </a:r>
            <a:endParaRPr lang="en-US" b="1" dirty="0" smtClean="0"/>
          </a:p>
          <a:p>
            <a:r>
              <a:rPr lang="en-US" b="1" dirty="0" smtClean="0"/>
              <a:t>Contact:</a:t>
            </a:r>
          </a:p>
          <a:p>
            <a:r>
              <a:rPr lang="en-US" dirty="0" smtClean="0"/>
              <a:t>L. </a:t>
            </a:r>
            <a:r>
              <a:rPr lang="en-US" dirty="0" err="1" smtClean="0"/>
              <a:t>Roo</a:t>
            </a:r>
            <a:r>
              <a:rPr lang="en-US" dirty="0" smtClean="0"/>
              <a:t> McKenzie, Covenant Consulting Concepts</a:t>
            </a:r>
          </a:p>
          <a:p>
            <a:r>
              <a:rPr lang="en-US" dirty="0" smtClean="0">
                <a:hlinkClick r:id="rId2"/>
              </a:rPr>
              <a:t>Roo.mckenzie@seccsda.org</a:t>
            </a:r>
            <a:endParaRPr lang="en-US" dirty="0" smtClean="0"/>
          </a:p>
          <a:p>
            <a:r>
              <a:rPr lang="en-US" dirty="0" smtClean="0"/>
              <a:t>Phone: 909.496.3135</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Hypothesis – </a:t>
            </a:r>
            <a:r>
              <a:rPr lang="en-US" sz="2400" b="1" i="1" dirty="0" smtClean="0"/>
              <a:t>Differentiated leadership**</a:t>
            </a:r>
            <a:endParaRPr lang="en-US" sz="2400" b="1" i="1"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r>
              <a:rPr lang="en-US" dirty="0" smtClean="0"/>
              <a:t>There </a:t>
            </a:r>
            <a:r>
              <a:rPr lang="en-US" i="1" dirty="0" smtClean="0"/>
              <a:t>is</a:t>
            </a:r>
            <a:r>
              <a:rPr lang="en-US" dirty="0" smtClean="0"/>
              <a:t> a significant difference </a:t>
            </a:r>
            <a:r>
              <a:rPr lang="en-US" b="1" i="1" dirty="0" smtClean="0"/>
              <a:t>(the margin of excellence)</a:t>
            </a:r>
            <a:r>
              <a:rPr lang="en-US" dirty="0" smtClean="0"/>
              <a:t> between the leadership </a:t>
            </a:r>
            <a:r>
              <a:rPr lang="en-US" sz="3000" dirty="0" smtClean="0"/>
              <a:t>style and outcomes of those who lead from a sanctified heart and those who lead from an ego-centered heart. </a:t>
            </a:r>
            <a:r>
              <a:rPr lang="en-US" sz="1900" dirty="0" smtClean="0"/>
              <a:t>(David and Saul, Elijah and Jezebel, John and Judas)</a:t>
            </a:r>
          </a:p>
          <a:p>
            <a:endParaRPr lang="en-US" sz="3000" dirty="0" smtClean="0"/>
          </a:p>
          <a:p>
            <a:r>
              <a:rPr lang="en-US" b="1" i="1" dirty="0" smtClean="0"/>
              <a:t>“For the eyes of the Lord range throughout the earth to strengthen those whose hearts are fully committed to Him” (II Chron. 16:9)</a:t>
            </a:r>
          </a:p>
          <a:p>
            <a:r>
              <a:rPr lang="en-US" dirty="0" smtClean="0"/>
              <a:t>Spiritual leadership is not self-emergent.  It needs a trigger </a:t>
            </a:r>
            <a:r>
              <a:rPr lang="en-US" b="1" i="1" dirty="0" smtClean="0"/>
              <a:t>(conversion, humility, integrity &amp; sincerity)</a:t>
            </a:r>
            <a:r>
              <a:rPr lang="en-US" dirty="0" smtClean="0"/>
              <a:t> to ignite it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THINK ON THESE THINGS</a:t>
            </a:r>
            <a:br>
              <a:rPr lang="en-US" dirty="0" smtClean="0"/>
            </a:br>
            <a:r>
              <a:rPr lang="en-US" dirty="0" smtClean="0"/>
              <a:t>solution-focused Leadership</a:t>
            </a:r>
            <a:endParaRPr lang="en-US" dirty="0"/>
          </a:p>
        </p:txBody>
      </p:sp>
      <p:sp>
        <p:nvSpPr>
          <p:cNvPr id="3" name="Content Placeholder 2"/>
          <p:cNvSpPr>
            <a:spLocks noGrp="1"/>
          </p:cNvSpPr>
          <p:nvPr>
            <p:ph sz="quarter" idx="1"/>
          </p:nvPr>
        </p:nvSpPr>
        <p:spPr/>
        <p:txBody>
          <a:bodyPr/>
          <a:lstStyle/>
          <a:p>
            <a:endParaRPr lang="en-US" dirty="0" smtClean="0"/>
          </a:p>
          <a:p>
            <a:endParaRPr lang="en-US" dirty="0"/>
          </a:p>
          <a:p>
            <a:r>
              <a:rPr lang="en-US" dirty="0" smtClean="0"/>
              <a:t>The world will be an amazingly better place when the </a:t>
            </a:r>
            <a:r>
              <a:rPr lang="en-US" b="1" dirty="0" smtClean="0"/>
              <a:t>power of love</a:t>
            </a:r>
            <a:r>
              <a:rPr lang="en-US" dirty="0" smtClean="0"/>
              <a:t> replaces the </a:t>
            </a:r>
            <a:r>
              <a:rPr lang="en-US" b="1" dirty="0" smtClean="0"/>
              <a:t>love of power</a:t>
            </a:r>
          </a:p>
          <a:p>
            <a:r>
              <a:rPr lang="en-US" b="1" dirty="0" smtClean="0"/>
              <a:t>Pathology of Power: </a:t>
            </a:r>
            <a:r>
              <a:rPr lang="en-US" dirty="0" smtClean="0"/>
              <a:t>Since the fall man, we have sought independence from God’s control, as though we were gods ourselves, and could control our own destiny.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Challenge: lead from a heart of love</a:t>
            </a: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r>
              <a:rPr lang="en-US" dirty="0" smtClean="0"/>
              <a:t>Only God has the perfect balance of love and power. In humans, there is an inverse relationship between love and power: the more love one has the less power he desires and displays, and the more power one desires and has, the less love he displays.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Leadership Reality</a:t>
            </a: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r>
              <a:rPr lang="en-US" dirty="0" smtClean="0"/>
              <a:t>“We can’t lead someone else to the light while we are standing in the dark.”</a:t>
            </a:r>
          </a:p>
          <a:p>
            <a:r>
              <a:rPr lang="en-US" dirty="0" smtClean="0"/>
              <a:t>“Dead hearts cannot revive cold hearts.”</a:t>
            </a:r>
          </a:p>
          <a:p>
            <a:r>
              <a:rPr lang="en-US" dirty="0" smtClean="0"/>
              <a:t>“A leader ought to be sincere, whether he means it or not.”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Spiritual Leadership: First Things First</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EZRA – A man of Priorities plus!</a:t>
            </a:r>
          </a:p>
          <a:p>
            <a:r>
              <a:rPr lang="en-US" dirty="0" smtClean="0"/>
              <a:t>“Despite their fear of the peoples around them, they built the altar on its foundation, and sacrificed burnt offerings  on it to the Lord, both the MORNING and EVENING  sacrifices.” (Ezra 3:3)</a:t>
            </a:r>
          </a:p>
          <a:p>
            <a:r>
              <a:rPr lang="en-US" dirty="0" smtClean="0"/>
              <a:t>The ALTAR will ALTER your past, present, and future.</a:t>
            </a:r>
          </a:p>
          <a:p>
            <a:pPr marL="0" indent="0">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Authentic Living &amp; Spiritual Leadership</a:t>
            </a:r>
            <a:br>
              <a:rPr lang="en-US" dirty="0" smtClean="0"/>
            </a:br>
            <a:r>
              <a:rPr lang="en-US" sz="1600" b="1" dirty="0" smtClean="0"/>
              <a:t>CPA-</a:t>
            </a:r>
            <a:r>
              <a:rPr lang="en-US" sz="1600" dirty="0" smtClean="0"/>
              <a:t> Certified private/public apostle</a:t>
            </a:r>
            <a:br>
              <a:rPr lang="en-US" sz="1600" dirty="0" smtClean="0"/>
            </a:br>
            <a:r>
              <a:rPr lang="en-US" sz="1600" b="1" dirty="0" smtClean="0"/>
              <a:t>KFC</a:t>
            </a:r>
            <a:r>
              <a:rPr lang="en-US" sz="1600" dirty="0" smtClean="0"/>
              <a:t> – Known followers of Christ</a:t>
            </a:r>
            <a:endParaRPr lang="en-US" sz="16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33666866"/>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 Ship, an Iceberg and a Leader</a:t>
            </a:r>
            <a:br>
              <a:rPr lang="en-US" dirty="0" smtClean="0"/>
            </a:br>
            <a:r>
              <a:rPr lang="en-US" sz="2000" dirty="0" smtClean="0"/>
              <a:t>“Our leadership boat floats not because of what is seen, but because of what is not seen.”  </a:t>
            </a:r>
            <a:r>
              <a:rPr lang="en-US" sz="2000" dirty="0" err="1" smtClean="0"/>
              <a:t>Rooism</a:t>
            </a:r>
            <a:r>
              <a:rPr lang="en-US" sz="2000" dirty="0" smtClean="0"/>
              <a:t> II</a:t>
            </a:r>
            <a:endParaRPr lang="en-US" sz="2000" dirty="0"/>
          </a:p>
        </p:txBody>
      </p:sp>
      <p:graphicFrame>
        <p:nvGraphicFramePr>
          <p:cNvPr id="4" name="Content Placeholder 3"/>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2662</TotalTime>
  <Words>1268</Words>
  <Application>Microsoft Macintosh PowerPoint</Application>
  <PresentationFormat>On-screen Show (4:3)</PresentationFormat>
  <Paragraphs>141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Oriel</vt:lpstr>
      <vt:lpstr> Spiritual Leadership - Leading From a Sanctified Heart</vt:lpstr>
      <vt:lpstr>Strategic Design of This Webinar</vt:lpstr>
      <vt:lpstr>Hypothesis – Differentiated leadership**</vt:lpstr>
      <vt:lpstr>THINK ON THESE THINGS solution-focused Leadership</vt:lpstr>
      <vt:lpstr>Challenge: lead from a heart of love</vt:lpstr>
      <vt:lpstr>Leadership Reality</vt:lpstr>
      <vt:lpstr>Spiritual Leadership: First Things First</vt:lpstr>
      <vt:lpstr>Authentic Living &amp; Spiritual Leadership CPA- Certified private/public apostle KFC – Known followers of Christ</vt:lpstr>
      <vt:lpstr>A Ship, an Iceberg and a Leader “Our leadership boat floats not because of what is seen, but because of what is not seen.”  Rooism II</vt:lpstr>
      <vt:lpstr>The Nehemiah Model of Spiritual Leadership</vt:lpstr>
      <vt:lpstr>“Prayer-works” ignite Heaven’s Fireworks!</vt:lpstr>
      <vt:lpstr>Leading through Prayer: Mother Theresa’s Prayer</vt:lpstr>
      <vt:lpstr>Mother Theresa’s Prayer</vt:lpstr>
      <vt:lpstr>Mother Theresa’s Prayer</vt:lpstr>
      <vt:lpstr>Spiritual Leadership Imperatives</vt:lpstr>
      <vt:lpstr>Nehemiah’s Model of: Living Your Leadership</vt:lpstr>
      <vt:lpstr>The DNA of Nehemiah’s Model of Spiritual Leadership</vt:lpstr>
      <vt:lpstr>The Conclusion: Spiritual leadership Vs. “Ego-shipping”</vt:lpstr>
      <vt:lpstr>Let’s Do It! “Just do it!” “Whatever happens, conduct yourselves in a manner worthy of the gospel of Christ.” Phi. 1:27</vt:lpstr>
      <vt:lpstr>Services and Contact Information</vt:lpstr>
    </vt:vector>
  </TitlesOfParts>
  <Company>Loma Linda Academy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From The Heart</dc:title>
  <dc:creator>L Roo McKenzie</dc:creator>
  <cp:lastModifiedBy>Ruth Urdaneta</cp:lastModifiedBy>
  <cp:revision>73</cp:revision>
  <dcterms:created xsi:type="dcterms:W3CDTF">2011-04-26T14:41:34Z</dcterms:created>
  <dcterms:modified xsi:type="dcterms:W3CDTF">2013-02-25T16:45:17Z</dcterms:modified>
</cp:coreProperties>
</file>