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3"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109"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1B27D-15A3-493B-A0F2-CD2E6AE2212B}" type="doc">
      <dgm:prSet loTypeId="urn:microsoft.com/office/officeart/2005/8/layout/arrow2" loCatId="process" qsTypeId="urn:microsoft.com/office/officeart/2005/8/quickstyle/simple1" qsCatId="simple" csTypeId="urn:microsoft.com/office/officeart/2005/8/colors/accent1_2" csCatId="accent1" phldr="1"/>
      <dgm:spPr/>
    </dgm:pt>
    <dgm:pt modelId="{D151844B-90F5-4A1A-8741-D6BCC5423237}">
      <dgm:prSet phldrT="[Text]"/>
      <dgm:spPr/>
      <dgm:t>
        <a:bodyPr/>
        <a:lstStyle/>
        <a:p>
          <a:r>
            <a:rPr lang="en-US" dirty="0" smtClean="0"/>
            <a:t>1.Houston, we have a problem.</a:t>
          </a:r>
          <a:endParaRPr lang="en-US" dirty="0"/>
        </a:p>
      </dgm:t>
    </dgm:pt>
    <dgm:pt modelId="{60D7D0F9-7F5D-4B20-B8A2-B900079FE002}" type="parTrans" cxnId="{1B886576-5761-4DCA-89B4-E9FCC4452B90}">
      <dgm:prSet/>
      <dgm:spPr/>
      <dgm:t>
        <a:bodyPr/>
        <a:lstStyle/>
        <a:p>
          <a:endParaRPr lang="en-US"/>
        </a:p>
      </dgm:t>
    </dgm:pt>
    <dgm:pt modelId="{3364226A-A087-4ABD-9E12-FB5BA56A1665}" type="sibTrans" cxnId="{1B886576-5761-4DCA-89B4-E9FCC4452B90}">
      <dgm:prSet/>
      <dgm:spPr/>
      <dgm:t>
        <a:bodyPr/>
        <a:lstStyle/>
        <a:p>
          <a:endParaRPr lang="en-US"/>
        </a:p>
      </dgm:t>
    </dgm:pt>
    <dgm:pt modelId="{A2E43373-50FF-4783-9399-4959FD2891F3}">
      <dgm:prSet phldrT="[Text]"/>
      <dgm:spPr/>
      <dgm:t>
        <a:bodyPr/>
        <a:lstStyle/>
        <a:p>
          <a:r>
            <a:rPr lang="en-US" dirty="0" smtClean="0"/>
            <a:t>2. I know what to do. I’m just not doing it.</a:t>
          </a:r>
          <a:endParaRPr lang="en-US" dirty="0"/>
        </a:p>
      </dgm:t>
    </dgm:pt>
    <dgm:pt modelId="{DDA72136-44DD-4CFA-951C-5C81463527CD}" type="parTrans" cxnId="{542B1912-D4F2-4BB9-93C0-4B5E13CE0F5E}">
      <dgm:prSet/>
      <dgm:spPr/>
      <dgm:t>
        <a:bodyPr/>
        <a:lstStyle/>
        <a:p>
          <a:endParaRPr lang="en-US"/>
        </a:p>
      </dgm:t>
    </dgm:pt>
    <dgm:pt modelId="{1A75E6A7-C1D5-422D-8A61-0CD1DCC0D7F6}" type="sibTrans" cxnId="{542B1912-D4F2-4BB9-93C0-4B5E13CE0F5E}">
      <dgm:prSet/>
      <dgm:spPr/>
      <dgm:t>
        <a:bodyPr/>
        <a:lstStyle/>
        <a:p>
          <a:endParaRPr lang="en-US"/>
        </a:p>
      </dgm:t>
    </dgm:pt>
    <dgm:pt modelId="{3166C438-548C-4CAE-8E8F-6E3CA49A4C62}">
      <dgm:prSet phldrT="[Text]"/>
      <dgm:spPr/>
      <dgm:t>
        <a:bodyPr/>
        <a:lstStyle/>
        <a:p>
          <a:r>
            <a:rPr lang="en-US" dirty="0" smtClean="0"/>
            <a:t>3. Holding my own, but not really progressing as I would like.</a:t>
          </a:r>
          <a:endParaRPr lang="en-US" dirty="0"/>
        </a:p>
      </dgm:t>
    </dgm:pt>
    <dgm:pt modelId="{8E9D4544-769D-4B0C-8CB1-88F89F4BCEFB}" type="parTrans" cxnId="{21D9A827-E3BD-4BF9-BFD4-36DEBF9B6F1B}">
      <dgm:prSet/>
      <dgm:spPr/>
      <dgm:t>
        <a:bodyPr/>
        <a:lstStyle/>
        <a:p>
          <a:endParaRPr lang="en-US"/>
        </a:p>
      </dgm:t>
    </dgm:pt>
    <dgm:pt modelId="{D127BB78-A892-4921-822B-D5E9D3E9BC3A}" type="sibTrans" cxnId="{21D9A827-E3BD-4BF9-BFD4-36DEBF9B6F1B}">
      <dgm:prSet/>
      <dgm:spPr/>
      <dgm:t>
        <a:bodyPr/>
        <a:lstStyle/>
        <a:p>
          <a:endParaRPr lang="en-US"/>
        </a:p>
      </dgm:t>
    </dgm:pt>
    <dgm:pt modelId="{250396DE-C5CB-496F-B080-5591C4D90BAD}">
      <dgm:prSet phldrT="[Text]"/>
      <dgm:spPr/>
      <dgm:t>
        <a:bodyPr/>
        <a:lstStyle/>
        <a:p>
          <a:r>
            <a:rPr lang="en-US" dirty="0" smtClean="0"/>
            <a:t>5. Following God’s plan for my Life.</a:t>
          </a:r>
          <a:endParaRPr lang="en-US" dirty="0"/>
        </a:p>
      </dgm:t>
    </dgm:pt>
    <dgm:pt modelId="{EC5FABC9-8D3C-4EF7-85AD-5BBA5A72661C}" type="parTrans" cxnId="{97931459-D273-4B29-BC6A-9D5E0F78896C}">
      <dgm:prSet/>
      <dgm:spPr/>
      <dgm:t>
        <a:bodyPr/>
        <a:lstStyle/>
        <a:p>
          <a:endParaRPr lang="en-US"/>
        </a:p>
      </dgm:t>
    </dgm:pt>
    <dgm:pt modelId="{69D47425-976A-410E-8E73-D3CCFC7F34C4}" type="sibTrans" cxnId="{97931459-D273-4B29-BC6A-9D5E0F78896C}">
      <dgm:prSet/>
      <dgm:spPr/>
      <dgm:t>
        <a:bodyPr/>
        <a:lstStyle/>
        <a:p>
          <a:endParaRPr lang="en-US"/>
        </a:p>
      </dgm:t>
    </dgm:pt>
    <dgm:pt modelId="{F98A5CDE-C347-466F-8D21-BB3D70FE5E09}">
      <dgm:prSet phldrT="[Text]"/>
      <dgm:spPr/>
      <dgm:t>
        <a:bodyPr/>
        <a:lstStyle/>
        <a:p>
          <a:r>
            <a:rPr lang="en-US" dirty="0" smtClean="0"/>
            <a:t>4. Not Bad; I’m a work in progress.</a:t>
          </a:r>
          <a:endParaRPr lang="en-US" dirty="0"/>
        </a:p>
      </dgm:t>
    </dgm:pt>
    <dgm:pt modelId="{6CB8DE74-6A6B-498A-B20A-9A66181C5876}" type="parTrans" cxnId="{F7922309-550A-45B1-B198-E06E63D91B85}">
      <dgm:prSet/>
      <dgm:spPr/>
      <dgm:t>
        <a:bodyPr/>
        <a:lstStyle/>
        <a:p>
          <a:endParaRPr lang="en-US"/>
        </a:p>
      </dgm:t>
    </dgm:pt>
    <dgm:pt modelId="{FB3105E3-A668-4CCB-9F3A-28F549E14FC9}" type="sibTrans" cxnId="{F7922309-550A-45B1-B198-E06E63D91B85}">
      <dgm:prSet/>
      <dgm:spPr/>
      <dgm:t>
        <a:bodyPr/>
        <a:lstStyle/>
        <a:p>
          <a:endParaRPr lang="en-US"/>
        </a:p>
      </dgm:t>
    </dgm:pt>
    <dgm:pt modelId="{9714CE4C-FC89-4DF0-9FBB-623264499ACC}" type="pres">
      <dgm:prSet presAssocID="{A8E1B27D-15A3-493B-A0F2-CD2E6AE2212B}" presName="arrowDiagram" presStyleCnt="0">
        <dgm:presLayoutVars>
          <dgm:chMax val="5"/>
          <dgm:dir/>
          <dgm:resizeHandles val="exact"/>
        </dgm:presLayoutVars>
      </dgm:prSet>
      <dgm:spPr/>
    </dgm:pt>
    <dgm:pt modelId="{6BEF583E-FADB-4BA8-AF29-34FABA0915C3}" type="pres">
      <dgm:prSet presAssocID="{A8E1B27D-15A3-493B-A0F2-CD2E6AE2212B}" presName="arrow" presStyleLbl="bgShp" presStyleIdx="0" presStyleCnt="1"/>
      <dgm:spPr/>
    </dgm:pt>
    <dgm:pt modelId="{EFF977FF-93D2-407A-8D39-9779BD66E49C}" type="pres">
      <dgm:prSet presAssocID="{A8E1B27D-15A3-493B-A0F2-CD2E6AE2212B}" presName="arrowDiagram5" presStyleCnt="0"/>
      <dgm:spPr/>
    </dgm:pt>
    <dgm:pt modelId="{CB1AE2FC-EFEF-4C89-9468-9EC5F025BD60}" type="pres">
      <dgm:prSet presAssocID="{D151844B-90F5-4A1A-8741-D6BCC5423237}" presName="bullet5a" presStyleLbl="node1" presStyleIdx="0" presStyleCnt="5"/>
      <dgm:spPr/>
    </dgm:pt>
    <dgm:pt modelId="{C205F3A5-D66D-4B37-BE84-690E4AF5F170}" type="pres">
      <dgm:prSet presAssocID="{D151844B-90F5-4A1A-8741-D6BCC5423237}" presName="textBox5a" presStyleLbl="revTx" presStyleIdx="0" presStyleCnt="5">
        <dgm:presLayoutVars>
          <dgm:bulletEnabled val="1"/>
        </dgm:presLayoutVars>
      </dgm:prSet>
      <dgm:spPr/>
      <dgm:t>
        <a:bodyPr/>
        <a:lstStyle/>
        <a:p>
          <a:endParaRPr lang="en-US"/>
        </a:p>
      </dgm:t>
    </dgm:pt>
    <dgm:pt modelId="{05B3A5CC-FD05-434D-8AA0-78B1753984BC}" type="pres">
      <dgm:prSet presAssocID="{A2E43373-50FF-4783-9399-4959FD2891F3}" presName="bullet5b" presStyleLbl="node1" presStyleIdx="1" presStyleCnt="5"/>
      <dgm:spPr/>
    </dgm:pt>
    <dgm:pt modelId="{CD51E3B7-9374-4893-85D4-9BC449D6AAF8}" type="pres">
      <dgm:prSet presAssocID="{A2E43373-50FF-4783-9399-4959FD2891F3}" presName="textBox5b" presStyleLbl="revTx" presStyleIdx="1" presStyleCnt="5">
        <dgm:presLayoutVars>
          <dgm:bulletEnabled val="1"/>
        </dgm:presLayoutVars>
      </dgm:prSet>
      <dgm:spPr/>
      <dgm:t>
        <a:bodyPr/>
        <a:lstStyle/>
        <a:p>
          <a:endParaRPr lang="en-US"/>
        </a:p>
      </dgm:t>
    </dgm:pt>
    <dgm:pt modelId="{9DEC88E1-F245-4B0D-8154-EA29B5616FB7}" type="pres">
      <dgm:prSet presAssocID="{3166C438-548C-4CAE-8E8F-6E3CA49A4C62}" presName="bullet5c" presStyleLbl="node1" presStyleIdx="2" presStyleCnt="5"/>
      <dgm:spPr/>
    </dgm:pt>
    <dgm:pt modelId="{D04157C1-6627-4314-9AC5-353BF7BFF8BD}" type="pres">
      <dgm:prSet presAssocID="{3166C438-548C-4CAE-8E8F-6E3CA49A4C62}" presName="textBox5c" presStyleLbl="revTx" presStyleIdx="2" presStyleCnt="5" custScaleX="125907">
        <dgm:presLayoutVars>
          <dgm:bulletEnabled val="1"/>
        </dgm:presLayoutVars>
      </dgm:prSet>
      <dgm:spPr/>
      <dgm:t>
        <a:bodyPr/>
        <a:lstStyle/>
        <a:p>
          <a:endParaRPr lang="en-US"/>
        </a:p>
      </dgm:t>
    </dgm:pt>
    <dgm:pt modelId="{60C38C43-6580-47FA-9177-57B22097619B}" type="pres">
      <dgm:prSet presAssocID="{F98A5CDE-C347-466F-8D21-BB3D70FE5E09}" presName="bullet5d" presStyleLbl="node1" presStyleIdx="3" presStyleCnt="5"/>
      <dgm:spPr/>
    </dgm:pt>
    <dgm:pt modelId="{8CDC1856-8F8F-439E-9449-3325E97A6ABD}" type="pres">
      <dgm:prSet presAssocID="{F98A5CDE-C347-466F-8D21-BB3D70FE5E09}" presName="textBox5d" presStyleLbl="revTx" presStyleIdx="3" presStyleCnt="5">
        <dgm:presLayoutVars>
          <dgm:bulletEnabled val="1"/>
        </dgm:presLayoutVars>
      </dgm:prSet>
      <dgm:spPr/>
      <dgm:t>
        <a:bodyPr/>
        <a:lstStyle/>
        <a:p>
          <a:endParaRPr lang="en-US"/>
        </a:p>
      </dgm:t>
    </dgm:pt>
    <dgm:pt modelId="{9901DF1F-E91E-4339-9198-7559BD8EA056}" type="pres">
      <dgm:prSet presAssocID="{250396DE-C5CB-496F-B080-5591C4D90BAD}" presName="bullet5e" presStyleLbl="node1" presStyleIdx="4" presStyleCnt="5"/>
      <dgm:spPr/>
    </dgm:pt>
    <dgm:pt modelId="{67829FA9-4B41-4BE7-A342-3797077FE00E}" type="pres">
      <dgm:prSet presAssocID="{250396DE-C5CB-496F-B080-5591C4D90BAD}" presName="textBox5e" presStyleLbl="revTx" presStyleIdx="4" presStyleCnt="5">
        <dgm:presLayoutVars>
          <dgm:bulletEnabled val="1"/>
        </dgm:presLayoutVars>
      </dgm:prSet>
      <dgm:spPr/>
      <dgm:t>
        <a:bodyPr/>
        <a:lstStyle/>
        <a:p>
          <a:endParaRPr lang="en-US"/>
        </a:p>
      </dgm:t>
    </dgm:pt>
  </dgm:ptLst>
  <dgm:cxnLst>
    <dgm:cxn modelId="{21D9A827-E3BD-4BF9-BFD4-36DEBF9B6F1B}" srcId="{A8E1B27D-15A3-493B-A0F2-CD2E6AE2212B}" destId="{3166C438-548C-4CAE-8E8F-6E3CA49A4C62}" srcOrd="2" destOrd="0" parTransId="{8E9D4544-769D-4B0C-8CB1-88F89F4BCEFB}" sibTransId="{D127BB78-A892-4921-822B-D5E9D3E9BC3A}"/>
    <dgm:cxn modelId="{2E16A143-18CF-4F9D-A5C6-9FAC2D130CBF}" type="presOf" srcId="{A2E43373-50FF-4783-9399-4959FD2891F3}" destId="{CD51E3B7-9374-4893-85D4-9BC449D6AAF8}" srcOrd="0" destOrd="0" presId="urn:microsoft.com/office/officeart/2005/8/layout/arrow2"/>
    <dgm:cxn modelId="{542B1912-D4F2-4BB9-93C0-4B5E13CE0F5E}" srcId="{A8E1B27D-15A3-493B-A0F2-CD2E6AE2212B}" destId="{A2E43373-50FF-4783-9399-4959FD2891F3}" srcOrd="1" destOrd="0" parTransId="{DDA72136-44DD-4CFA-951C-5C81463527CD}" sibTransId="{1A75E6A7-C1D5-422D-8A61-0CD1DCC0D7F6}"/>
    <dgm:cxn modelId="{F7922309-550A-45B1-B198-E06E63D91B85}" srcId="{A8E1B27D-15A3-493B-A0F2-CD2E6AE2212B}" destId="{F98A5CDE-C347-466F-8D21-BB3D70FE5E09}" srcOrd="3" destOrd="0" parTransId="{6CB8DE74-6A6B-498A-B20A-9A66181C5876}" sibTransId="{FB3105E3-A668-4CCB-9F3A-28F549E14FC9}"/>
    <dgm:cxn modelId="{97931459-D273-4B29-BC6A-9D5E0F78896C}" srcId="{A8E1B27D-15A3-493B-A0F2-CD2E6AE2212B}" destId="{250396DE-C5CB-496F-B080-5591C4D90BAD}" srcOrd="4" destOrd="0" parTransId="{EC5FABC9-8D3C-4EF7-85AD-5BBA5A72661C}" sibTransId="{69D47425-976A-410E-8E73-D3CCFC7F34C4}"/>
    <dgm:cxn modelId="{1B886576-5761-4DCA-89B4-E9FCC4452B90}" srcId="{A8E1B27D-15A3-493B-A0F2-CD2E6AE2212B}" destId="{D151844B-90F5-4A1A-8741-D6BCC5423237}" srcOrd="0" destOrd="0" parTransId="{60D7D0F9-7F5D-4B20-B8A2-B900079FE002}" sibTransId="{3364226A-A087-4ABD-9E12-FB5BA56A1665}"/>
    <dgm:cxn modelId="{58C67D6B-BEAB-4DEA-9693-A06A9D6E83D5}" type="presOf" srcId="{D151844B-90F5-4A1A-8741-D6BCC5423237}" destId="{C205F3A5-D66D-4B37-BE84-690E4AF5F170}" srcOrd="0" destOrd="0" presId="urn:microsoft.com/office/officeart/2005/8/layout/arrow2"/>
    <dgm:cxn modelId="{216A4D34-92BE-4838-B7B4-A1315EEC5BD8}" type="presOf" srcId="{A8E1B27D-15A3-493B-A0F2-CD2E6AE2212B}" destId="{9714CE4C-FC89-4DF0-9FBB-623264499ACC}" srcOrd="0" destOrd="0" presId="urn:microsoft.com/office/officeart/2005/8/layout/arrow2"/>
    <dgm:cxn modelId="{8A0E3E5E-1B0B-4D37-9C73-D0855CDA990C}" type="presOf" srcId="{3166C438-548C-4CAE-8E8F-6E3CA49A4C62}" destId="{D04157C1-6627-4314-9AC5-353BF7BFF8BD}" srcOrd="0" destOrd="0" presId="urn:microsoft.com/office/officeart/2005/8/layout/arrow2"/>
    <dgm:cxn modelId="{3E833F73-A04E-4451-A8B4-79E74282AEAE}" type="presOf" srcId="{250396DE-C5CB-496F-B080-5591C4D90BAD}" destId="{67829FA9-4B41-4BE7-A342-3797077FE00E}" srcOrd="0" destOrd="0" presId="urn:microsoft.com/office/officeart/2005/8/layout/arrow2"/>
    <dgm:cxn modelId="{B4B61BF8-2A1F-43D1-BBF5-21968191BA7B}" type="presOf" srcId="{F98A5CDE-C347-466F-8D21-BB3D70FE5E09}" destId="{8CDC1856-8F8F-439E-9449-3325E97A6ABD}" srcOrd="0" destOrd="0" presId="urn:microsoft.com/office/officeart/2005/8/layout/arrow2"/>
    <dgm:cxn modelId="{480903E1-DBF5-4C6B-9438-8404E5098795}" type="presParOf" srcId="{9714CE4C-FC89-4DF0-9FBB-623264499ACC}" destId="{6BEF583E-FADB-4BA8-AF29-34FABA0915C3}" srcOrd="0" destOrd="0" presId="urn:microsoft.com/office/officeart/2005/8/layout/arrow2"/>
    <dgm:cxn modelId="{050AD47C-9D44-4831-9FE6-96B4C3C33B15}" type="presParOf" srcId="{9714CE4C-FC89-4DF0-9FBB-623264499ACC}" destId="{EFF977FF-93D2-407A-8D39-9779BD66E49C}" srcOrd="1" destOrd="0" presId="urn:microsoft.com/office/officeart/2005/8/layout/arrow2"/>
    <dgm:cxn modelId="{418A87B3-C7A9-4173-8B73-F8D104447DF4}" type="presParOf" srcId="{EFF977FF-93D2-407A-8D39-9779BD66E49C}" destId="{CB1AE2FC-EFEF-4C89-9468-9EC5F025BD60}" srcOrd="0" destOrd="0" presId="urn:microsoft.com/office/officeart/2005/8/layout/arrow2"/>
    <dgm:cxn modelId="{1A589F40-33D4-43C0-9DD3-0037CB433142}" type="presParOf" srcId="{EFF977FF-93D2-407A-8D39-9779BD66E49C}" destId="{C205F3A5-D66D-4B37-BE84-690E4AF5F170}" srcOrd="1" destOrd="0" presId="urn:microsoft.com/office/officeart/2005/8/layout/arrow2"/>
    <dgm:cxn modelId="{A0F4409C-F180-4E62-A1AD-3FF526AD5FA5}" type="presParOf" srcId="{EFF977FF-93D2-407A-8D39-9779BD66E49C}" destId="{05B3A5CC-FD05-434D-8AA0-78B1753984BC}" srcOrd="2" destOrd="0" presId="urn:microsoft.com/office/officeart/2005/8/layout/arrow2"/>
    <dgm:cxn modelId="{CC500CC6-FB65-4AA2-BFED-E07982CC5BEC}" type="presParOf" srcId="{EFF977FF-93D2-407A-8D39-9779BD66E49C}" destId="{CD51E3B7-9374-4893-85D4-9BC449D6AAF8}" srcOrd="3" destOrd="0" presId="urn:microsoft.com/office/officeart/2005/8/layout/arrow2"/>
    <dgm:cxn modelId="{13D0571A-EABB-4D60-B4EF-D461BA883884}" type="presParOf" srcId="{EFF977FF-93D2-407A-8D39-9779BD66E49C}" destId="{9DEC88E1-F245-4B0D-8154-EA29B5616FB7}" srcOrd="4" destOrd="0" presId="urn:microsoft.com/office/officeart/2005/8/layout/arrow2"/>
    <dgm:cxn modelId="{53E7779A-C12D-4364-829B-FC206D6A5424}" type="presParOf" srcId="{EFF977FF-93D2-407A-8D39-9779BD66E49C}" destId="{D04157C1-6627-4314-9AC5-353BF7BFF8BD}" srcOrd="5" destOrd="0" presId="urn:microsoft.com/office/officeart/2005/8/layout/arrow2"/>
    <dgm:cxn modelId="{5C31DB74-1193-4BED-B997-CAD8789462C2}" type="presParOf" srcId="{EFF977FF-93D2-407A-8D39-9779BD66E49C}" destId="{60C38C43-6580-47FA-9177-57B22097619B}" srcOrd="6" destOrd="0" presId="urn:microsoft.com/office/officeart/2005/8/layout/arrow2"/>
    <dgm:cxn modelId="{D7305380-0244-40B2-AD6E-30620567543F}" type="presParOf" srcId="{EFF977FF-93D2-407A-8D39-9779BD66E49C}" destId="{8CDC1856-8F8F-439E-9449-3325E97A6ABD}" srcOrd="7" destOrd="0" presId="urn:microsoft.com/office/officeart/2005/8/layout/arrow2"/>
    <dgm:cxn modelId="{D67A0BF9-0432-4B07-B2B0-AE5CD567687C}" type="presParOf" srcId="{EFF977FF-93D2-407A-8D39-9779BD66E49C}" destId="{9901DF1F-E91E-4339-9198-7559BD8EA056}" srcOrd="8" destOrd="0" presId="urn:microsoft.com/office/officeart/2005/8/layout/arrow2"/>
    <dgm:cxn modelId="{926B351B-2E68-4B9D-A874-3853095F8B62}" type="presParOf" srcId="{EFF977FF-93D2-407A-8D39-9779BD66E49C}" destId="{67829FA9-4B41-4BE7-A342-3797077FE00E}"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E1B27D-15A3-493B-A0F2-CD2E6AE2212B}" type="doc">
      <dgm:prSet loTypeId="urn:microsoft.com/office/officeart/2005/8/layout/arrow2" loCatId="process" qsTypeId="urn:microsoft.com/office/officeart/2005/8/quickstyle/simple1" qsCatId="simple" csTypeId="urn:microsoft.com/office/officeart/2005/8/colors/accent1_2" csCatId="accent1" phldr="1"/>
      <dgm:spPr/>
    </dgm:pt>
    <dgm:pt modelId="{D151844B-90F5-4A1A-8741-D6BCC5423237}">
      <dgm:prSet phldrT="[Text]"/>
      <dgm:spPr/>
      <dgm:t>
        <a:bodyPr/>
        <a:lstStyle/>
        <a:p>
          <a:r>
            <a:rPr lang="en-US" dirty="0" smtClean="0"/>
            <a:t>1.Houston, we have a problem.</a:t>
          </a:r>
          <a:endParaRPr lang="en-US" dirty="0"/>
        </a:p>
      </dgm:t>
    </dgm:pt>
    <dgm:pt modelId="{60D7D0F9-7F5D-4B20-B8A2-B900079FE002}" type="parTrans" cxnId="{1B886576-5761-4DCA-89B4-E9FCC4452B90}">
      <dgm:prSet/>
      <dgm:spPr/>
      <dgm:t>
        <a:bodyPr/>
        <a:lstStyle/>
        <a:p>
          <a:endParaRPr lang="en-US"/>
        </a:p>
      </dgm:t>
    </dgm:pt>
    <dgm:pt modelId="{3364226A-A087-4ABD-9E12-FB5BA56A1665}" type="sibTrans" cxnId="{1B886576-5761-4DCA-89B4-E9FCC4452B90}">
      <dgm:prSet/>
      <dgm:spPr/>
      <dgm:t>
        <a:bodyPr/>
        <a:lstStyle/>
        <a:p>
          <a:endParaRPr lang="en-US"/>
        </a:p>
      </dgm:t>
    </dgm:pt>
    <dgm:pt modelId="{A2E43373-50FF-4783-9399-4959FD2891F3}">
      <dgm:prSet phldrT="[Text]"/>
      <dgm:spPr/>
      <dgm:t>
        <a:bodyPr/>
        <a:lstStyle/>
        <a:p>
          <a:r>
            <a:rPr lang="en-US" dirty="0" smtClean="0"/>
            <a:t>2. I know what to do. I’m just not doing it.</a:t>
          </a:r>
          <a:endParaRPr lang="en-US" dirty="0"/>
        </a:p>
      </dgm:t>
    </dgm:pt>
    <dgm:pt modelId="{DDA72136-44DD-4CFA-951C-5C81463527CD}" type="parTrans" cxnId="{542B1912-D4F2-4BB9-93C0-4B5E13CE0F5E}">
      <dgm:prSet/>
      <dgm:spPr/>
      <dgm:t>
        <a:bodyPr/>
        <a:lstStyle/>
        <a:p>
          <a:endParaRPr lang="en-US"/>
        </a:p>
      </dgm:t>
    </dgm:pt>
    <dgm:pt modelId="{1A75E6A7-C1D5-422D-8A61-0CD1DCC0D7F6}" type="sibTrans" cxnId="{542B1912-D4F2-4BB9-93C0-4B5E13CE0F5E}">
      <dgm:prSet/>
      <dgm:spPr/>
      <dgm:t>
        <a:bodyPr/>
        <a:lstStyle/>
        <a:p>
          <a:endParaRPr lang="en-US"/>
        </a:p>
      </dgm:t>
    </dgm:pt>
    <dgm:pt modelId="{3166C438-548C-4CAE-8E8F-6E3CA49A4C62}">
      <dgm:prSet phldrT="[Text]"/>
      <dgm:spPr/>
      <dgm:t>
        <a:bodyPr/>
        <a:lstStyle/>
        <a:p>
          <a:r>
            <a:rPr lang="en-US" dirty="0" smtClean="0"/>
            <a:t>3. Holding my own, but not really progressing as I would like.</a:t>
          </a:r>
          <a:endParaRPr lang="en-US" dirty="0"/>
        </a:p>
      </dgm:t>
    </dgm:pt>
    <dgm:pt modelId="{8E9D4544-769D-4B0C-8CB1-88F89F4BCEFB}" type="parTrans" cxnId="{21D9A827-E3BD-4BF9-BFD4-36DEBF9B6F1B}">
      <dgm:prSet/>
      <dgm:spPr/>
      <dgm:t>
        <a:bodyPr/>
        <a:lstStyle/>
        <a:p>
          <a:endParaRPr lang="en-US"/>
        </a:p>
      </dgm:t>
    </dgm:pt>
    <dgm:pt modelId="{D127BB78-A892-4921-822B-D5E9D3E9BC3A}" type="sibTrans" cxnId="{21D9A827-E3BD-4BF9-BFD4-36DEBF9B6F1B}">
      <dgm:prSet/>
      <dgm:spPr/>
      <dgm:t>
        <a:bodyPr/>
        <a:lstStyle/>
        <a:p>
          <a:endParaRPr lang="en-US"/>
        </a:p>
      </dgm:t>
    </dgm:pt>
    <dgm:pt modelId="{250396DE-C5CB-496F-B080-5591C4D90BAD}">
      <dgm:prSet phldrT="[Text]"/>
      <dgm:spPr/>
      <dgm:t>
        <a:bodyPr/>
        <a:lstStyle/>
        <a:p>
          <a:r>
            <a:rPr lang="en-US" dirty="0" smtClean="0"/>
            <a:t>5. Following God’s plan for my Life.</a:t>
          </a:r>
          <a:endParaRPr lang="en-US" dirty="0"/>
        </a:p>
      </dgm:t>
    </dgm:pt>
    <dgm:pt modelId="{EC5FABC9-8D3C-4EF7-85AD-5BBA5A72661C}" type="parTrans" cxnId="{97931459-D273-4B29-BC6A-9D5E0F78896C}">
      <dgm:prSet/>
      <dgm:spPr/>
      <dgm:t>
        <a:bodyPr/>
        <a:lstStyle/>
        <a:p>
          <a:endParaRPr lang="en-US"/>
        </a:p>
      </dgm:t>
    </dgm:pt>
    <dgm:pt modelId="{69D47425-976A-410E-8E73-D3CCFC7F34C4}" type="sibTrans" cxnId="{97931459-D273-4B29-BC6A-9D5E0F78896C}">
      <dgm:prSet/>
      <dgm:spPr/>
      <dgm:t>
        <a:bodyPr/>
        <a:lstStyle/>
        <a:p>
          <a:endParaRPr lang="en-US"/>
        </a:p>
      </dgm:t>
    </dgm:pt>
    <dgm:pt modelId="{F98A5CDE-C347-466F-8D21-BB3D70FE5E09}">
      <dgm:prSet phldrT="[Text]"/>
      <dgm:spPr/>
      <dgm:t>
        <a:bodyPr/>
        <a:lstStyle/>
        <a:p>
          <a:r>
            <a:rPr lang="en-US" dirty="0" smtClean="0"/>
            <a:t>4. Not Bad; I’m a work in progress.</a:t>
          </a:r>
          <a:endParaRPr lang="en-US" dirty="0"/>
        </a:p>
      </dgm:t>
    </dgm:pt>
    <dgm:pt modelId="{6CB8DE74-6A6B-498A-B20A-9A66181C5876}" type="parTrans" cxnId="{F7922309-550A-45B1-B198-E06E63D91B85}">
      <dgm:prSet/>
      <dgm:spPr/>
      <dgm:t>
        <a:bodyPr/>
        <a:lstStyle/>
        <a:p>
          <a:endParaRPr lang="en-US"/>
        </a:p>
      </dgm:t>
    </dgm:pt>
    <dgm:pt modelId="{FB3105E3-A668-4CCB-9F3A-28F549E14FC9}" type="sibTrans" cxnId="{F7922309-550A-45B1-B198-E06E63D91B85}">
      <dgm:prSet/>
      <dgm:spPr/>
      <dgm:t>
        <a:bodyPr/>
        <a:lstStyle/>
        <a:p>
          <a:endParaRPr lang="en-US"/>
        </a:p>
      </dgm:t>
    </dgm:pt>
    <dgm:pt modelId="{9714CE4C-FC89-4DF0-9FBB-623264499ACC}" type="pres">
      <dgm:prSet presAssocID="{A8E1B27D-15A3-493B-A0F2-CD2E6AE2212B}" presName="arrowDiagram" presStyleCnt="0">
        <dgm:presLayoutVars>
          <dgm:chMax val="5"/>
          <dgm:dir/>
          <dgm:resizeHandles val="exact"/>
        </dgm:presLayoutVars>
      </dgm:prSet>
      <dgm:spPr/>
    </dgm:pt>
    <dgm:pt modelId="{6BEF583E-FADB-4BA8-AF29-34FABA0915C3}" type="pres">
      <dgm:prSet presAssocID="{A8E1B27D-15A3-493B-A0F2-CD2E6AE2212B}" presName="arrow" presStyleLbl="bgShp" presStyleIdx="0" presStyleCnt="1"/>
      <dgm:spPr/>
    </dgm:pt>
    <dgm:pt modelId="{EFF977FF-93D2-407A-8D39-9779BD66E49C}" type="pres">
      <dgm:prSet presAssocID="{A8E1B27D-15A3-493B-A0F2-CD2E6AE2212B}" presName="arrowDiagram5" presStyleCnt="0"/>
      <dgm:spPr/>
    </dgm:pt>
    <dgm:pt modelId="{CB1AE2FC-EFEF-4C89-9468-9EC5F025BD60}" type="pres">
      <dgm:prSet presAssocID="{D151844B-90F5-4A1A-8741-D6BCC5423237}" presName="bullet5a" presStyleLbl="node1" presStyleIdx="0" presStyleCnt="5"/>
      <dgm:spPr/>
    </dgm:pt>
    <dgm:pt modelId="{C205F3A5-D66D-4B37-BE84-690E4AF5F170}" type="pres">
      <dgm:prSet presAssocID="{D151844B-90F5-4A1A-8741-D6BCC5423237}" presName="textBox5a" presStyleLbl="revTx" presStyleIdx="0" presStyleCnt="5">
        <dgm:presLayoutVars>
          <dgm:bulletEnabled val="1"/>
        </dgm:presLayoutVars>
      </dgm:prSet>
      <dgm:spPr/>
      <dgm:t>
        <a:bodyPr/>
        <a:lstStyle/>
        <a:p>
          <a:endParaRPr lang="en-US"/>
        </a:p>
      </dgm:t>
    </dgm:pt>
    <dgm:pt modelId="{05B3A5CC-FD05-434D-8AA0-78B1753984BC}" type="pres">
      <dgm:prSet presAssocID="{A2E43373-50FF-4783-9399-4959FD2891F3}" presName="bullet5b" presStyleLbl="node1" presStyleIdx="1" presStyleCnt="5"/>
      <dgm:spPr/>
    </dgm:pt>
    <dgm:pt modelId="{CD51E3B7-9374-4893-85D4-9BC449D6AAF8}" type="pres">
      <dgm:prSet presAssocID="{A2E43373-50FF-4783-9399-4959FD2891F3}" presName="textBox5b" presStyleLbl="revTx" presStyleIdx="1" presStyleCnt="5">
        <dgm:presLayoutVars>
          <dgm:bulletEnabled val="1"/>
        </dgm:presLayoutVars>
      </dgm:prSet>
      <dgm:spPr/>
      <dgm:t>
        <a:bodyPr/>
        <a:lstStyle/>
        <a:p>
          <a:endParaRPr lang="en-US"/>
        </a:p>
      </dgm:t>
    </dgm:pt>
    <dgm:pt modelId="{9DEC88E1-F245-4B0D-8154-EA29B5616FB7}" type="pres">
      <dgm:prSet presAssocID="{3166C438-548C-4CAE-8E8F-6E3CA49A4C62}" presName="bullet5c" presStyleLbl="node1" presStyleIdx="2" presStyleCnt="5"/>
      <dgm:spPr/>
    </dgm:pt>
    <dgm:pt modelId="{D04157C1-6627-4314-9AC5-353BF7BFF8BD}" type="pres">
      <dgm:prSet presAssocID="{3166C438-548C-4CAE-8E8F-6E3CA49A4C62}" presName="textBox5c" presStyleLbl="revTx" presStyleIdx="2" presStyleCnt="5" custScaleX="125907">
        <dgm:presLayoutVars>
          <dgm:bulletEnabled val="1"/>
        </dgm:presLayoutVars>
      </dgm:prSet>
      <dgm:spPr/>
      <dgm:t>
        <a:bodyPr/>
        <a:lstStyle/>
        <a:p>
          <a:endParaRPr lang="en-US"/>
        </a:p>
      </dgm:t>
    </dgm:pt>
    <dgm:pt modelId="{60C38C43-6580-47FA-9177-57B22097619B}" type="pres">
      <dgm:prSet presAssocID="{F98A5CDE-C347-466F-8D21-BB3D70FE5E09}" presName="bullet5d" presStyleLbl="node1" presStyleIdx="3" presStyleCnt="5"/>
      <dgm:spPr/>
    </dgm:pt>
    <dgm:pt modelId="{8CDC1856-8F8F-439E-9449-3325E97A6ABD}" type="pres">
      <dgm:prSet presAssocID="{F98A5CDE-C347-466F-8D21-BB3D70FE5E09}" presName="textBox5d" presStyleLbl="revTx" presStyleIdx="3" presStyleCnt="5">
        <dgm:presLayoutVars>
          <dgm:bulletEnabled val="1"/>
        </dgm:presLayoutVars>
      </dgm:prSet>
      <dgm:spPr/>
      <dgm:t>
        <a:bodyPr/>
        <a:lstStyle/>
        <a:p>
          <a:endParaRPr lang="en-US"/>
        </a:p>
      </dgm:t>
    </dgm:pt>
    <dgm:pt modelId="{9901DF1F-E91E-4339-9198-7559BD8EA056}" type="pres">
      <dgm:prSet presAssocID="{250396DE-C5CB-496F-B080-5591C4D90BAD}" presName="bullet5e" presStyleLbl="node1" presStyleIdx="4" presStyleCnt="5"/>
      <dgm:spPr/>
    </dgm:pt>
    <dgm:pt modelId="{67829FA9-4B41-4BE7-A342-3797077FE00E}" type="pres">
      <dgm:prSet presAssocID="{250396DE-C5CB-496F-B080-5591C4D90BAD}" presName="textBox5e" presStyleLbl="revTx" presStyleIdx="4" presStyleCnt="5">
        <dgm:presLayoutVars>
          <dgm:bulletEnabled val="1"/>
        </dgm:presLayoutVars>
      </dgm:prSet>
      <dgm:spPr/>
      <dgm:t>
        <a:bodyPr/>
        <a:lstStyle/>
        <a:p>
          <a:endParaRPr lang="en-US"/>
        </a:p>
      </dgm:t>
    </dgm:pt>
  </dgm:ptLst>
  <dgm:cxnLst>
    <dgm:cxn modelId="{A3F2F0D7-220D-4835-A809-620E1E810250}" type="presOf" srcId="{D151844B-90F5-4A1A-8741-D6BCC5423237}" destId="{C205F3A5-D66D-4B37-BE84-690E4AF5F170}" srcOrd="0" destOrd="0" presId="urn:microsoft.com/office/officeart/2005/8/layout/arrow2"/>
    <dgm:cxn modelId="{21D9A827-E3BD-4BF9-BFD4-36DEBF9B6F1B}" srcId="{A8E1B27D-15A3-493B-A0F2-CD2E6AE2212B}" destId="{3166C438-548C-4CAE-8E8F-6E3CA49A4C62}" srcOrd="2" destOrd="0" parTransId="{8E9D4544-769D-4B0C-8CB1-88F89F4BCEFB}" sibTransId="{D127BB78-A892-4921-822B-D5E9D3E9BC3A}"/>
    <dgm:cxn modelId="{4230A8FA-56C3-4667-ADA8-21EE5A1724DE}" type="presOf" srcId="{A8E1B27D-15A3-493B-A0F2-CD2E6AE2212B}" destId="{9714CE4C-FC89-4DF0-9FBB-623264499ACC}" srcOrd="0" destOrd="0" presId="urn:microsoft.com/office/officeart/2005/8/layout/arrow2"/>
    <dgm:cxn modelId="{0A021E8D-0A6A-409C-9B29-AEE2DA16BB4C}" type="presOf" srcId="{A2E43373-50FF-4783-9399-4959FD2891F3}" destId="{CD51E3B7-9374-4893-85D4-9BC449D6AAF8}" srcOrd="0" destOrd="0" presId="urn:microsoft.com/office/officeart/2005/8/layout/arrow2"/>
    <dgm:cxn modelId="{F7922309-550A-45B1-B198-E06E63D91B85}" srcId="{A8E1B27D-15A3-493B-A0F2-CD2E6AE2212B}" destId="{F98A5CDE-C347-466F-8D21-BB3D70FE5E09}" srcOrd="3" destOrd="0" parTransId="{6CB8DE74-6A6B-498A-B20A-9A66181C5876}" sibTransId="{FB3105E3-A668-4CCB-9F3A-28F549E14FC9}"/>
    <dgm:cxn modelId="{8975C105-3EEF-4394-8F0E-C26E7DBFF9E9}" type="presOf" srcId="{250396DE-C5CB-496F-B080-5591C4D90BAD}" destId="{67829FA9-4B41-4BE7-A342-3797077FE00E}" srcOrd="0" destOrd="0" presId="urn:microsoft.com/office/officeart/2005/8/layout/arrow2"/>
    <dgm:cxn modelId="{542B1912-D4F2-4BB9-93C0-4B5E13CE0F5E}" srcId="{A8E1B27D-15A3-493B-A0F2-CD2E6AE2212B}" destId="{A2E43373-50FF-4783-9399-4959FD2891F3}" srcOrd="1" destOrd="0" parTransId="{DDA72136-44DD-4CFA-951C-5C81463527CD}" sibTransId="{1A75E6A7-C1D5-422D-8A61-0CD1DCC0D7F6}"/>
    <dgm:cxn modelId="{1B886576-5761-4DCA-89B4-E9FCC4452B90}" srcId="{A8E1B27D-15A3-493B-A0F2-CD2E6AE2212B}" destId="{D151844B-90F5-4A1A-8741-D6BCC5423237}" srcOrd="0" destOrd="0" parTransId="{60D7D0F9-7F5D-4B20-B8A2-B900079FE002}" sibTransId="{3364226A-A087-4ABD-9E12-FB5BA56A1665}"/>
    <dgm:cxn modelId="{97931459-D273-4B29-BC6A-9D5E0F78896C}" srcId="{A8E1B27D-15A3-493B-A0F2-CD2E6AE2212B}" destId="{250396DE-C5CB-496F-B080-5591C4D90BAD}" srcOrd="4" destOrd="0" parTransId="{EC5FABC9-8D3C-4EF7-85AD-5BBA5A72661C}" sibTransId="{69D47425-976A-410E-8E73-D3CCFC7F34C4}"/>
    <dgm:cxn modelId="{7361F1E9-D63D-46EC-A83D-A3685A0D41DC}" type="presOf" srcId="{F98A5CDE-C347-466F-8D21-BB3D70FE5E09}" destId="{8CDC1856-8F8F-439E-9449-3325E97A6ABD}" srcOrd="0" destOrd="0" presId="urn:microsoft.com/office/officeart/2005/8/layout/arrow2"/>
    <dgm:cxn modelId="{1BA65BCA-C067-4707-99B5-B7C48A9A30B1}" type="presOf" srcId="{3166C438-548C-4CAE-8E8F-6E3CA49A4C62}" destId="{D04157C1-6627-4314-9AC5-353BF7BFF8BD}" srcOrd="0" destOrd="0" presId="urn:microsoft.com/office/officeart/2005/8/layout/arrow2"/>
    <dgm:cxn modelId="{9E8EACC5-3944-4FE8-89B0-EC92E1831B52}" type="presParOf" srcId="{9714CE4C-FC89-4DF0-9FBB-623264499ACC}" destId="{6BEF583E-FADB-4BA8-AF29-34FABA0915C3}" srcOrd="0" destOrd="0" presId="urn:microsoft.com/office/officeart/2005/8/layout/arrow2"/>
    <dgm:cxn modelId="{7621A81C-5E6D-415A-A59C-098F61D8A8C1}" type="presParOf" srcId="{9714CE4C-FC89-4DF0-9FBB-623264499ACC}" destId="{EFF977FF-93D2-407A-8D39-9779BD66E49C}" srcOrd="1" destOrd="0" presId="urn:microsoft.com/office/officeart/2005/8/layout/arrow2"/>
    <dgm:cxn modelId="{4C16658E-EF84-4E78-B8B5-876946FC48F4}" type="presParOf" srcId="{EFF977FF-93D2-407A-8D39-9779BD66E49C}" destId="{CB1AE2FC-EFEF-4C89-9468-9EC5F025BD60}" srcOrd="0" destOrd="0" presId="urn:microsoft.com/office/officeart/2005/8/layout/arrow2"/>
    <dgm:cxn modelId="{59B4E7D2-6756-4F00-A16D-77B7F58E3C5B}" type="presParOf" srcId="{EFF977FF-93D2-407A-8D39-9779BD66E49C}" destId="{C205F3A5-D66D-4B37-BE84-690E4AF5F170}" srcOrd="1" destOrd="0" presId="urn:microsoft.com/office/officeart/2005/8/layout/arrow2"/>
    <dgm:cxn modelId="{8343E380-5CED-4337-B31B-B913ACA5CA1E}" type="presParOf" srcId="{EFF977FF-93D2-407A-8D39-9779BD66E49C}" destId="{05B3A5CC-FD05-434D-8AA0-78B1753984BC}" srcOrd="2" destOrd="0" presId="urn:microsoft.com/office/officeart/2005/8/layout/arrow2"/>
    <dgm:cxn modelId="{5D382F7F-FEB2-4A97-B6AC-C783ABB59707}" type="presParOf" srcId="{EFF977FF-93D2-407A-8D39-9779BD66E49C}" destId="{CD51E3B7-9374-4893-85D4-9BC449D6AAF8}" srcOrd="3" destOrd="0" presId="urn:microsoft.com/office/officeart/2005/8/layout/arrow2"/>
    <dgm:cxn modelId="{4EC6755A-9F4B-49E5-B6D9-A7096AF2D8F9}" type="presParOf" srcId="{EFF977FF-93D2-407A-8D39-9779BD66E49C}" destId="{9DEC88E1-F245-4B0D-8154-EA29B5616FB7}" srcOrd="4" destOrd="0" presId="urn:microsoft.com/office/officeart/2005/8/layout/arrow2"/>
    <dgm:cxn modelId="{F7816F67-4D9D-4B8B-82D4-778B34365613}" type="presParOf" srcId="{EFF977FF-93D2-407A-8D39-9779BD66E49C}" destId="{D04157C1-6627-4314-9AC5-353BF7BFF8BD}" srcOrd="5" destOrd="0" presId="urn:microsoft.com/office/officeart/2005/8/layout/arrow2"/>
    <dgm:cxn modelId="{57D2B588-5CE9-44CC-861B-DEAE9F6F1143}" type="presParOf" srcId="{EFF977FF-93D2-407A-8D39-9779BD66E49C}" destId="{60C38C43-6580-47FA-9177-57B22097619B}" srcOrd="6" destOrd="0" presId="urn:microsoft.com/office/officeart/2005/8/layout/arrow2"/>
    <dgm:cxn modelId="{9E3BAD38-7484-47AD-9171-DBE949C3F05D}" type="presParOf" srcId="{EFF977FF-93D2-407A-8D39-9779BD66E49C}" destId="{8CDC1856-8F8F-439E-9449-3325E97A6ABD}" srcOrd="7" destOrd="0" presId="urn:microsoft.com/office/officeart/2005/8/layout/arrow2"/>
    <dgm:cxn modelId="{5B07213E-CAC6-415D-A5E4-EDD4DA6BAF48}" type="presParOf" srcId="{EFF977FF-93D2-407A-8D39-9779BD66E49C}" destId="{9901DF1F-E91E-4339-9198-7559BD8EA056}" srcOrd="8" destOrd="0" presId="urn:microsoft.com/office/officeart/2005/8/layout/arrow2"/>
    <dgm:cxn modelId="{005F03C7-FEED-4F7A-A9F2-7E3F0DFDF1B0}" type="presParOf" srcId="{EFF977FF-93D2-407A-8D39-9779BD66E49C}" destId="{67829FA9-4B41-4BE7-A342-3797077FE00E}"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F583E-FADB-4BA8-AF29-34FABA0915C3}">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1AE2FC-EFEF-4C89-9468-9EC5F025BD60}">
      <dsp:nvSpPr>
        <dsp:cNvPr id="0" name=""/>
        <dsp:cNvSpPr/>
      </dsp:nvSpPr>
      <dsp:spPr>
        <a:xfrm>
          <a:off x="600456" y="2960116"/>
          <a:ext cx="140208" cy="140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05F3A5-D66D-4B37-BE84-690E4AF5F170}">
      <dsp:nvSpPr>
        <dsp:cNvPr id="0" name=""/>
        <dsp:cNvSpPr/>
      </dsp:nvSpPr>
      <dsp:spPr>
        <a:xfrm>
          <a:off x="670560" y="3030220"/>
          <a:ext cx="798576" cy="90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3" tIns="0" rIns="0" bIns="0" numCol="1" spcCol="1270" anchor="t" anchorCtr="0">
          <a:noAutofit/>
        </a:bodyPr>
        <a:lstStyle/>
        <a:p>
          <a:pPr lvl="0" algn="l" defTabSz="488950">
            <a:lnSpc>
              <a:spcPct val="90000"/>
            </a:lnSpc>
            <a:spcBef>
              <a:spcPct val="0"/>
            </a:spcBef>
            <a:spcAft>
              <a:spcPct val="35000"/>
            </a:spcAft>
          </a:pPr>
          <a:r>
            <a:rPr lang="en-US" sz="1100" kern="1200" dirty="0" smtClean="0"/>
            <a:t>1.Houston, we have a problem.</a:t>
          </a:r>
          <a:endParaRPr lang="en-US" sz="1100" kern="1200" dirty="0"/>
        </a:p>
      </dsp:txBody>
      <dsp:txXfrm>
        <a:off x="670560" y="3030220"/>
        <a:ext cx="798576" cy="906780"/>
      </dsp:txXfrm>
    </dsp:sp>
    <dsp:sp modelId="{05B3A5CC-FD05-434D-8AA0-78B1753984BC}">
      <dsp:nvSpPr>
        <dsp:cNvPr id="0" name=""/>
        <dsp:cNvSpPr/>
      </dsp:nvSpPr>
      <dsp:spPr>
        <a:xfrm>
          <a:off x="1359408" y="2230881"/>
          <a:ext cx="219456" cy="219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1E3B7-9374-4893-85D4-9BC449D6AAF8}">
      <dsp:nvSpPr>
        <dsp:cNvPr id="0" name=""/>
        <dsp:cNvSpPr/>
      </dsp:nvSpPr>
      <dsp:spPr>
        <a:xfrm>
          <a:off x="1469136" y="2340610"/>
          <a:ext cx="1011936" cy="1596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85" tIns="0" rIns="0" bIns="0" numCol="1" spcCol="1270" anchor="t" anchorCtr="0">
          <a:noAutofit/>
        </a:bodyPr>
        <a:lstStyle/>
        <a:p>
          <a:pPr lvl="0" algn="l" defTabSz="488950">
            <a:lnSpc>
              <a:spcPct val="90000"/>
            </a:lnSpc>
            <a:spcBef>
              <a:spcPct val="0"/>
            </a:spcBef>
            <a:spcAft>
              <a:spcPct val="35000"/>
            </a:spcAft>
          </a:pPr>
          <a:r>
            <a:rPr lang="en-US" sz="1100" kern="1200" dirty="0" smtClean="0"/>
            <a:t>2. I know what to do. I’m just not doing it.</a:t>
          </a:r>
          <a:endParaRPr lang="en-US" sz="1100" kern="1200" dirty="0"/>
        </a:p>
      </dsp:txBody>
      <dsp:txXfrm>
        <a:off x="1469136" y="2340610"/>
        <a:ext cx="1011936" cy="1596390"/>
      </dsp:txXfrm>
    </dsp:sp>
    <dsp:sp modelId="{9DEC88E1-F245-4B0D-8154-EA29B5616FB7}">
      <dsp:nvSpPr>
        <dsp:cNvPr id="0" name=""/>
        <dsp:cNvSpPr/>
      </dsp:nvSpPr>
      <dsp:spPr>
        <a:xfrm>
          <a:off x="2334768" y="1649476"/>
          <a:ext cx="292608" cy="292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157C1-6627-4314-9AC5-353BF7BFF8BD}">
      <dsp:nvSpPr>
        <dsp:cNvPr id="0" name=""/>
        <dsp:cNvSpPr/>
      </dsp:nvSpPr>
      <dsp:spPr>
        <a:xfrm>
          <a:off x="2328670" y="1795780"/>
          <a:ext cx="1481331" cy="2141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lvl="0" algn="l" defTabSz="488950">
            <a:lnSpc>
              <a:spcPct val="90000"/>
            </a:lnSpc>
            <a:spcBef>
              <a:spcPct val="0"/>
            </a:spcBef>
            <a:spcAft>
              <a:spcPct val="35000"/>
            </a:spcAft>
          </a:pPr>
          <a:r>
            <a:rPr lang="en-US" sz="1100" kern="1200" dirty="0" smtClean="0"/>
            <a:t>3. Holding my own, but not really progressing as I would like.</a:t>
          </a:r>
          <a:endParaRPr lang="en-US" sz="1100" kern="1200" dirty="0"/>
        </a:p>
      </dsp:txBody>
      <dsp:txXfrm>
        <a:off x="2328670" y="1795780"/>
        <a:ext cx="1481331" cy="2141220"/>
      </dsp:txXfrm>
    </dsp:sp>
    <dsp:sp modelId="{60C38C43-6580-47FA-9177-57B22097619B}">
      <dsp:nvSpPr>
        <dsp:cNvPr id="0" name=""/>
        <dsp:cNvSpPr/>
      </dsp:nvSpPr>
      <dsp:spPr>
        <a:xfrm>
          <a:off x="3468624" y="1195324"/>
          <a:ext cx="377952" cy="3779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C1856-8F8F-439E-9449-3325E97A6ABD}">
      <dsp:nvSpPr>
        <dsp:cNvPr id="0" name=""/>
        <dsp:cNvSpPr/>
      </dsp:nvSpPr>
      <dsp:spPr>
        <a:xfrm>
          <a:off x="3657600" y="1384300"/>
          <a:ext cx="1219200"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269" tIns="0" rIns="0" bIns="0" numCol="1" spcCol="1270" anchor="t" anchorCtr="0">
          <a:noAutofit/>
        </a:bodyPr>
        <a:lstStyle/>
        <a:p>
          <a:pPr lvl="0" algn="l" defTabSz="488950">
            <a:lnSpc>
              <a:spcPct val="90000"/>
            </a:lnSpc>
            <a:spcBef>
              <a:spcPct val="0"/>
            </a:spcBef>
            <a:spcAft>
              <a:spcPct val="35000"/>
            </a:spcAft>
          </a:pPr>
          <a:r>
            <a:rPr lang="en-US" sz="1100" kern="1200" dirty="0" smtClean="0"/>
            <a:t>4. Not Bad; I’m a work in progress.</a:t>
          </a:r>
          <a:endParaRPr lang="en-US" sz="1100" kern="1200" dirty="0"/>
        </a:p>
      </dsp:txBody>
      <dsp:txXfrm>
        <a:off x="3657600" y="1384300"/>
        <a:ext cx="1219200" cy="2552700"/>
      </dsp:txXfrm>
    </dsp:sp>
    <dsp:sp modelId="{9901DF1F-E91E-4339-9198-7559BD8EA056}">
      <dsp:nvSpPr>
        <dsp:cNvPr id="0" name=""/>
        <dsp:cNvSpPr/>
      </dsp:nvSpPr>
      <dsp:spPr>
        <a:xfrm>
          <a:off x="4636008" y="892047"/>
          <a:ext cx="481584" cy="4815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29FA9-4B41-4BE7-A342-3797077FE00E}">
      <dsp:nvSpPr>
        <dsp:cNvPr id="0" name=""/>
        <dsp:cNvSpPr/>
      </dsp:nvSpPr>
      <dsp:spPr>
        <a:xfrm>
          <a:off x="4876800" y="1132839"/>
          <a:ext cx="1219200" cy="280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181" tIns="0" rIns="0" bIns="0" numCol="1" spcCol="1270" anchor="t" anchorCtr="0">
          <a:noAutofit/>
        </a:bodyPr>
        <a:lstStyle/>
        <a:p>
          <a:pPr lvl="0" algn="l" defTabSz="488950">
            <a:lnSpc>
              <a:spcPct val="90000"/>
            </a:lnSpc>
            <a:spcBef>
              <a:spcPct val="0"/>
            </a:spcBef>
            <a:spcAft>
              <a:spcPct val="35000"/>
            </a:spcAft>
          </a:pPr>
          <a:r>
            <a:rPr lang="en-US" sz="1100" kern="1200" dirty="0" smtClean="0"/>
            <a:t>5. Following God’s plan for my Life.</a:t>
          </a:r>
          <a:endParaRPr lang="en-US" sz="1100" kern="1200" dirty="0"/>
        </a:p>
      </dsp:txBody>
      <dsp:txXfrm>
        <a:off x="4876800" y="1132839"/>
        <a:ext cx="1219200" cy="2804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F583E-FADB-4BA8-AF29-34FABA0915C3}">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1AE2FC-EFEF-4C89-9468-9EC5F025BD60}">
      <dsp:nvSpPr>
        <dsp:cNvPr id="0" name=""/>
        <dsp:cNvSpPr/>
      </dsp:nvSpPr>
      <dsp:spPr>
        <a:xfrm>
          <a:off x="600456" y="2960116"/>
          <a:ext cx="140208" cy="140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05F3A5-D66D-4B37-BE84-690E4AF5F170}">
      <dsp:nvSpPr>
        <dsp:cNvPr id="0" name=""/>
        <dsp:cNvSpPr/>
      </dsp:nvSpPr>
      <dsp:spPr>
        <a:xfrm>
          <a:off x="670560" y="3030220"/>
          <a:ext cx="798576" cy="90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3" tIns="0" rIns="0" bIns="0" numCol="1" spcCol="1270" anchor="t" anchorCtr="0">
          <a:noAutofit/>
        </a:bodyPr>
        <a:lstStyle/>
        <a:p>
          <a:pPr lvl="0" algn="l" defTabSz="488950">
            <a:lnSpc>
              <a:spcPct val="90000"/>
            </a:lnSpc>
            <a:spcBef>
              <a:spcPct val="0"/>
            </a:spcBef>
            <a:spcAft>
              <a:spcPct val="35000"/>
            </a:spcAft>
          </a:pPr>
          <a:r>
            <a:rPr lang="en-US" sz="1100" kern="1200" dirty="0" smtClean="0"/>
            <a:t>1.Houston, we have a problem.</a:t>
          </a:r>
          <a:endParaRPr lang="en-US" sz="1100" kern="1200" dirty="0"/>
        </a:p>
      </dsp:txBody>
      <dsp:txXfrm>
        <a:off x="670560" y="3030220"/>
        <a:ext cx="798576" cy="906780"/>
      </dsp:txXfrm>
    </dsp:sp>
    <dsp:sp modelId="{05B3A5CC-FD05-434D-8AA0-78B1753984BC}">
      <dsp:nvSpPr>
        <dsp:cNvPr id="0" name=""/>
        <dsp:cNvSpPr/>
      </dsp:nvSpPr>
      <dsp:spPr>
        <a:xfrm>
          <a:off x="1359408" y="2230881"/>
          <a:ext cx="219456" cy="219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1E3B7-9374-4893-85D4-9BC449D6AAF8}">
      <dsp:nvSpPr>
        <dsp:cNvPr id="0" name=""/>
        <dsp:cNvSpPr/>
      </dsp:nvSpPr>
      <dsp:spPr>
        <a:xfrm>
          <a:off x="1469136" y="2340610"/>
          <a:ext cx="1011936" cy="1596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85" tIns="0" rIns="0" bIns="0" numCol="1" spcCol="1270" anchor="t" anchorCtr="0">
          <a:noAutofit/>
        </a:bodyPr>
        <a:lstStyle/>
        <a:p>
          <a:pPr lvl="0" algn="l" defTabSz="488950">
            <a:lnSpc>
              <a:spcPct val="90000"/>
            </a:lnSpc>
            <a:spcBef>
              <a:spcPct val="0"/>
            </a:spcBef>
            <a:spcAft>
              <a:spcPct val="35000"/>
            </a:spcAft>
          </a:pPr>
          <a:r>
            <a:rPr lang="en-US" sz="1100" kern="1200" dirty="0" smtClean="0"/>
            <a:t>2. I know what to do. I’m just not doing it.</a:t>
          </a:r>
          <a:endParaRPr lang="en-US" sz="1100" kern="1200" dirty="0"/>
        </a:p>
      </dsp:txBody>
      <dsp:txXfrm>
        <a:off x="1469136" y="2340610"/>
        <a:ext cx="1011936" cy="1596390"/>
      </dsp:txXfrm>
    </dsp:sp>
    <dsp:sp modelId="{9DEC88E1-F245-4B0D-8154-EA29B5616FB7}">
      <dsp:nvSpPr>
        <dsp:cNvPr id="0" name=""/>
        <dsp:cNvSpPr/>
      </dsp:nvSpPr>
      <dsp:spPr>
        <a:xfrm>
          <a:off x="2334768" y="1649476"/>
          <a:ext cx="292608" cy="292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157C1-6627-4314-9AC5-353BF7BFF8BD}">
      <dsp:nvSpPr>
        <dsp:cNvPr id="0" name=""/>
        <dsp:cNvSpPr/>
      </dsp:nvSpPr>
      <dsp:spPr>
        <a:xfrm>
          <a:off x="2328670" y="1795780"/>
          <a:ext cx="1481331" cy="2141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lvl="0" algn="l" defTabSz="488950">
            <a:lnSpc>
              <a:spcPct val="90000"/>
            </a:lnSpc>
            <a:spcBef>
              <a:spcPct val="0"/>
            </a:spcBef>
            <a:spcAft>
              <a:spcPct val="35000"/>
            </a:spcAft>
          </a:pPr>
          <a:r>
            <a:rPr lang="en-US" sz="1100" kern="1200" dirty="0" smtClean="0"/>
            <a:t>3. Holding my own, but not really progressing as I would like.</a:t>
          </a:r>
          <a:endParaRPr lang="en-US" sz="1100" kern="1200" dirty="0"/>
        </a:p>
      </dsp:txBody>
      <dsp:txXfrm>
        <a:off x="2328670" y="1795780"/>
        <a:ext cx="1481331" cy="2141220"/>
      </dsp:txXfrm>
    </dsp:sp>
    <dsp:sp modelId="{60C38C43-6580-47FA-9177-57B22097619B}">
      <dsp:nvSpPr>
        <dsp:cNvPr id="0" name=""/>
        <dsp:cNvSpPr/>
      </dsp:nvSpPr>
      <dsp:spPr>
        <a:xfrm>
          <a:off x="3468624" y="1195324"/>
          <a:ext cx="377952" cy="3779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C1856-8F8F-439E-9449-3325E97A6ABD}">
      <dsp:nvSpPr>
        <dsp:cNvPr id="0" name=""/>
        <dsp:cNvSpPr/>
      </dsp:nvSpPr>
      <dsp:spPr>
        <a:xfrm>
          <a:off x="3657600" y="1384300"/>
          <a:ext cx="1219200"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269" tIns="0" rIns="0" bIns="0" numCol="1" spcCol="1270" anchor="t" anchorCtr="0">
          <a:noAutofit/>
        </a:bodyPr>
        <a:lstStyle/>
        <a:p>
          <a:pPr lvl="0" algn="l" defTabSz="488950">
            <a:lnSpc>
              <a:spcPct val="90000"/>
            </a:lnSpc>
            <a:spcBef>
              <a:spcPct val="0"/>
            </a:spcBef>
            <a:spcAft>
              <a:spcPct val="35000"/>
            </a:spcAft>
          </a:pPr>
          <a:r>
            <a:rPr lang="en-US" sz="1100" kern="1200" dirty="0" smtClean="0"/>
            <a:t>4. Not Bad; I’m a work in progress.</a:t>
          </a:r>
          <a:endParaRPr lang="en-US" sz="1100" kern="1200" dirty="0"/>
        </a:p>
      </dsp:txBody>
      <dsp:txXfrm>
        <a:off x="3657600" y="1384300"/>
        <a:ext cx="1219200" cy="2552700"/>
      </dsp:txXfrm>
    </dsp:sp>
    <dsp:sp modelId="{9901DF1F-E91E-4339-9198-7559BD8EA056}">
      <dsp:nvSpPr>
        <dsp:cNvPr id="0" name=""/>
        <dsp:cNvSpPr/>
      </dsp:nvSpPr>
      <dsp:spPr>
        <a:xfrm>
          <a:off x="4636008" y="892047"/>
          <a:ext cx="481584" cy="4815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29FA9-4B41-4BE7-A342-3797077FE00E}">
      <dsp:nvSpPr>
        <dsp:cNvPr id="0" name=""/>
        <dsp:cNvSpPr/>
      </dsp:nvSpPr>
      <dsp:spPr>
        <a:xfrm>
          <a:off x="4876800" y="1132839"/>
          <a:ext cx="1219200" cy="280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181" tIns="0" rIns="0" bIns="0" numCol="1" spcCol="1270" anchor="t" anchorCtr="0">
          <a:noAutofit/>
        </a:bodyPr>
        <a:lstStyle/>
        <a:p>
          <a:pPr lvl="0" algn="l" defTabSz="488950">
            <a:lnSpc>
              <a:spcPct val="90000"/>
            </a:lnSpc>
            <a:spcBef>
              <a:spcPct val="0"/>
            </a:spcBef>
            <a:spcAft>
              <a:spcPct val="35000"/>
            </a:spcAft>
          </a:pPr>
          <a:r>
            <a:rPr lang="en-US" sz="1100" kern="1200" dirty="0" smtClean="0"/>
            <a:t>5. Following God’s plan for my Life.</a:t>
          </a:r>
          <a:endParaRPr lang="en-US" sz="1100" kern="1200" dirty="0"/>
        </a:p>
      </dsp:txBody>
      <dsp:txXfrm>
        <a:off x="4876800" y="1132839"/>
        <a:ext cx="1219200" cy="280416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E15EC-137F-496A-B207-DC24FFF02FF4}" type="datetimeFigureOut">
              <a:rPr lang="en-US" smtClean="0"/>
              <a:t>4/7/2014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63B6F-423A-4DFC-A552-7091FEC342BE}" type="slidenum">
              <a:rPr lang="en-US" smtClean="0"/>
              <a:t>‹#›</a:t>
            </a:fld>
            <a:endParaRPr lang="en-US"/>
          </a:p>
        </p:txBody>
      </p:sp>
    </p:spTree>
    <p:extLst>
      <p:ext uri="{BB962C8B-B14F-4D97-AF65-F5344CB8AC3E}">
        <p14:creationId xmlns:p14="http://schemas.microsoft.com/office/powerpoint/2010/main" val="266809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1</a:t>
            </a:fld>
            <a:endParaRPr lang="en-US"/>
          </a:p>
        </p:txBody>
      </p:sp>
    </p:spTree>
    <p:extLst>
      <p:ext uri="{BB962C8B-B14F-4D97-AF65-F5344CB8AC3E}">
        <p14:creationId xmlns:p14="http://schemas.microsoft.com/office/powerpoint/2010/main" val="4169659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10</a:t>
            </a:fld>
            <a:endParaRPr lang="en-US"/>
          </a:p>
        </p:txBody>
      </p:sp>
    </p:spTree>
    <p:extLst>
      <p:ext uri="{BB962C8B-B14F-4D97-AF65-F5344CB8AC3E}">
        <p14:creationId xmlns:p14="http://schemas.microsoft.com/office/powerpoint/2010/main" val="971930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11</a:t>
            </a:fld>
            <a:endParaRPr lang="en-US"/>
          </a:p>
        </p:txBody>
      </p:sp>
    </p:spTree>
    <p:extLst>
      <p:ext uri="{BB962C8B-B14F-4D97-AF65-F5344CB8AC3E}">
        <p14:creationId xmlns:p14="http://schemas.microsoft.com/office/powerpoint/2010/main" val="67285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12</a:t>
            </a:fld>
            <a:endParaRPr lang="en-US"/>
          </a:p>
        </p:txBody>
      </p:sp>
    </p:spTree>
    <p:extLst>
      <p:ext uri="{BB962C8B-B14F-4D97-AF65-F5344CB8AC3E}">
        <p14:creationId xmlns:p14="http://schemas.microsoft.com/office/powerpoint/2010/main" val="260882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13</a:t>
            </a:fld>
            <a:endParaRPr lang="en-US"/>
          </a:p>
        </p:txBody>
      </p:sp>
    </p:spTree>
    <p:extLst>
      <p:ext uri="{BB962C8B-B14F-4D97-AF65-F5344CB8AC3E}">
        <p14:creationId xmlns:p14="http://schemas.microsoft.com/office/powerpoint/2010/main" val="3226434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14</a:t>
            </a:fld>
            <a:endParaRPr lang="en-US"/>
          </a:p>
        </p:txBody>
      </p:sp>
    </p:spTree>
    <p:extLst>
      <p:ext uri="{BB962C8B-B14F-4D97-AF65-F5344CB8AC3E}">
        <p14:creationId xmlns:p14="http://schemas.microsoft.com/office/powerpoint/2010/main" val="488345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15</a:t>
            </a:fld>
            <a:endParaRPr lang="en-US"/>
          </a:p>
        </p:txBody>
      </p:sp>
    </p:spTree>
    <p:extLst>
      <p:ext uri="{BB962C8B-B14F-4D97-AF65-F5344CB8AC3E}">
        <p14:creationId xmlns:p14="http://schemas.microsoft.com/office/powerpoint/2010/main" val="3431781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16</a:t>
            </a:fld>
            <a:endParaRPr lang="en-US"/>
          </a:p>
        </p:txBody>
      </p:sp>
    </p:spTree>
    <p:extLst>
      <p:ext uri="{BB962C8B-B14F-4D97-AF65-F5344CB8AC3E}">
        <p14:creationId xmlns:p14="http://schemas.microsoft.com/office/powerpoint/2010/main" val="298480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17</a:t>
            </a:fld>
            <a:endParaRPr lang="en-US"/>
          </a:p>
        </p:txBody>
      </p:sp>
    </p:spTree>
    <p:extLst>
      <p:ext uri="{BB962C8B-B14F-4D97-AF65-F5344CB8AC3E}">
        <p14:creationId xmlns:p14="http://schemas.microsoft.com/office/powerpoint/2010/main" val="4176723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2</a:t>
            </a:fld>
            <a:endParaRPr lang="en-US"/>
          </a:p>
        </p:txBody>
      </p:sp>
    </p:spTree>
    <p:extLst>
      <p:ext uri="{BB962C8B-B14F-4D97-AF65-F5344CB8AC3E}">
        <p14:creationId xmlns:p14="http://schemas.microsoft.com/office/powerpoint/2010/main" val="263365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3</a:t>
            </a:fld>
            <a:endParaRPr lang="en-US"/>
          </a:p>
        </p:txBody>
      </p:sp>
    </p:spTree>
    <p:extLst>
      <p:ext uri="{BB962C8B-B14F-4D97-AF65-F5344CB8AC3E}">
        <p14:creationId xmlns:p14="http://schemas.microsoft.com/office/powerpoint/2010/main" val="427284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4</a:t>
            </a:fld>
            <a:endParaRPr lang="en-US"/>
          </a:p>
        </p:txBody>
      </p:sp>
    </p:spTree>
    <p:extLst>
      <p:ext uri="{BB962C8B-B14F-4D97-AF65-F5344CB8AC3E}">
        <p14:creationId xmlns:p14="http://schemas.microsoft.com/office/powerpoint/2010/main" val="353679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5</a:t>
            </a:fld>
            <a:endParaRPr lang="en-US"/>
          </a:p>
        </p:txBody>
      </p:sp>
    </p:spTree>
    <p:extLst>
      <p:ext uri="{BB962C8B-B14F-4D97-AF65-F5344CB8AC3E}">
        <p14:creationId xmlns:p14="http://schemas.microsoft.com/office/powerpoint/2010/main" val="1494292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6</a:t>
            </a:fld>
            <a:endParaRPr lang="en-US"/>
          </a:p>
        </p:txBody>
      </p:sp>
    </p:spTree>
    <p:extLst>
      <p:ext uri="{BB962C8B-B14F-4D97-AF65-F5344CB8AC3E}">
        <p14:creationId xmlns:p14="http://schemas.microsoft.com/office/powerpoint/2010/main" val="48410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7</a:t>
            </a:fld>
            <a:endParaRPr lang="en-US"/>
          </a:p>
        </p:txBody>
      </p:sp>
    </p:spTree>
    <p:extLst>
      <p:ext uri="{BB962C8B-B14F-4D97-AF65-F5344CB8AC3E}">
        <p14:creationId xmlns:p14="http://schemas.microsoft.com/office/powerpoint/2010/main" val="303787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8</a:t>
            </a:fld>
            <a:endParaRPr lang="en-US"/>
          </a:p>
        </p:txBody>
      </p:sp>
    </p:spTree>
    <p:extLst>
      <p:ext uri="{BB962C8B-B14F-4D97-AF65-F5344CB8AC3E}">
        <p14:creationId xmlns:p14="http://schemas.microsoft.com/office/powerpoint/2010/main" val="355542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063B6F-423A-4DFC-A552-7091FEC342BE}" type="slidenum">
              <a:rPr lang="en-US" smtClean="0"/>
              <a:t>9</a:t>
            </a:fld>
            <a:endParaRPr lang="en-US"/>
          </a:p>
        </p:txBody>
      </p:sp>
    </p:spTree>
    <p:extLst>
      <p:ext uri="{BB962C8B-B14F-4D97-AF65-F5344CB8AC3E}">
        <p14:creationId xmlns:p14="http://schemas.microsoft.com/office/powerpoint/2010/main" val="121385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3910CFB-5062-4D58-BC5C-7C8B131FA0F3}" type="datetime1">
              <a:rPr lang="en-US" smtClean="0"/>
              <a:t>4/7/2014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Sylvia Gonzalez, PhD; Lisa Greco, M. Min, MATS.  2014 All Rights Reserved.</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9CD68F3-AB2E-426C-8627-6360F5CC817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96D35F-DE4E-4980-A443-B49AE7E6E4A9}" type="datetime1">
              <a:rPr lang="en-US" smtClean="0"/>
              <a:t>4/7/2014</a:t>
            </a:fld>
            <a:endParaRPr lang="en-US"/>
          </a:p>
        </p:txBody>
      </p:sp>
      <p:sp>
        <p:nvSpPr>
          <p:cNvPr id="5" name="Footer Placeholder 4"/>
          <p:cNvSpPr>
            <a:spLocks noGrp="1"/>
          </p:cNvSpPr>
          <p:nvPr>
            <p:ph type="ftr" sz="quarter" idx="11"/>
          </p:nvPr>
        </p:nvSpPr>
        <p:spPr/>
        <p:txBody>
          <a:bodyPr/>
          <a:lstStyle/>
          <a:p>
            <a:r>
              <a:rPr lang="en-US" smtClean="0"/>
              <a:t>Sylvia Gonzalez, PhD; Lisa Greco, M. Min, MATS.  2014 All Rights Reserved.</a:t>
            </a:r>
            <a:endParaRPr lang="en-US"/>
          </a:p>
        </p:txBody>
      </p:sp>
      <p:sp>
        <p:nvSpPr>
          <p:cNvPr id="6" name="Slide Number Placeholder 5"/>
          <p:cNvSpPr>
            <a:spLocks noGrp="1"/>
          </p:cNvSpPr>
          <p:nvPr>
            <p:ph type="sldNum" sz="quarter" idx="12"/>
          </p:nvPr>
        </p:nvSpPr>
        <p:spPr/>
        <p:txBody>
          <a:bodyPr/>
          <a:lstStyle/>
          <a:p>
            <a:fld id="{B9CD68F3-AB2E-426C-8627-6360F5CC81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43CF18-ED5C-4C33-A967-667F7B644312}" type="datetime1">
              <a:rPr lang="en-US" smtClean="0"/>
              <a:t>4/7/2014</a:t>
            </a:fld>
            <a:endParaRPr lang="en-US"/>
          </a:p>
        </p:txBody>
      </p:sp>
      <p:sp>
        <p:nvSpPr>
          <p:cNvPr id="5" name="Footer Placeholder 4"/>
          <p:cNvSpPr>
            <a:spLocks noGrp="1"/>
          </p:cNvSpPr>
          <p:nvPr>
            <p:ph type="ftr" sz="quarter" idx="11"/>
          </p:nvPr>
        </p:nvSpPr>
        <p:spPr/>
        <p:txBody>
          <a:bodyPr/>
          <a:lstStyle/>
          <a:p>
            <a:r>
              <a:rPr lang="en-US" smtClean="0"/>
              <a:t>Sylvia Gonzalez, PhD; Lisa Greco, M. Min, MATS.  2014 All Rights Reserved.</a:t>
            </a:r>
            <a:endParaRPr lang="en-US"/>
          </a:p>
        </p:txBody>
      </p:sp>
      <p:sp>
        <p:nvSpPr>
          <p:cNvPr id="6" name="Slide Number Placeholder 5"/>
          <p:cNvSpPr>
            <a:spLocks noGrp="1"/>
          </p:cNvSpPr>
          <p:nvPr>
            <p:ph type="sldNum" sz="quarter" idx="12"/>
          </p:nvPr>
        </p:nvSpPr>
        <p:spPr/>
        <p:txBody>
          <a:bodyPr/>
          <a:lstStyle/>
          <a:p>
            <a:fld id="{B9CD68F3-AB2E-426C-8627-6360F5CC817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31088C4-A0FA-43CB-A74B-E88120C01E14}" type="datetime1">
              <a:rPr lang="en-US" smtClean="0"/>
              <a:t>4/7/2014</a:t>
            </a:fld>
            <a:endParaRPr lang="en-US"/>
          </a:p>
        </p:txBody>
      </p:sp>
      <p:sp>
        <p:nvSpPr>
          <p:cNvPr id="9" name="Slide Number Placeholder 8"/>
          <p:cNvSpPr>
            <a:spLocks noGrp="1"/>
          </p:cNvSpPr>
          <p:nvPr>
            <p:ph type="sldNum" sz="quarter" idx="15"/>
          </p:nvPr>
        </p:nvSpPr>
        <p:spPr/>
        <p:txBody>
          <a:bodyPr rtlCol="0"/>
          <a:lstStyle/>
          <a:p>
            <a:fld id="{B9CD68F3-AB2E-426C-8627-6360F5CC817E}" type="slidenum">
              <a:rPr lang="en-US" smtClean="0"/>
              <a:t>‹#›</a:t>
            </a:fld>
            <a:endParaRPr lang="en-US"/>
          </a:p>
        </p:txBody>
      </p:sp>
      <p:sp>
        <p:nvSpPr>
          <p:cNvPr id="10" name="Footer Placeholder 9"/>
          <p:cNvSpPr>
            <a:spLocks noGrp="1"/>
          </p:cNvSpPr>
          <p:nvPr>
            <p:ph type="ftr" sz="quarter" idx="16"/>
          </p:nvPr>
        </p:nvSpPr>
        <p:spPr/>
        <p:txBody>
          <a:bodyPr rtlCol="0"/>
          <a:lstStyle/>
          <a:p>
            <a:r>
              <a:rPr lang="en-US" smtClean="0"/>
              <a:t>Sylvia Gonzalez, PhD; Lisa Greco, M. Min, MATS.  2014 All Rights Reserved.</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378B27B-603F-4783-937A-7BB545EE8639}" type="datetime1">
              <a:rPr lang="en-US" smtClean="0"/>
              <a:t>4/7/2014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Sylvia Gonzalez, PhD; Lisa Greco, M. Min, MATS.  2014 All Rights Reserved.</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9CD68F3-AB2E-426C-8627-6360F5CC817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EDFE0C5-29AB-47FA-85F3-C159283A4BE1}" type="datetime1">
              <a:rPr lang="en-US" smtClean="0"/>
              <a:t>4/7/2014</a:t>
            </a:fld>
            <a:endParaRPr lang="en-US"/>
          </a:p>
        </p:txBody>
      </p:sp>
      <p:sp>
        <p:nvSpPr>
          <p:cNvPr id="6" name="Footer Placeholder 5"/>
          <p:cNvSpPr>
            <a:spLocks noGrp="1"/>
          </p:cNvSpPr>
          <p:nvPr>
            <p:ph type="ftr" sz="quarter" idx="11"/>
          </p:nvPr>
        </p:nvSpPr>
        <p:spPr/>
        <p:txBody>
          <a:bodyPr/>
          <a:lstStyle/>
          <a:p>
            <a:r>
              <a:rPr lang="en-US" smtClean="0"/>
              <a:t>Sylvia Gonzalez, PhD; Lisa Greco, M. Min, MATS.  2014 All Rights Reserved.</a:t>
            </a:r>
            <a:endParaRPr lang="en-US"/>
          </a:p>
        </p:txBody>
      </p:sp>
      <p:sp>
        <p:nvSpPr>
          <p:cNvPr id="7" name="Slide Number Placeholder 6"/>
          <p:cNvSpPr>
            <a:spLocks noGrp="1"/>
          </p:cNvSpPr>
          <p:nvPr>
            <p:ph type="sldNum" sz="quarter" idx="12"/>
          </p:nvPr>
        </p:nvSpPr>
        <p:spPr/>
        <p:txBody>
          <a:bodyPr/>
          <a:lstStyle/>
          <a:p>
            <a:fld id="{B9CD68F3-AB2E-426C-8627-6360F5CC817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063EFE1-DB8F-4C70-BF97-3D0ACC1CE400}" type="datetime1">
              <a:rPr lang="en-US" smtClean="0"/>
              <a:t>4/7/2014</a:t>
            </a:fld>
            <a:endParaRPr lang="en-US"/>
          </a:p>
        </p:txBody>
      </p:sp>
      <p:sp>
        <p:nvSpPr>
          <p:cNvPr id="8" name="Footer Placeholder 7"/>
          <p:cNvSpPr>
            <a:spLocks noGrp="1"/>
          </p:cNvSpPr>
          <p:nvPr>
            <p:ph type="ftr" sz="quarter" idx="11"/>
          </p:nvPr>
        </p:nvSpPr>
        <p:spPr/>
        <p:txBody>
          <a:bodyPr/>
          <a:lstStyle/>
          <a:p>
            <a:r>
              <a:rPr lang="en-US" smtClean="0"/>
              <a:t>Sylvia Gonzalez, PhD; Lisa Greco, M. Min, MATS.  2014 All Rights Reserved.</a:t>
            </a:r>
            <a:endParaRPr lang="en-US"/>
          </a:p>
        </p:txBody>
      </p:sp>
      <p:sp>
        <p:nvSpPr>
          <p:cNvPr id="9" name="Slide Number Placeholder 8"/>
          <p:cNvSpPr>
            <a:spLocks noGrp="1"/>
          </p:cNvSpPr>
          <p:nvPr>
            <p:ph type="sldNum" sz="quarter" idx="12"/>
          </p:nvPr>
        </p:nvSpPr>
        <p:spPr/>
        <p:txBody>
          <a:bodyPr/>
          <a:lstStyle/>
          <a:p>
            <a:fld id="{B9CD68F3-AB2E-426C-8627-6360F5CC817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E5A0687-0967-48CF-A526-432137A78742}" type="datetime1">
              <a:rPr lang="en-US" smtClean="0"/>
              <a:t>4/7/2014</a:t>
            </a:fld>
            <a:endParaRPr lang="en-US"/>
          </a:p>
        </p:txBody>
      </p:sp>
      <p:sp>
        <p:nvSpPr>
          <p:cNvPr id="7" name="Slide Number Placeholder 6"/>
          <p:cNvSpPr>
            <a:spLocks noGrp="1"/>
          </p:cNvSpPr>
          <p:nvPr>
            <p:ph type="sldNum" sz="quarter" idx="11"/>
          </p:nvPr>
        </p:nvSpPr>
        <p:spPr/>
        <p:txBody>
          <a:bodyPr rtlCol="0"/>
          <a:lstStyle/>
          <a:p>
            <a:fld id="{B9CD68F3-AB2E-426C-8627-6360F5CC817E}" type="slidenum">
              <a:rPr lang="en-US" smtClean="0"/>
              <a:t>‹#›</a:t>
            </a:fld>
            <a:endParaRPr lang="en-US"/>
          </a:p>
        </p:txBody>
      </p:sp>
      <p:sp>
        <p:nvSpPr>
          <p:cNvPr id="8" name="Footer Placeholder 7"/>
          <p:cNvSpPr>
            <a:spLocks noGrp="1"/>
          </p:cNvSpPr>
          <p:nvPr>
            <p:ph type="ftr" sz="quarter" idx="12"/>
          </p:nvPr>
        </p:nvSpPr>
        <p:spPr/>
        <p:txBody>
          <a:bodyPr rtlCol="0"/>
          <a:lstStyle/>
          <a:p>
            <a:r>
              <a:rPr lang="en-US" smtClean="0"/>
              <a:t>Sylvia Gonzalez, PhD; Lisa Greco, M. Min, MATS.  2014 All Rights Reserved.</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1EA1A-659B-44CE-86C2-F12753075D7D}" type="datetime1">
              <a:rPr lang="en-US" smtClean="0"/>
              <a:t>4/7/2014</a:t>
            </a:fld>
            <a:endParaRPr lang="en-US"/>
          </a:p>
        </p:txBody>
      </p:sp>
      <p:sp>
        <p:nvSpPr>
          <p:cNvPr id="3" name="Footer Placeholder 2"/>
          <p:cNvSpPr>
            <a:spLocks noGrp="1"/>
          </p:cNvSpPr>
          <p:nvPr>
            <p:ph type="ftr" sz="quarter" idx="11"/>
          </p:nvPr>
        </p:nvSpPr>
        <p:spPr/>
        <p:txBody>
          <a:bodyPr/>
          <a:lstStyle/>
          <a:p>
            <a:r>
              <a:rPr lang="en-US" smtClean="0"/>
              <a:t>Sylvia Gonzalez, PhD; Lisa Greco, M. Min, MATS.  2014 All Rights Reserved.</a:t>
            </a:r>
            <a:endParaRPr lang="en-US"/>
          </a:p>
        </p:txBody>
      </p:sp>
      <p:sp>
        <p:nvSpPr>
          <p:cNvPr id="4" name="Slide Number Placeholder 3"/>
          <p:cNvSpPr>
            <a:spLocks noGrp="1"/>
          </p:cNvSpPr>
          <p:nvPr>
            <p:ph type="sldNum" sz="quarter" idx="12"/>
          </p:nvPr>
        </p:nvSpPr>
        <p:spPr/>
        <p:txBody>
          <a:bodyPr/>
          <a:lstStyle/>
          <a:p>
            <a:fld id="{B9CD68F3-AB2E-426C-8627-6360F5CC81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9456118-88B7-4013-A25C-4B44E16A1D72}" type="datetime1">
              <a:rPr lang="en-US" smtClean="0"/>
              <a:t>4/7/2014</a:t>
            </a:fld>
            <a:endParaRPr lang="en-US"/>
          </a:p>
        </p:txBody>
      </p:sp>
      <p:sp>
        <p:nvSpPr>
          <p:cNvPr id="22" name="Slide Number Placeholder 21"/>
          <p:cNvSpPr>
            <a:spLocks noGrp="1"/>
          </p:cNvSpPr>
          <p:nvPr>
            <p:ph type="sldNum" sz="quarter" idx="15"/>
          </p:nvPr>
        </p:nvSpPr>
        <p:spPr/>
        <p:txBody>
          <a:bodyPr rtlCol="0"/>
          <a:lstStyle/>
          <a:p>
            <a:fld id="{B9CD68F3-AB2E-426C-8627-6360F5CC817E}" type="slidenum">
              <a:rPr lang="en-US" smtClean="0"/>
              <a:t>‹#›</a:t>
            </a:fld>
            <a:endParaRPr lang="en-US"/>
          </a:p>
        </p:txBody>
      </p:sp>
      <p:sp>
        <p:nvSpPr>
          <p:cNvPr id="23" name="Footer Placeholder 22"/>
          <p:cNvSpPr>
            <a:spLocks noGrp="1"/>
          </p:cNvSpPr>
          <p:nvPr>
            <p:ph type="ftr" sz="quarter" idx="16"/>
          </p:nvPr>
        </p:nvSpPr>
        <p:spPr/>
        <p:txBody>
          <a:bodyPr rtlCol="0"/>
          <a:lstStyle/>
          <a:p>
            <a:r>
              <a:rPr lang="en-US" smtClean="0"/>
              <a:t>Sylvia Gonzalez, PhD; Lisa Greco, M. Min, MATS.  2014 All Rights Reserved.</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47E20DB-7D71-4722-87FD-E7E5E6351585}" type="datetime1">
              <a:rPr lang="en-US" smtClean="0"/>
              <a:t>4/7/2014</a:t>
            </a:fld>
            <a:endParaRPr lang="en-US"/>
          </a:p>
        </p:txBody>
      </p:sp>
      <p:sp>
        <p:nvSpPr>
          <p:cNvPr id="18" name="Slide Number Placeholder 17"/>
          <p:cNvSpPr>
            <a:spLocks noGrp="1"/>
          </p:cNvSpPr>
          <p:nvPr>
            <p:ph type="sldNum" sz="quarter" idx="11"/>
          </p:nvPr>
        </p:nvSpPr>
        <p:spPr/>
        <p:txBody>
          <a:bodyPr rtlCol="0"/>
          <a:lstStyle/>
          <a:p>
            <a:fld id="{B9CD68F3-AB2E-426C-8627-6360F5CC817E}" type="slidenum">
              <a:rPr lang="en-US" smtClean="0"/>
              <a:t>‹#›</a:t>
            </a:fld>
            <a:endParaRPr lang="en-US"/>
          </a:p>
        </p:txBody>
      </p:sp>
      <p:sp>
        <p:nvSpPr>
          <p:cNvPr id="21" name="Footer Placeholder 20"/>
          <p:cNvSpPr>
            <a:spLocks noGrp="1"/>
          </p:cNvSpPr>
          <p:nvPr>
            <p:ph type="ftr" sz="quarter" idx="12"/>
          </p:nvPr>
        </p:nvSpPr>
        <p:spPr/>
        <p:txBody>
          <a:bodyPr rtlCol="0"/>
          <a:lstStyle/>
          <a:p>
            <a:r>
              <a:rPr lang="en-US" smtClean="0"/>
              <a:t>Sylvia Gonzalez, PhD; Lisa Greco, M. Min, MATS.  2014 All Rights Reserved.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CB0AEFE-61B0-4EA2-8D94-BF8963E11CBE}" type="datetime1">
              <a:rPr lang="en-US" smtClean="0"/>
              <a:t>4/7/2014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Sylvia Gonzalez, PhD; Lisa Greco, M. Min, MATS.  2014 All Rights Reserved.</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9CD68F3-AB2E-426C-8627-6360F5CC817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Finding balance in a crazy-busy world</a:t>
            </a:r>
            <a:endParaRPr lang="en-US" dirty="0"/>
          </a:p>
        </p:txBody>
      </p:sp>
      <p:sp>
        <p:nvSpPr>
          <p:cNvPr id="5" name="Subtitle 4"/>
          <p:cNvSpPr>
            <a:spLocks noGrp="1"/>
          </p:cNvSpPr>
          <p:nvPr>
            <p:ph type="subTitle" idx="1"/>
          </p:nvPr>
        </p:nvSpPr>
        <p:spPr/>
        <p:txBody>
          <a:bodyPr/>
          <a:lstStyle/>
          <a:p>
            <a:r>
              <a:rPr lang="en-US" dirty="0" smtClean="0"/>
              <a:t>Sylvia Gonzalez, PhD</a:t>
            </a:r>
          </a:p>
          <a:p>
            <a:r>
              <a:rPr lang="en-US" dirty="0" smtClean="0"/>
              <a:t>Lisa Greco, M.Min, MATS</a:t>
            </a:r>
            <a:endParaRPr lang="en-US" dirty="0"/>
          </a:p>
        </p:txBody>
      </p:sp>
      <p:sp>
        <p:nvSpPr>
          <p:cNvPr id="2" name="Footer Placeholder 1"/>
          <p:cNvSpPr>
            <a:spLocks noGrp="1"/>
          </p:cNvSpPr>
          <p:nvPr>
            <p:ph type="ftr" sz="quarter" idx="11"/>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Autofit/>
          </a:bodyPr>
          <a:lstStyle/>
          <a:p>
            <a:r>
              <a:rPr lang="en-US" sz="4000" dirty="0" smtClean="0"/>
              <a:t>The mask is about creating margin for yourself</a:t>
            </a:r>
            <a:endParaRPr lang="en-US" sz="4000" dirty="0"/>
          </a:p>
        </p:txBody>
      </p:sp>
      <p:sp>
        <p:nvSpPr>
          <p:cNvPr id="3" name="Content Placeholder 2"/>
          <p:cNvSpPr>
            <a:spLocks noGrp="1"/>
          </p:cNvSpPr>
          <p:nvPr>
            <p:ph sz="quarter" idx="1"/>
          </p:nvPr>
        </p:nvSpPr>
        <p:spPr>
          <a:xfrm>
            <a:off x="457200" y="1600200"/>
            <a:ext cx="7696200" cy="4873752"/>
          </a:xfrm>
        </p:spPr>
        <p:txBody>
          <a:bodyPr>
            <a:normAutofit/>
          </a:bodyPr>
          <a:lstStyle/>
          <a:p>
            <a:pPr>
              <a:buNone/>
            </a:pPr>
            <a:r>
              <a:rPr lang="en-US" sz="4000" i="1" dirty="0" smtClean="0"/>
              <a:t>	Margin is that space we create in our lives that allows us to be healthy, balanced stewards, overseeing what God has entrusted to us.</a:t>
            </a:r>
          </a:p>
          <a:p>
            <a:pPr>
              <a:buNone/>
            </a:pPr>
            <a:r>
              <a:rPr lang="en-US" sz="2800" i="1" dirty="0" smtClean="0"/>
              <a:t>Wisdom. Stature. Favor with God and man.</a:t>
            </a:r>
          </a:p>
          <a:p>
            <a:pPr>
              <a:buNone/>
            </a:pPr>
            <a:r>
              <a:rPr lang="en-US" sz="2800" i="1" dirty="0" smtClean="0"/>
              <a:t>It is learning the power of “No.”</a:t>
            </a:r>
            <a:endParaRPr lang="en-US" sz="2800" i="1" dirty="0"/>
          </a:p>
        </p:txBody>
      </p:sp>
      <p:sp>
        <p:nvSpPr>
          <p:cNvPr id="4" name="Footer Placeholder 3"/>
          <p:cNvSpPr>
            <a:spLocks noGrp="1"/>
          </p:cNvSpPr>
          <p:nvPr>
            <p:ph type="ftr" sz="quarter" idx="16"/>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&amp; Sustainability – </a:t>
            </a:r>
            <a:r>
              <a:rPr lang="en-US" sz="2400" dirty="0" smtClean="0"/>
              <a:t>Fullan(2005)</a:t>
            </a:r>
            <a:endParaRPr lang="en-US" sz="2400" dirty="0"/>
          </a:p>
        </p:txBody>
      </p:sp>
      <p:sp>
        <p:nvSpPr>
          <p:cNvPr id="3" name="Content Placeholder 2"/>
          <p:cNvSpPr>
            <a:spLocks noGrp="1"/>
          </p:cNvSpPr>
          <p:nvPr>
            <p:ph sz="quarter" idx="1"/>
          </p:nvPr>
        </p:nvSpPr>
        <p:spPr/>
        <p:txBody>
          <a:bodyPr/>
          <a:lstStyle/>
          <a:p>
            <a:pPr>
              <a:buNone/>
            </a:pPr>
            <a:r>
              <a:rPr lang="en-US" dirty="0" smtClean="0"/>
              <a:t>1. Wisdom – Professional / personal knowledge </a:t>
            </a:r>
          </a:p>
          <a:p>
            <a:endParaRPr lang="en-US" dirty="0" smtClean="0"/>
          </a:p>
          <a:p>
            <a:pPr>
              <a:buNone/>
            </a:pPr>
            <a:r>
              <a:rPr lang="en-US" dirty="0" smtClean="0"/>
              <a:t>	Fullan preaches “capacity” and “resilience.”</a:t>
            </a:r>
          </a:p>
          <a:p>
            <a:pPr lvl="1"/>
            <a:r>
              <a:rPr lang="en-US" sz="2400" dirty="0" smtClean="0"/>
              <a:t>To improve the group, improve the leader.</a:t>
            </a:r>
          </a:p>
          <a:p>
            <a:pPr lvl="1"/>
            <a:r>
              <a:rPr lang="en-US" sz="2400" dirty="0" smtClean="0"/>
              <a:t>To sustain significant behavior change, address the underlying meaning of the behavior in question.</a:t>
            </a:r>
          </a:p>
          <a:p>
            <a:pPr lvl="1"/>
            <a:r>
              <a:rPr lang="en-US" sz="2400" dirty="0" smtClean="0"/>
              <a:t>You cannot expect people to change their underlying meanings without considering that we ourselves need to change.</a:t>
            </a:r>
          </a:p>
          <a:p>
            <a:pPr lvl="1"/>
            <a:endParaRPr lang="en-US" dirty="0" smtClean="0"/>
          </a:p>
          <a:p>
            <a:pPr lvl="1">
              <a:buNone/>
            </a:pPr>
            <a:endParaRPr lang="en-US" dirty="0" smtClean="0"/>
          </a:p>
          <a:p>
            <a:pPr lvl="1"/>
            <a:endParaRPr lang="en-US" dirty="0"/>
          </a:p>
        </p:txBody>
      </p:sp>
      <p:sp>
        <p:nvSpPr>
          <p:cNvPr id="4" name="Footer Placeholder 3"/>
          <p:cNvSpPr>
            <a:spLocks noGrp="1"/>
          </p:cNvSpPr>
          <p:nvPr>
            <p:ph type="ftr" sz="quarter" idx="16"/>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Ellen White, 1951</a:t>
            </a:r>
            <a:endParaRPr lang="en-US" dirty="0">
              <a:solidFill>
                <a:srgbClr val="0070C0"/>
              </a:solidFill>
            </a:endParaRPr>
          </a:p>
        </p:txBody>
      </p:sp>
      <p:sp>
        <p:nvSpPr>
          <p:cNvPr id="3" name="Content Placeholder 2"/>
          <p:cNvSpPr>
            <a:spLocks noGrp="1"/>
          </p:cNvSpPr>
          <p:nvPr>
            <p:ph sz="quarter" idx="1"/>
          </p:nvPr>
        </p:nvSpPr>
        <p:spPr/>
        <p:txBody>
          <a:bodyPr>
            <a:normAutofit/>
          </a:bodyPr>
          <a:lstStyle/>
          <a:p>
            <a:pPr>
              <a:buNone/>
            </a:pPr>
            <a:r>
              <a:rPr lang="en-US" dirty="0" smtClean="0"/>
              <a:t>2. Stature</a:t>
            </a:r>
          </a:p>
          <a:p>
            <a:pPr>
              <a:buNone/>
            </a:pPr>
            <a:r>
              <a:rPr lang="en-US" dirty="0" smtClean="0"/>
              <a:t>	Our first duty to God and our fellow beings is that of self-development. Every faculty with which the Creator had endowed us should be cultivated to the highest degree of perfection, that we may able to do the greatest amount of good of which we are capable. Hence that time is spent to good account which is used in the establishment and preservation of physical and mental health. We cannot afford to dwarf or cripple any function of body or mind. As surely as we do this we must suffer the consequences</a:t>
            </a:r>
          </a:p>
          <a:p>
            <a:endParaRPr lang="en-US" dirty="0" smtClean="0"/>
          </a:p>
          <a:p>
            <a:endParaRPr lang="en-US" dirty="0"/>
          </a:p>
        </p:txBody>
      </p:sp>
      <p:sp>
        <p:nvSpPr>
          <p:cNvPr id="4" name="Footer Placeholder 3"/>
          <p:cNvSpPr>
            <a:spLocks noGrp="1"/>
          </p:cNvSpPr>
          <p:nvPr>
            <p:ph type="ftr" sz="quarter" idx="16"/>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Scriptural Foundation</a:t>
            </a:r>
            <a:endParaRPr lang="en-US" dirty="0"/>
          </a:p>
        </p:txBody>
      </p:sp>
      <p:sp>
        <p:nvSpPr>
          <p:cNvPr id="5" name="Content Placeholder 4"/>
          <p:cNvSpPr>
            <a:spLocks noGrp="1"/>
          </p:cNvSpPr>
          <p:nvPr>
            <p:ph sz="quarter" idx="1"/>
          </p:nvPr>
        </p:nvSpPr>
        <p:spPr/>
        <p:txBody>
          <a:bodyPr/>
          <a:lstStyle/>
          <a:p>
            <a:pPr>
              <a:buNone/>
            </a:pPr>
            <a:r>
              <a:rPr lang="en-US" dirty="0" smtClean="0"/>
              <a:t>3 Favor with God (Spiritual Relationship)</a:t>
            </a:r>
          </a:p>
          <a:p>
            <a:pPr>
              <a:buNone/>
            </a:pPr>
            <a:endParaRPr lang="en-US" dirty="0" smtClean="0"/>
          </a:p>
          <a:p>
            <a:pPr>
              <a:buNone/>
            </a:pPr>
            <a:r>
              <a:rPr lang="en-US" dirty="0" smtClean="0"/>
              <a:t>	“Seek ye first the kingdom of God and His righteousness, and all these things will be added unto you.” </a:t>
            </a:r>
            <a:r>
              <a:rPr lang="en-US" sz="1800" dirty="0" smtClean="0"/>
              <a:t>Matthew 6:33 (NKJV)</a:t>
            </a:r>
          </a:p>
          <a:p>
            <a:pPr>
              <a:buNone/>
            </a:pPr>
            <a:endParaRPr lang="en-US" dirty="0" smtClean="0"/>
          </a:p>
          <a:p>
            <a:pPr>
              <a:buNone/>
            </a:pPr>
            <a:r>
              <a:rPr lang="en-US" dirty="0" smtClean="0"/>
              <a:t>	“You were bought with a price, so do not be enslaved to the world.” </a:t>
            </a:r>
            <a:r>
              <a:rPr lang="en-US" sz="1800" dirty="0" smtClean="0"/>
              <a:t>I Corinthians </a:t>
            </a:r>
            <a:r>
              <a:rPr lang="en-US" sz="1800" dirty="0" smtClean="0"/>
              <a:t>6:20</a:t>
            </a:r>
            <a:r>
              <a:rPr lang="en-US" sz="1800" dirty="0" smtClean="0"/>
              <a:t> </a:t>
            </a:r>
            <a:r>
              <a:rPr lang="en-US" sz="1800" dirty="0" smtClean="0"/>
              <a:t>(ESV)</a:t>
            </a:r>
          </a:p>
          <a:p>
            <a:pPr>
              <a:buNone/>
            </a:pPr>
            <a:endParaRPr lang="en-US" dirty="0" smtClean="0"/>
          </a:p>
          <a:p>
            <a:pPr>
              <a:buNone/>
            </a:pPr>
            <a:r>
              <a:rPr lang="en-US" dirty="0" smtClean="0"/>
              <a:t>	“Thou </a:t>
            </a:r>
            <a:r>
              <a:rPr lang="en-US" dirty="0" err="1" smtClean="0"/>
              <a:t>shalt</a:t>
            </a:r>
            <a:r>
              <a:rPr lang="en-US" dirty="0" smtClean="0"/>
              <a:t> have no other gods before Me.” Exodus </a:t>
            </a:r>
            <a:r>
              <a:rPr lang="en-US" sz="1800" dirty="0" smtClean="0"/>
              <a:t>20:3 (KJV)</a:t>
            </a:r>
          </a:p>
          <a:p>
            <a:pPr>
              <a:buNone/>
            </a:pPr>
            <a:endParaRPr lang="en-US" dirty="0"/>
          </a:p>
        </p:txBody>
      </p:sp>
      <p:sp>
        <p:nvSpPr>
          <p:cNvPr id="3" name="Footer Placeholder 2"/>
          <p:cNvSpPr>
            <a:spLocks noGrp="1"/>
          </p:cNvSpPr>
          <p:nvPr>
            <p:ph type="ftr" sz="quarter" idx="16"/>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heckerboard(across)">
                                      <p:cBhvr>
                                        <p:cTn id="7" dur="1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checkerboard(across)">
                                      <p:cBhvr>
                                        <p:cTn id="12" dur="1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checkerboard(across)">
                                      <p:cBhvr>
                                        <p:cTn id="1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Minute of Margin</a:t>
            </a:r>
            <a:br>
              <a:rPr lang="en-US" dirty="0" smtClean="0"/>
            </a:br>
            <a:r>
              <a:rPr lang="en-US" sz="2400" dirty="0" smtClean="0"/>
              <a:t>Swenson (2003)</a:t>
            </a:r>
            <a:endParaRPr lang="en-US" sz="2400" dirty="0"/>
          </a:p>
        </p:txBody>
      </p:sp>
      <p:sp>
        <p:nvSpPr>
          <p:cNvPr id="3" name="Content Placeholder 2"/>
          <p:cNvSpPr>
            <a:spLocks noGrp="1"/>
          </p:cNvSpPr>
          <p:nvPr>
            <p:ph sz="quarter" idx="1"/>
          </p:nvPr>
        </p:nvSpPr>
        <p:spPr/>
        <p:txBody>
          <a:bodyPr/>
          <a:lstStyle/>
          <a:p>
            <a:pPr>
              <a:buNone/>
            </a:pPr>
            <a:r>
              <a:rPr lang="en-US" dirty="0" smtClean="0"/>
              <a:t>	“Love is the currency of the relational life. In the relational life, we spend love and receive love. That was God’s idea from the beginning . . . Must we love? That is a nonsensical question. It is like asking, “Must we breathe?” No, we do not have to breathe, and no, we do not have to love. But the consequences of both those decisions will be the same.”</a:t>
            </a:r>
            <a:endParaRPr lang="en-US" dirty="0"/>
          </a:p>
        </p:txBody>
      </p:sp>
      <p:sp>
        <p:nvSpPr>
          <p:cNvPr id="4" name="Footer Placeholder 3"/>
          <p:cNvSpPr>
            <a:spLocks noGrp="1"/>
          </p:cNvSpPr>
          <p:nvPr>
            <p:ph type="ftr" sz="quarter" idx="16"/>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Thoughts</a:t>
            </a:r>
            <a:endParaRPr lang="en-US" dirty="0"/>
          </a:p>
        </p:txBody>
      </p:sp>
      <p:pic>
        <p:nvPicPr>
          <p:cNvPr id="4" name="Content Placeholder 3" descr="Negotiating Bubble Guys.jpg"/>
          <p:cNvPicPr>
            <a:picLocks noGrp="1" noChangeAspect="1"/>
          </p:cNvPicPr>
          <p:nvPr>
            <p:ph sz="quarter" idx="1"/>
          </p:nvPr>
        </p:nvPicPr>
        <p:blipFill>
          <a:blip r:embed="rId3" cstate="print"/>
          <a:stretch>
            <a:fillRect/>
          </a:stretch>
        </p:blipFill>
        <p:spPr>
          <a:xfrm>
            <a:off x="1662117" y="2115697"/>
            <a:ext cx="5424483" cy="3599304"/>
          </a:xfrm>
        </p:spPr>
      </p:pic>
      <p:sp>
        <p:nvSpPr>
          <p:cNvPr id="3" name="Footer Placeholder 2"/>
          <p:cNvSpPr>
            <a:spLocks noGrp="1"/>
          </p:cNvSpPr>
          <p:nvPr>
            <p:ph type="ftr" sz="quarter" idx="16"/>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0" y="2209800"/>
            <a:ext cx="6172200" cy="990600"/>
          </a:xfrm>
        </p:spPr>
        <p:txBody>
          <a:bodyPr>
            <a:normAutofit/>
          </a:bodyPr>
          <a:lstStyle/>
          <a:p>
            <a:pPr algn="ctr"/>
            <a:r>
              <a:rPr lang="en-US" sz="4400" dirty="0" smtClean="0"/>
              <a:t>Questions?</a:t>
            </a:r>
            <a:endParaRPr lang="en-US" sz="4400" dirty="0"/>
          </a:p>
        </p:txBody>
      </p:sp>
      <p:sp>
        <p:nvSpPr>
          <p:cNvPr id="8" name="Text Placeholder 7"/>
          <p:cNvSpPr>
            <a:spLocks noGrp="1"/>
          </p:cNvSpPr>
          <p:nvPr>
            <p:ph type="body" idx="1"/>
          </p:nvPr>
        </p:nvSpPr>
        <p:spPr/>
        <p:txBody>
          <a:bodyPr>
            <a:normAutofit/>
          </a:bodyPr>
          <a:lstStyle/>
          <a:p>
            <a:pPr algn="r"/>
            <a:r>
              <a:rPr lang="en-US" sz="4000" dirty="0" smtClean="0"/>
              <a:t>Thank you!</a:t>
            </a:r>
            <a:endParaRPr lang="en-US" sz="4000" dirty="0"/>
          </a:p>
        </p:txBody>
      </p:sp>
      <p:sp>
        <p:nvSpPr>
          <p:cNvPr id="2" name="Footer Placeholder 1"/>
          <p:cNvSpPr>
            <a:spLocks noGrp="1"/>
          </p:cNvSpPr>
          <p:nvPr>
            <p:ph type="ftr" sz="quarter" idx="11"/>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Objectives</a:t>
            </a:r>
            <a:endParaRPr lang="en-US" sz="4000" dirty="0"/>
          </a:p>
        </p:txBody>
      </p:sp>
      <p:sp>
        <p:nvSpPr>
          <p:cNvPr id="3" name="Content Placeholder 2"/>
          <p:cNvSpPr>
            <a:spLocks noGrp="1"/>
          </p:cNvSpPr>
          <p:nvPr>
            <p:ph sz="quarter" idx="1"/>
          </p:nvPr>
        </p:nvSpPr>
        <p:spPr/>
        <p:txBody>
          <a:bodyPr>
            <a:normAutofit/>
          </a:bodyPr>
          <a:lstStyle/>
          <a:p>
            <a:r>
              <a:rPr lang="en-US" sz="3600" dirty="0" smtClean="0"/>
              <a:t>Understanding the balanced life foundation</a:t>
            </a:r>
          </a:p>
          <a:p>
            <a:r>
              <a:rPr lang="en-US" sz="3600" dirty="0" smtClean="0"/>
              <a:t>Acknowledging our personal “Why”</a:t>
            </a:r>
          </a:p>
          <a:p>
            <a:r>
              <a:rPr lang="en-US" sz="3600" dirty="0" smtClean="0"/>
              <a:t>Taking 4 steps</a:t>
            </a:r>
          </a:p>
          <a:p>
            <a:r>
              <a:rPr lang="en-US" sz="3600" dirty="0" smtClean="0"/>
              <a:t>Learn from each other</a:t>
            </a:r>
            <a:endParaRPr lang="en-US" sz="3600" dirty="0"/>
          </a:p>
        </p:txBody>
      </p:sp>
      <p:sp>
        <p:nvSpPr>
          <p:cNvPr id="4" name="Footer Placeholder 3"/>
          <p:cNvSpPr>
            <a:spLocks noGrp="1"/>
          </p:cNvSpPr>
          <p:nvPr>
            <p:ph type="ftr" sz="quarter" idx="16"/>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Scriptural foundation</a:t>
            </a:r>
            <a:endParaRPr lang="en-US" sz="3600" dirty="0"/>
          </a:p>
        </p:txBody>
      </p:sp>
      <p:sp>
        <p:nvSpPr>
          <p:cNvPr id="5" name="Content Placeholder 4"/>
          <p:cNvSpPr>
            <a:spLocks noGrp="1"/>
          </p:cNvSpPr>
          <p:nvPr>
            <p:ph sz="quarter" idx="1"/>
          </p:nvPr>
        </p:nvSpPr>
        <p:spPr/>
        <p:txBody>
          <a:bodyPr>
            <a:normAutofit/>
          </a:bodyPr>
          <a:lstStyle/>
          <a:p>
            <a:pPr>
              <a:buNone/>
            </a:pPr>
            <a:r>
              <a:rPr lang="en-US" sz="3200" dirty="0" smtClean="0"/>
              <a:t>	“And Jesus increased in wisdom and stature, and in favor with God and man.”</a:t>
            </a:r>
          </a:p>
          <a:p>
            <a:pPr algn="r">
              <a:buNone/>
            </a:pPr>
            <a:r>
              <a:rPr lang="en-US" sz="3200" dirty="0" smtClean="0"/>
              <a:t>Luke 2:52</a:t>
            </a:r>
            <a:endParaRPr lang="en-US" sz="3200" dirty="0"/>
          </a:p>
        </p:txBody>
      </p:sp>
      <p:pic>
        <p:nvPicPr>
          <p:cNvPr id="7" name="Content Placeholder 6" descr="Jesus in the Temple.png"/>
          <p:cNvPicPr>
            <a:picLocks noGrp="1" noChangeAspect="1"/>
          </p:cNvPicPr>
          <p:nvPr>
            <p:ph sz="quarter" idx="2"/>
          </p:nvPr>
        </p:nvPicPr>
        <p:blipFill>
          <a:blip r:embed="rId3" cstate="print"/>
          <a:stretch>
            <a:fillRect/>
          </a:stretch>
        </p:blipFill>
        <p:spPr>
          <a:xfrm>
            <a:off x="4343401" y="1676400"/>
            <a:ext cx="4175760" cy="3048000"/>
          </a:xfrm>
          <a:prstGeom prst="ellipse">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467600" cy="944562"/>
          </a:xfrm>
        </p:spPr>
        <p:txBody>
          <a:bodyPr/>
          <a:lstStyle/>
          <a:p>
            <a:r>
              <a:rPr lang="en-US" dirty="0" smtClean="0"/>
              <a:t>the four foundational blocks</a:t>
            </a:r>
            <a:endParaRPr lang="en-US" dirty="0"/>
          </a:p>
        </p:txBody>
      </p:sp>
      <p:sp>
        <p:nvSpPr>
          <p:cNvPr id="7" name="Content Placeholder 6"/>
          <p:cNvSpPr>
            <a:spLocks noGrp="1"/>
          </p:cNvSpPr>
          <p:nvPr>
            <p:ph sz="quarter" idx="1"/>
          </p:nvPr>
        </p:nvSpPr>
        <p:spPr/>
        <p:txBody>
          <a:bodyPr>
            <a:normAutofit lnSpcReduction="10000"/>
          </a:bodyPr>
          <a:lstStyle/>
          <a:p>
            <a:r>
              <a:rPr lang="en-US" dirty="0" smtClean="0"/>
              <a:t>Wisdom</a:t>
            </a:r>
          </a:p>
          <a:p>
            <a:pPr>
              <a:buNone/>
            </a:pPr>
            <a:endParaRPr lang="en-US" dirty="0" smtClean="0"/>
          </a:p>
          <a:p>
            <a:endParaRPr lang="en-US" dirty="0" smtClean="0"/>
          </a:p>
          <a:p>
            <a:r>
              <a:rPr lang="en-US" dirty="0" smtClean="0"/>
              <a:t>Stature</a:t>
            </a:r>
          </a:p>
          <a:p>
            <a:endParaRPr lang="en-US" dirty="0" smtClean="0"/>
          </a:p>
          <a:p>
            <a:endParaRPr lang="en-US" dirty="0" smtClean="0"/>
          </a:p>
          <a:p>
            <a:r>
              <a:rPr lang="en-US" dirty="0" smtClean="0"/>
              <a:t>Favor with God</a:t>
            </a:r>
          </a:p>
          <a:p>
            <a:endParaRPr lang="en-US" dirty="0" smtClean="0"/>
          </a:p>
          <a:p>
            <a:r>
              <a:rPr lang="en-US" dirty="0" smtClean="0"/>
              <a:t>Favor with Man</a:t>
            </a:r>
            <a:endParaRPr lang="en-US" dirty="0"/>
          </a:p>
        </p:txBody>
      </p:sp>
      <p:sp>
        <p:nvSpPr>
          <p:cNvPr id="8" name="Content Placeholder 7"/>
          <p:cNvSpPr>
            <a:spLocks noGrp="1"/>
          </p:cNvSpPr>
          <p:nvPr>
            <p:ph sz="quarter" idx="2"/>
          </p:nvPr>
        </p:nvSpPr>
        <p:spPr>
          <a:xfrm>
            <a:off x="4270248" y="1371600"/>
            <a:ext cx="3657600" cy="4800600"/>
          </a:xfrm>
        </p:spPr>
        <p:txBody>
          <a:bodyPr>
            <a:normAutofit lnSpcReduction="10000"/>
          </a:bodyPr>
          <a:lstStyle/>
          <a:p>
            <a:r>
              <a:rPr lang="en-US" dirty="0" smtClean="0"/>
              <a:t>Knowledge, mental development – personal / professional</a:t>
            </a:r>
          </a:p>
          <a:p>
            <a:endParaRPr lang="en-US" dirty="0" smtClean="0"/>
          </a:p>
          <a:p>
            <a:r>
              <a:rPr lang="en-US" dirty="0" smtClean="0"/>
              <a:t>Physical well-being, holistic health</a:t>
            </a:r>
          </a:p>
          <a:p>
            <a:endParaRPr lang="en-US" dirty="0" smtClean="0"/>
          </a:p>
          <a:p>
            <a:r>
              <a:rPr lang="en-US" dirty="0" smtClean="0"/>
              <a:t>Spirituality</a:t>
            </a:r>
          </a:p>
          <a:p>
            <a:endParaRPr lang="en-US" dirty="0" smtClean="0"/>
          </a:p>
          <a:p>
            <a:r>
              <a:rPr lang="en-US" dirty="0" smtClean="0"/>
              <a:t>Emotional balance, social / familial connectedness</a:t>
            </a:r>
          </a:p>
        </p:txBody>
      </p:sp>
      <p:sp>
        <p:nvSpPr>
          <p:cNvPr id="2" name="Footer Placeholder 1"/>
          <p:cNvSpPr>
            <a:spLocks noGrp="1"/>
          </p:cNvSpPr>
          <p:nvPr>
            <p:ph type="ftr" sz="quarter" idx="11"/>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checkerboard(across)">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checkerboard(across)">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Rate your balance</a:t>
            </a:r>
            <a:endParaRPr lang="en-US" sz="4000" dirty="0"/>
          </a:p>
        </p:txBody>
      </p:sp>
      <p:pic>
        <p:nvPicPr>
          <p:cNvPr id="5" name="Content Placeholder 4" descr="Examining the Question.jpg"/>
          <p:cNvPicPr>
            <a:picLocks noGrp="1" noChangeAspect="1"/>
          </p:cNvPicPr>
          <p:nvPr>
            <p:ph sz="quarter" idx="1"/>
          </p:nvPr>
        </p:nvPicPr>
        <p:blipFill>
          <a:blip r:embed="rId3" cstate="print"/>
          <a:stretch>
            <a:fillRect/>
          </a:stretch>
        </p:blipFill>
        <p:spPr>
          <a:xfrm>
            <a:off x="2239031" y="1600200"/>
            <a:ext cx="3903937" cy="4873625"/>
          </a:xfrm>
        </p:spPr>
      </p:pic>
      <p:sp>
        <p:nvSpPr>
          <p:cNvPr id="3" name="Footer Placeholder 2"/>
          <p:cNvSpPr>
            <a:spLocks noGrp="1"/>
          </p:cNvSpPr>
          <p:nvPr>
            <p:ph type="ftr" sz="quarter" idx="16"/>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straw that broke the camel’s back</a:t>
            </a:r>
            <a:endParaRPr lang="en-US" dirty="0"/>
          </a:p>
        </p:txBody>
      </p:sp>
      <p:pic>
        <p:nvPicPr>
          <p:cNvPr id="4" name="Content Placeholder 3" descr="Camel.bmp"/>
          <p:cNvPicPr>
            <a:picLocks noGrp="1" noChangeAspect="1"/>
          </p:cNvPicPr>
          <p:nvPr>
            <p:ph sz="quarter" idx="1"/>
          </p:nvPr>
        </p:nvPicPr>
        <p:blipFill>
          <a:blip r:embed="rId3" cstate="print"/>
          <a:stretch>
            <a:fillRect/>
          </a:stretch>
        </p:blipFill>
        <p:spPr>
          <a:xfrm>
            <a:off x="768927" y="1600200"/>
            <a:ext cx="3034145" cy="4572000"/>
          </a:xfrm>
        </p:spPr>
      </p:pic>
      <p:sp>
        <p:nvSpPr>
          <p:cNvPr id="5" name="Content Placeholder 4"/>
          <p:cNvSpPr>
            <a:spLocks noGrp="1"/>
          </p:cNvSpPr>
          <p:nvPr>
            <p:ph sz="quarter" idx="2"/>
          </p:nvPr>
        </p:nvSpPr>
        <p:spPr/>
        <p:txBody>
          <a:bodyPr>
            <a:normAutofit lnSpcReduction="10000"/>
          </a:bodyPr>
          <a:lstStyle/>
          <a:p>
            <a:r>
              <a:rPr lang="en-US" dirty="0" smtClean="0"/>
              <a:t>In a crazy-busy world we are asked to carry heavy loads – and we do. We are Type A’s! That’s what we do.</a:t>
            </a:r>
          </a:p>
          <a:p>
            <a:r>
              <a:rPr lang="en-US" dirty="0" smtClean="0"/>
              <a:t>But it is that one last, little straw that knocks us off balance.</a:t>
            </a:r>
          </a:p>
          <a:p>
            <a:r>
              <a:rPr lang="en-US" dirty="0" smtClean="0"/>
              <a:t>How many times have you lifted the straw but did not adjust the whole load?</a:t>
            </a:r>
          </a:p>
          <a:p>
            <a:endParaRPr lang="en-US" dirty="0"/>
          </a:p>
        </p:txBody>
      </p:sp>
      <p:sp>
        <p:nvSpPr>
          <p:cNvPr id="3" name="Footer Placeholder 2"/>
          <p:cNvSpPr>
            <a:spLocks noGrp="1"/>
          </p:cNvSpPr>
          <p:nvPr>
            <p:ph type="ftr" sz="quarter" idx="11"/>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What is holding you back?</a:t>
            </a:r>
            <a:endParaRPr lang="en-US" dirty="0"/>
          </a:p>
        </p:txBody>
      </p:sp>
      <p:pic>
        <p:nvPicPr>
          <p:cNvPr id="14" name="Content Placeholder 13" descr="Business Woman.jpg"/>
          <p:cNvPicPr>
            <a:picLocks noGrp="1" noChangeAspect="1"/>
          </p:cNvPicPr>
          <p:nvPr>
            <p:ph sz="quarter" idx="1"/>
          </p:nvPr>
        </p:nvPicPr>
        <p:blipFill>
          <a:blip r:embed="rId3" cstate="print"/>
          <a:stretch>
            <a:fillRect/>
          </a:stretch>
        </p:blipFill>
        <p:spPr>
          <a:xfrm rot="340463">
            <a:off x="1758942" y="3346992"/>
            <a:ext cx="1867540" cy="1239168"/>
          </a:xfrm>
        </p:spPr>
      </p:pic>
      <p:pic>
        <p:nvPicPr>
          <p:cNvPr id="1026" name="Picture 2" descr="C:\Users\Lisa\Pictures\Iphotos\Classroom Kids.jpg"/>
          <p:cNvPicPr>
            <a:picLocks noChangeAspect="1" noChangeArrowheads="1"/>
          </p:cNvPicPr>
          <p:nvPr/>
        </p:nvPicPr>
        <p:blipFill>
          <a:blip r:embed="rId4" cstate="print"/>
          <a:srcRect/>
          <a:stretch>
            <a:fillRect/>
          </a:stretch>
        </p:blipFill>
        <p:spPr bwMode="auto">
          <a:xfrm>
            <a:off x="3810000" y="2743200"/>
            <a:ext cx="2020071" cy="1394630"/>
          </a:xfrm>
          <a:prstGeom prst="rect">
            <a:avLst/>
          </a:prstGeom>
          <a:noFill/>
        </p:spPr>
      </p:pic>
      <p:pic>
        <p:nvPicPr>
          <p:cNvPr id="1027" name="Picture 3" descr="C:\Users\Lisa\Pictures\Iphotos\Family Life.jpg"/>
          <p:cNvPicPr>
            <a:picLocks noChangeAspect="1" noChangeArrowheads="1"/>
          </p:cNvPicPr>
          <p:nvPr/>
        </p:nvPicPr>
        <p:blipFill>
          <a:blip r:embed="rId5" cstate="print"/>
          <a:srcRect/>
          <a:stretch>
            <a:fillRect/>
          </a:stretch>
        </p:blipFill>
        <p:spPr bwMode="auto">
          <a:xfrm rot="259313">
            <a:off x="5483227" y="1259452"/>
            <a:ext cx="1143000" cy="1981200"/>
          </a:xfrm>
          <a:prstGeom prst="rect">
            <a:avLst/>
          </a:prstGeom>
          <a:noFill/>
        </p:spPr>
      </p:pic>
      <p:pic>
        <p:nvPicPr>
          <p:cNvPr id="1028" name="Picture 4" descr="C:\Users\Lisa\Pictures\Iphotos\Mentoring.jpg"/>
          <p:cNvPicPr>
            <a:picLocks noChangeAspect="1" noChangeArrowheads="1"/>
          </p:cNvPicPr>
          <p:nvPr/>
        </p:nvPicPr>
        <p:blipFill>
          <a:blip r:embed="rId6" cstate="print"/>
          <a:srcRect/>
          <a:stretch>
            <a:fillRect/>
          </a:stretch>
        </p:blipFill>
        <p:spPr bwMode="auto">
          <a:xfrm rot="21046645">
            <a:off x="797218" y="4886251"/>
            <a:ext cx="1963549" cy="1301813"/>
          </a:xfrm>
          <a:prstGeom prst="rect">
            <a:avLst/>
          </a:prstGeom>
          <a:noFill/>
        </p:spPr>
      </p:pic>
      <p:pic>
        <p:nvPicPr>
          <p:cNvPr id="1029" name="Picture 5" descr="C:\Users\Lisa\Pictures\Iphotos\Multitasking.jpg"/>
          <p:cNvPicPr>
            <a:picLocks noChangeAspect="1" noChangeArrowheads="1"/>
          </p:cNvPicPr>
          <p:nvPr/>
        </p:nvPicPr>
        <p:blipFill>
          <a:blip r:embed="rId7" cstate="print"/>
          <a:srcRect/>
          <a:stretch>
            <a:fillRect/>
          </a:stretch>
        </p:blipFill>
        <p:spPr bwMode="auto">
          <a:xfrm>
            <a:off x="6096000" y="4114800"/>
            <a:ext cx="1449507" cy="2171700"/>
          </a:xfrm>
          <a:prstGeom prst="rect">
            <a:avLst/>
          </a:prstGeom>
          <a:noFill/>
        </p:spPr>
      </p:pic>
      <p:pic>
        <p:nvPicPr>
          <p:cNvPr id="1030" name="Picture 6" descr="C:\Users\Lisa\Pictures\Iphotos\Proud Grandpa.jpg"/>
          <p:cNvPicPr>
            <a:picLocks noChangeAspect="1" noChangeArrowheads="1"/>
          </p:cNvPicPr>
          <p:nvPr/>
        </p:nvPicPr>
        <p:blipFill>
          <a:blip r:embed="rId8" cstate="print"/>
          <a:srcRect/>
          <a:stretch>
            <a:fillRect/>
          </a:stretch>
        </p:blipFill>
        <p:spPr bwMode="auto">
          <a:xfrm>
            <a:off x="4038600" y="4495800"/>
            <a:ext cx="1219200" cy="1920816"/>
          </a:xfrm>
          <a:prstGeom prst="rect">
            <a:avLst/>
          </a:prstGeom>
          <a:noFill/>
        </p:spPr>
      </p:pic>
      <p:pic>
        <p:nvPicPr>
          <p:cNvPr id="1031" name="Picture 7" descr="C:\Users\Lisa\Pictures\Iphotos\Small Group Discussion.jpg"/>
          <p:cNvPicPr>
            <a:picLocks noChangeAspect="1" noChangeArrowheads="1"/>
          </p:cNvPicPr>
          <p:nvPr/>
        </p:nvPicPr>
        <p:blipFill>
          <a:blip r:embed="rId9" cstate="print"/>
          <a:srcRect/>
          <a:stretch>
            <a:fillRect/>
          </a:stretch>
        </p:blipFill>
        <p:spPr bwMode="auto">
          <a:xfrm rot="20741948">
            <a:off x="6105470" y="3076385"/>
            <a:ext cx="1596734" cy="1059920"/>
          </a:xfrm>
          <a:prstGeom prst="rect">
            <a:avLst/>
          </a:prstGeom>
          <a:noFill/>
        </p:spPr>
      </p:pic>
      <p:pic>
        <p:nvPicPr>
          <p:cNvPr id="1032" name="Picture 8" descr="C:\Users\Lisa\Pictures\Iphotos\Sticky Guy.jpg"/>
          <p:cNvPicPr>
            <a:picLocks noChangeAspect="1" noChangeArrowheads="1"/>
          </p:cNvPicPr>
          <p:nvPr/>
        </p:nvPicPr>
        <p:blipFill>
          <a:blip r:embed="rId10" cstate="print"/>
          <a:srcRect/>
          <a:stretch>
            <a:fillRect/>
          </a:stretch>
        </p:blipFill>
        <p:spPr bwMode="auto">
          <a:xfrm>
            <a:off x="228600" y="1600200"/>
            <a:ext cx="1652947" cy="2476500"/>
          </a:xfrm>
          <a:prstGeom prst="rect">
            <a:avLst/>
          </a:prstGeom>
          <a:noFill/>
        </p:spPr>
      </p:pic>
      <p:pic>
        <p:nvPicPr>
          <p:cNvPr id="1033" name="Picture 9" descr="C:\Users\Lisa\Pictures\Iphotos\Session.jpg"/>
          <p:cNvPicPr>
            <a:picLocks noChangeAspect="1" noChangeArrowheads="1"/>
          </p:cNvPicPr>
          <p:nvPr/>
        </p:nvPicPr>
        <p:blipFill>
          <a:blip r:embed="rId11" cstate="print"/>
          <a:srcRect/>
          <a:stretch>
            <a:fillRect/>
          </a:stretch>
        </p:blipFill>
        <p:spPr bwMode="auto">
          <a:xfrm rot="915402">
            <a:off x="6662056" y="1830515"/>
            <a:ext cx="1572125" cy="1136006"/>
          </a:xfrm>
          <a:prstGeom prst="rect">
            <a:avLst/>
          </a:prstGeom>
          <a:noFill/>
        </p:spPr>
      </p:pic>
      <p:pic>
        <p:nvPicPr>
          <p:cNvPr id="1034" name="Picture 10" descr="C:\Users\Lisa\Pictures\Iphotos\Resigned.jpg"/>
          <p:cNvPicPr>
            <a:picLocks noChangeAspect="1" noChangeArrowheads="1"/>
          </p:cNvPicPr>
          <p:nvPr/>
        </p:nvPicPr>
        <p:blipFill>
          <a:blip r:embed="rId12" cstate="print"/>
          <a:srcRect/>
          <a:stretch>
            <a:fillRect/>
          </a:stretch>
        </p:blipFill>
        <p:spPr bwMode="auto">
          <a:xfrm rot="20867817">
            <a:off x="2500890" y="1550879"/>
            <a:ext cx="1008548" cy="1502645"/>
          </a:xfrm>
          <a:prstGeom prst="rect">
            <a:avLst/>
          </a:prstGeom>
          <a:noFill/>
        </p:spPr>
      </p:pic>
      <p:pic>
        <p:nvPicPr>
          <p:cNvPr id="1035" name="Picture 11" descr="C:\Users\Lisa\Pictures\Small Group.jpg"/>
          <p:cNvPicPr>
            <a:picLocks noChangeAspect="1" noChangeArrowheads="1"/>
          </p:cNvPicPr>
          <p:nvPr/>
        </p:nvPicPr>
        <p:blipFill>
          <a:blip r:embed="rId13" cstate="print"/>
          <a:srcRect/>
          <a:stretch>
            <a:fillRect/>
          </a:stretch>
        </p:blipFill>
        <p:spPr bwMode="auto">
          <a:xfrm rot="220782">
            <a:off x="2667000" y="5257800"/>
            <a:ext cx="1274763" cy="1349574"/>
          </a:xfrm>
          <a:prstGeom prst="rect">
            <a:avLst/>
          </a:prstGeom>
          <a:noFill/>
        </p:spPr>
      </p:pic>
      <p:pic>
        <p:nvPicPr>
          <p:cNvPr id="1036" name="Picture 12" descr="C:\Users\Lisa\Pictures\Iphotos\Critical Conversation.jpg"/>
          <p:cNvPicPr>
            <a:picLocks noChangeAspect="1" noChangeArrowheads="1"/>
          </p:cNvPicPr>
          <p:nvPr/>
        </p:nvPicPr>
        <p:blipFill>
          <a:blip r:embed="rId14" cstate="print"/>
          <a:srcRect/>
          <a:stretch>
            <a:fillRect/>
          </a:stretch>
        </p:blipFill>
        <p:spPr bwMode="auto">
          <a:xfrm rot="1286014">
            <a:off x="4343401" y="1447800"/>
            <a:ext cx="762000" cy="1228543"/>
          </a:xfrm>
          <a:prstGeom prst="rect">
            <a:avLst/>
          </a:prstGeom>
          <a:noFill/>
        </p:spPr>
      </p:pic>
      <p:sp>
        <p:nvSpPr>
          <p:cNvPr id="2" name="Footer Placeholder 1"/>
          <p:cNvSpPr>
            <a:spLocks noGrp="1"/>
          </p:cNvSpPr>
          <p:nvPr>
            <p:ph type="ftr" sz="quarter" idx="16"/>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 oxygen mask !</a:t>
            </a:r>
            <a:endParaRPr lang="en-US" dirty="0"/>
          </a:p>
        </p:txBody>
      </p:sp>
      <p:pic>
        <p:nvPicPr>
          <p:cNvPr id="4" name="Content Placeholder 3" descr="oxygyn mask.png"/>
          <p:cNvPicPr>
            <a:picLocks noGrp="1" noChangeAspect="1"/>
          </p:cNvPicPr>
          <p:nvPr>
            <p:ph sz="quarter" idx="1"/>
          </p:nvPr>
        </p:nvPicPr>
        <p:blipFill>
          <a:blip r:embed="rId3" cstate="print"/>
          <a:stretch>
            <a:fillRect/>
          </a:stretch>
        </p:blipFill>
        <p:spPr>
          <a:xfrm>
            <a:off x="1295400" y="2209800"/>
            <a:ext cx="6587892" cy="2286000"/>
          </a:xfrm>
        </p:spPr>
      </p:pic>
      <p:sp>
        <p:nvSpPr>
          <p:cNvPr id="3" name="Footer Placeholder 2"/>
          <p:cNvSpPr>
            <a:spLocks noGrp="1"/>
          </p:cNvSpPr>
          <p:nvPr>
            <p:ph type="ftr" sz="quarter" idx="16"/>
          </p:nvPr>
        </p:nvSpPr>
        <p:spPr/>
        <p:txBody>
          <a:bodyPr/>
          <a:lstStyle/>
          <a:p>
            <a:r>
              <a:rPr lang="en-US" smtClean="0"/>
              <a:t>Sylvia Gonzalez, PhD; Lisa Greco, M. Min, MATS.  2014 All Rights Reserved.</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182</TotalTime>
  <Words>650</Words>
  <Application>Microsoft Office PowerPoint</Application>
  <PresentationFormat>On-screen Show (4:3)</PresentationFormat>
  <Paragraphs>107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Oriel</vt:lpstr>
      <vt:lpstr>Finding balance in a crazy-busy world</vt:lpstr>
      <vt:lpstr>Objectives</vt:lpstr>
      <vt:lpstr>Scriptural foundation</vt:lpstr>
      <vt:lpstr>the four foundational blocks</vt:lpstr>
      <vt:lpstr>Rate your balance</vt:lpstr>
      <vt:lpstr>PowerPoint Presentation</vt:lpstr>
      <vt:lpstr>The straw that broke the camel’s back</vt:lpstr>
      <vt:lpstr>What is holding you back?</vt:lpstr>
      <vt:lpstr>Remember the oxygen mask !</vt:lpstr>
      <vt:lpstr>The mask is about creating margin for yourself</vt:lpstr>
      <vt:lpstr>Leadership &amp; Sustainability – Fullan(2005)</vt:lpstr>
      <vt:lpstr>Ellen White, 1951</vt:lpstr>
      <vt:lpstr>Scriptural Foundation</vt:lpstr>
      <vt:lpstr>A Minute of Margin Swenson (2003)</vt:lpstr>
      <vt:lpstr>PowerPoint Presentation</vt:lpstr>
      <vt:lpstr>Sharing Thoughts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balance in a crazy-busy world</dc:title>
  <dc:creator>Lisa Greco</dc:creator>
  <cp:lastModifiedBy>Joseph</cp:lastModifiedBy>
  <cp:revision>18</cp:revision>
  <cp:lastPrinted>2014-04-03T15:36:29Z</cp:lastPrinted>
  <dcterms:created xsi:type="dcterms:W3CDTF">2014-04-03T00:08:49Z</dcterms:created>
  <dcterms:modified xsi:type="dcterms:W3CDTF">2014-04-07T19:55:50Z</dcterms:modified>
</cp:coreProperties>
</file>