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F91-4741-421F-76BE-1BF89AF6B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5C70B-729F-407D-7430-7DD658ED0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DB864-7674-F9F1-31A5-35A62E90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ED42-EF8E-2A93-3D98-5C6107AE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542D-0482-1D89-FBE0-9ECA8E79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B40-0583-C398-A886-F30948E1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11FFC-CAEC-E47E-07C8-1CEC54076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DE9E7-F032-4E7A-77C8-5F9BAEB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189CD-0D88-B098-6DC5-02642514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FC35A-3C54-48BA-FCA3-DF44C02A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1F4C8-1791-8726-15D0-4457F6E80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66BBF-C5CE-3387-0806-257E81F7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5340B-3F7D-2195-6C39-A5483A9F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C36E3-E501-2136-F7B8-011A052A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EF3A8-5DC9-A6D0-8C01-7402604F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E384-DB88-5746-BE24-C6D02E92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A7F87-5BD6-2606-7E4B-48E2AACBF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5BF3-7094-18B4-969F-AAAA1170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6DCCF-9C73-C6C9-39F5-9970A919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55CD7-A58D-AA2E-9DDD-9260ECC6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4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976D-5921-7B5F-6D83-1F16590F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6E339-C55F-4D0A-29C1-38022A4B6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C281C-6FEA-BF7A-ADEB-0590217B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AFA0-40A2-EB90-28D7-0CC8DAF4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00EB7-0450-B5C6-C98D-8884C93D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D087-7169-B577-4928-C9A0EFFB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5598B-93CC-D710-ABCB-05B70AB59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315BC-8EBC-47EC-6DF4-53581B4A8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8CA21-DEAD-B00B-2483-B3C78826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3D58C-EC10-95D6-2448-11709EDF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24111-8C77-3472-B989-D5C4534C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CC17-175B-A5ED-9FA1-23429D61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6FEBA-5B4D-1C47-B59B-1BFEBB46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D615D-5BF2-E910-07EA-F73F3F777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1DF8E-EC4A-6CEB-9B31-95EEC4C5B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C69D7-927D-7458-E358-6C2C0976C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86154-8172-9576-A44D-CDC34D3F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D16CF-9596-D06C-8DAB-8F56E419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E5173-20D3-ABFB-707B-23AD2B35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8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7A55-8426-4756-2FA0-6A56C050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BD35B-9AD6-CB3E-D75D-3F21A4C8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EEC09-4F19-4DFC-EF98-6323F4BA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0897B-925C-607B-AC63-EBA3EE31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44787-3ABE-9805-F224-308C21AE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6CD23-F563-5BDF-85CD-E6848EA8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13322-D180-64FD-2797-B8286695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8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26E1-8544-5789-0A82-CEC5CC6E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0DA6-6D69-55F9-C01D-60E2C73E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D820F-716E-16C0-A88C-DAC3F0C33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94A1B-0585-6090-CBCD-B528E325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4196B-3A48-3867-DAD3-106573D3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8A8FD-0D7B-FDFE-CC8C-9AB0A2ED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F889-78E2-EEEA-2678-D27EB519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C6E15-5157-7CBB-84A6-508D44179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E92C3-2E2E-F5AD-E90E-E41710A92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B70A0-6BCF-01D5-7DF3-C412E6BB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02D34-6786-1D11-F8CF-0FEFEC09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08C84-8F27-C83F-B785-9C0654AE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FD584-E119-526F-D989-61768161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6A333-F555-361C-EA31-69B8B2576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722D8-54B6-6275-DD24-D925C6BFC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EDB6-344F-4400-8E2B-FEE04E55B7E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BA46-9D55-5CB5-1A2D-BCB57E7A1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D9783-9543-41C4-D701-374F1361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6FB1-C5C9-4F51-860C-F521A68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45B46-B606-EBDC-476A-90623559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76200"/>
            <a:ext cx="102489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DDFED-DCFF-2CBC-BEF2-6E421960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84" y="0"/>
            <a:ext cx="7571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1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BAB47-2565-A08F-B25A-8ACE35A5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376" y="0"/>
            <a:ext cx="7001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5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18E28-9452-A4E8-77F2-9BC1EC56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95262"/>
            <a:ext cx="69532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1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29828-7729-6266-39D1-C77EFC93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31" y="0"/>
            <a:ext cx="768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Piskozub</dc:creator>
  <cp:lastModifiedBy>Anna Piskozub</cp:lastModifiedBy>
  <cp:revision>2</cp:revision>
  <dcterms:created xsi:type="dcterms:W3CDTF">2023-08-21T14:55:45Z</dcterms:created>
  <dcterms:modified xsi:type="dcterms:W3CDTF">2023-08-21T15:09:15Z</dcterms:modified>
</cp:coreProperties>
</file>