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614C141-1001-4596-B7B2-CC46CA20B585}">
  <a:tblStyle styleId="{2614C141-1001-4596-B7B2-CC46CA20B5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8" Type="http://schemas.openxmlformats.org/officeDocument/2006/relationships/slide" Target="slides/slide2.xml"/><Relationship Id="rId3" Type="http://schemas.openxmlformats.org/officeDocument/2006/relationships/presProps" Target="presProps.xml"/><Relationship Id="rId12" Type="http://schemas.openxmlformats.org/officeDocument/2006/relationships/slide" Target="slides/slide6.xml"/><Relationship Id="rId7" Type="http://schemas.openxmlformats.org/officeDocument/2006/relationships/slide" Target="slides/slide1.xml"/><Relationship Id="rId17" Type="http://schemas.openxmlformats.org/officeDocument/2006/relationships/customXml" Target="../customXml/item3.xml"/><Relationship Id="rId2" Type="http://schemas.openxmlformats.org/officeDocument/2006/relationships/viewProps" Target="viewProps.xml"/><Relationship Id="rId16" Type="http://schemas.openxmlformats.org/officeDocument/2006/relationships/customXml" Target="../customXml/item2.xml"/><Relationship Id="rId11" Type="http://schemas.openxmlformats.org/officeDocument/2006/relationships/slide" Target="slides/slide5.xml"/><Relationship Id="rId1" Type="http://schemas.openxmlformats.org/officeDocument/2006/relationships/theme" Target="theme/theme2.xml"/><Relationship Id="rId6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customXml" Target="../customXml/item1.xml"/><Relationship Id="rId10" Type="http://schemas.openxmlformats.org/officeDocument/2006/relationships/slide" Target="slides/slide4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5d379bf873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5d379bf873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5d379bf87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5d379bf8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5d379bf873_3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5d379bf873_3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5d379bf873_3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5d379bf873_3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5d379bf873_3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5d379bf873_3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5d379bf873_3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5d379bf873_3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5d379bf873_3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5d379bf873_3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andrews.edu/services/safety/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5.jpg"/><Relationship Id="rId5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6050" y="262300"/>
            <a:ext cx="5091876" cy="3538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8700" y="4640200"/>
            <a:ext cx="2831027" cy="46307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231875" y="4117325"/>
            <a:ext cx="2876400" cy="2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Presented by: Lt. Marsha Beal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File Classes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70" name="Google Shape;70;p15"/>
          <p:cNvGraphicFramePr/>
          <p:nvPr/>
        </p:nvGraphicFramePr>
        <p:xfrm>
          <a:off x="9525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{2614C141-1001-4596-B7B2-CC46CA20B585}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Alarm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Assault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Assist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B&amp;E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Building Assist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Compliance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Conservation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Disorderly Conduct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Drills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Fire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Fraud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General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Harassment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Intimidation/Threats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Medical Assist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Missing Person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Noise Complaint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Property Destruction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Public Education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Security Standby</a:t>
                      </a:r>
                      <a:endParaRPr sz="13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Sexual Misconduct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Substance Abuse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Theft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Trespass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Vehicle Accident</a:t>
                      </a:r>
                      <a:endParaRPr sz="1300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Vehicle Assist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Vehicle Violation</a:t>
                      </a:r>
                      <a:endParaRPr sz="13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Weapons Violation</a:t>
                      </a:r>
                      <a:endParaRPr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Welfare Check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8700" y="4640200"/>
            <a:ext cx="2831027" cy="46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8700" y="4640200"/>
            <a:ext cx="2831027" cy="46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26050" y="262300"/>
            <a:ext cx="5091876" cy="353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2683100" y="1509950"/>
            <a:ext cx="362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Campus Safety Website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08700" y="4640200"/>
            <a:ext cx="2831027" cy="46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284250" y="439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part…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Drills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CPR Training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LearningHub courses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Building changes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More to come……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8700" y="4640200"/>
            <a:ext cx="2831027" cy="46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284250" y="439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Finally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Harrison visits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8700" y="4640200"/>
            <a:ext cx="2831027" cy="46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1749" y="522175"/>
            <a:ext cx="1978775" cy="2638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79995" y="1374525"/>
            <a:ext cx="2229224" cy="2972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284250" y="4395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Information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882550"/>
            <a:ext cx="7498200" cy="19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Department Phone number: 269-471-3321</a:t>
            </a:r>
            <a:endParaRPr b="1" sz="21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/>
              <a:t>Website: www.andrews.edu/safety</a:t>
            </a:r>
            <a:endParaRPr b="1" sz="2100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/>
              <a:t>Email: safety@andrews.edu</a:t>
            </a:r>
            <a:endParaRPr b="1" sz="21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8700" y="4640200"/>
            <a:ext cx="2831027" cy="46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EFFE3CCB08E449BD3C5D146A9C9A47" ma:contentTypeVersion="7" ma:contentTypeDescription="Create a new document." ma:contentTypeScope="" ma:versionID="e8ffce695a7432fbef920747a625abf0">
  <xsd:schema xmlns:xsd="http://www.w3.org/2001/XMLSchema" xmlns:xs="http://www.w3.org/2001/XMLSchema" xmlns:p="http://schemas.microsoft.com/office/2006/metadata/properties" xmlns:ns2="dc71d1f4-9875-4763-9455-58d4fec0b177" xmlns:ns3="7e6c8fe6-1d1e-4ded-a7d1-0fd668402528" targetNamespace="http://schemas.microsoft.com/office/2006/metadata/properties" ma:root="true" ma:fieldsID="beaac881e30efc82db911ff6d750a4d1" ns2:_="" ns3:_="">
    <xsd:import namespace="dc71d1f4-9875-4763-9455-58d4fec0b177"/>
    <xsd:import namespace="7e6c8fe6-1d1e-4ded-a7d1-0fd66840252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71d1f4-9875-4763-9455-58d4fec0b1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6c8fe6-1d1e-4ded-a7d1-0fd6684025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FD30E1B-5207-4BB9-942E-662885548B63}"/>
</file>

<file path=customXml/itemProps2.xml><?xml version="1.0" encoding="utf-8"?>
<ds:datastoreItem xmlns:ds="http://schemas.openxmlformats.org/officeDocument/2006/customXml" ds:itemID="{68D0E7B0-D099-469D-9D2C-6F19466B71DC}"/>
</file>

<file path=customXml/itemProps3.xml><?xml version="1.0" encoding="utf-8"?>
<ds:datastoreItem xmlns:ds="http://schemas.openxmlformats.org/officeDocument/2006/customXml" ds:itemID="{CA64948D-40CB-47C9-A1C0-F77AA4F638EB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0x0101002DEFFE3CCB08E449BD3C5D146A9C9A47</vt:lpwstr>
  </property>
</Properties>
</file>