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62" r:id="rId4"/>
    <p:sldId id="260" r:id="rId5"/>
    <p:sldId id="288" r:id="rId6"/>
    <p:sldId id="289" r:id="rId7"/>
    <p:sldId id="259" r:id="rId8"/>
    <p:sldId id="298" r:id="rId9"/>
    <p:sldId id="258" r:id="rId10"/>
    <p:sldId id="261" r:id="rId11"/>
    <p:sldId id="270" r:id="rId12"/>
    <p:sldId id="264" r:id="rId13"/>
    <p:sldId id="265" r:id="rId14"/>
    <p:sldId id="266" r:id="rId15"/>
    <p:sldId id="267" r:id="rId16"/>
    <p:sldId id="299" r:id="rId17"/>
    <p:sldId id="271" r:id="rId18"/>
    <p:sldId id="281" r:id="rId19"/>
    <p:sldId id="282" r:id="rId20"/>
    <p:sldId id="300" r:id="rId21"/>
    <p:sldId id="273" r:id="rId22"/>
    <p:sldId id="272" r:id="rId23"/>
    <p:sldId id="278" r:id="rId24"/>
    <p:sldId id="297" r:id="rId25"/>
    <p:sldId id="295" r:id="rId26"/>
    <p:sldId id="296" r:id="rId27"/>
    <p:sldId id="301" r:id="rId28"/>
    <p:sldId id="294" r:id="rId29"/>
    <p:sldId id="292" r:id="rId30"/>
    <p:sldId id="291" r:id="rId31"/>
    <p:sldId id="293" r:id="rId32"/>
    <p:sldId id="30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4\groups\40XX%20SED\groups\3040%20SED-DEAN\Lynn's%20Documents\Assessment%20Reports\SED%20Annual%20Reports\2009-2010\Assessment%20report%202010%20tables%20and%20charts%20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4\groups\40XX%20SED\groups\3040%20SED-DEAN\Lynn's%20Documents\Assessment%20Reports\SED%20Annual%20Reports\2009-2010\Assessment%20report%202010%20tables%20and%20charts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autoTitleDeleted val="1"/>
    <c:plotArea>
      <c:layout/>
      <c:barChart>
        <c:barDir val="bar"/>
        <c:grouping val="clustered"/>
        <c:ser>
          <c:idx val="0"/>
          <c:order val="0"/>
          <c:tx>
            <c:v>Alumni rating</c:v>
          </c:tx>
          <c:cat>
            <c:strRef>
              <c:f>'alumni and employer means'!$A$26:$A$43</c:f>
              <c:strCache>
                <c:ptCount val="18"/>
                <c:pt idx="0">
                  <c:v>Conducts &amp; reports research</c:v>
                </c:pt>
                <c:pt idx="1">
                  <c:v>Relates  with special needs</c:v>
                </c:pt>
                <c:pt idx="2">
                  <c:v>Uses relevant technology </c:v>
                </c:pt>
                <c:pt idx="3">
                  <c:v>Evaluates research findings</c:v>
                </c:pt>
                <c:pt idx="4">
                  <c:v>Utilizes outcome data</c:v>
                </c:pt>
                <c:pt idx="5">
                  <c:v>Plans to enhance learning</c:v>
                </c:pt>
                <c:pt idx="6">
                  <c:v>Assesses student learning</c:v>
                </c:pt>
                <c:pt idx="7">
                  <c:v>Applies best practices</c:v>
                </c:pt>
                <c:pt idx="8">
                  <c:v>Necessary content knowledge</c:v>
                </c:pt>
                <c:pt idx="9">
                  <c:v>Has necessary skills </c:v>
                </c:pt>
                <c:pt idx="10">
                  <c:v>Applies fair practices</c:v>
                </c:pt>
                <c:pt idx="11">
                  <c:v>Communicates effectively</c:v>
                </c:pt>
                <c:pt idx="12">
                  <c:v>Effectively applies skills </c:v>
                </c:pt>
                <c:pt idx="13">
                  <c:v>Relates with diverse populations</c:v>
                </c:pt>
                <c:pt idx="14">
                  <c:v>Believes all individuals can learn</c:v>
                </c:pt>
                <c:pt idx="15">
                  <c:v>Values service </c:v>
                </c:pt>
                <c:pt idx="16">
                  <c:v>Creates positive environment</c:v>
                </c:pt>
                <c:pt idx="17">
                  <c:v>Practices professional standards </c:v>
                </c:pt>
              </c:strCache>
            </c:strRef>
          </c:cat>
          <c:val>
            <c:numRef>
              <c:f>'alumni and employer means'!$C$26:$C$43</c:f>
              <c:numCache>
                <c:formatCode>0.0</c:formatCode>
                <c:ptCount val="18"/>
                <c:pt idx="0">
                  <c:v>3.4</c:v>
                </c:pt>
                <c:pt idx="1">
                  <c:v>3.6</c:v>
                </c:pt>
                <c:pt idx="2">
                  <c:v>3.6</c:v>
                </c:pt>
                <c:pt idx="3">
                  <c:v>3.6</c:v>
                </c:pt>
                <c:pt idx="4">
                  <c:v>3.7</c:v>
                </c:pt>
                <c:pt idx="5">
                  <c:v>3.9</c:v>
                </c:pt>
                <c:pt idx="6">
                  <c:v>3.9</c:v>
                </c:pt>
                <c:pt idx="7">
                  <c:v>3.9</c:v>
                </c:pt>
                <c:pt idx="8">
                  <c:v>4</c:v>
                </c:pt>
                <c:pt idx="9">
                  <c:v>4</c:v>
                </c:pt>
                <c:pt idx="10">
                  <c:v>4.0999999999999996</c:v>
                </c:pt>
                <c:pt idx="11">
                  <c:v>4.0999999999999996</c:v>
                </c:pt>
                <c:pt idx="12">
                  <c:v>4.0999999999999996</c:v>
                </c:pt>
                <c:pt idx="13">
                  <c:v>4.2</c:v>
                </c:pt>
                <c:pt idx="14">
                  <c:v>4.3</c:v>
                </c:pt>
                <c:pt idx="15">
                  <c:v>4.3</c:v>
                </c:pt>
                <c:pt idx="16">
                  <c:v>4.3</c:v>
                </c:pt>
                <c:pt idx="17">
                  <c:v>4.4000000000000004</c:v>
                </c:pt>
              </c:numCache>
            </c:numRef>
          </c:val>
        </c:ser>
        <c:ser>
          <c:idx val="1"/>
          <c:order val="1"/>
          <c:tx>
            <c:v>Employer rating</c:v>
          </c:tx>
          <c:cat>
            <c:strRef>
              <c:f>'alumni and employer means'!$A$26:$A$43</c:f>
              <c:strCache>
                <c:ptCount val="18"/>
                <c:pt idx="0">
                  <c:v>Conducts &amp; reports research</c:v>
                </c:pt>
                <c:pt idx="1">
                  <c:v>Relates  with special needs</c:v>
                </c:pt>
                <c:pt idx="2">
                  <c:v>Uses relevant technology </c:v>
                </c:pt>
                <c:pt idx="3">
                  <c:v>Evaluates research findings</c:v>
                </c:pt>
                <c:pt idx="4">
                  <c:v>Utilizes outcome data</c:v>
                </c:pt>
                <c:pt idx="5">
                  <c:v>Plans to enhance learning</c:v>
                </c:pt>
                <c:pt idx="6">
                  <c:v>Assesses student learning</c:v>
                </c:pt>
                <c:pt idx="7">
                  <c:v>Applies best practices</c:v>
                </c:pt>
                <c:pt idx="8">
                  <c:v>Necessary content knowledge</c:v>
                </c:pt>
                <c:pt idx="9">
                  <c:v>Has necessary skills </c:v>
                </c:pt>
                <c:pt idx="10">
                  <c:v>Applies fair practices</c:v>
                </c:pt>
                <c:pt idx="11">
                  <c:v>Communicates effectively</c:v>
                </c:pt>
                <c:pt idx="12">
                  <c:v>Effectively applies skills </c:v>
                </c:pt>
                <c:pt idx="13">
                  <c:v>Relates with diverse populations</c:v>
                </c:pt>
                <c:pt idx="14">
                  <c:v>Believes all individuals can learn</c:v>
                </c:pt>
                <c:pt idx="15">
                  <c:v>Values service </c:v>
                </c:pt>
                <c:pt idx="16">
                  <c:v>Creates positive environment</c:v>
                </c:pt>
                <c:pt idx="17">
                  <c:v>Practices professional standards </c:v>
                </c:pt>
              </c:strCache>
            </c:strRef>
          </c:cat>
          <c:val>
            <c:numRef>
              <c:f>'alumni and employer means'!$H$26:$H$43</c:f>
              <c:numCache>
                <c:formatCode>0.0</c:formatCode>
                <c:ptCount val="18"/>
                <c:pt idx="0">
                  <c:v>3.3</c:v>
                </c:pt>
                <c:pt idx="1">
                  <c:v>4.3</c:v>
                </c:pt>
                <c:pt idx="2">
                  <c:v>4</c:v>
                </c:pt>
                <c:pt idx="3">
                  <c:v>3.8</c:v>
                </c:pt>
                <c:pt idx="4">
                  <c:v>3.8</c:v>
                </c:pt>
                <c:pt idx="5">
                  <c:v>4</c:v>
                </c:pt>
                <c:pt idx="6">
                  <c:v>3.9</c:v>
                </c:pt>
                <c:pt idx="7">
                  <c:v>3.9</c:v>
                </c:pt>
                <c:pt idx="8">
                  <c:v>4.3</c:v>
                </c:pt>
                <c:pt idx="9">
                  <c:v>4.3</c:v>
                </c:pt>
                <c:pt idx="10">
                  <c:v>4.5</c:v>
                </c:pt>
                <c:pt idx="11">
                  <c:v>4.0999999999999996</c:v>
                </c:pt>
                <c:pt idx="12">
                  <c:v>4.4000000000000004</c:v>
                </c:pt>
                <c:pt idx="13">
                  <c:v>4.4000000000000004</c:v>
                </c:pt>
                <c:pt idx="14">
                  <c:v>4.5</c:v>
                </c:pt>
                <c:pt idx="15">
                  <c:v>4.4000000000000004</c:v>
                </c:pt>
                <c:pt idx="16">
                  <c:v>4.3</c:v>
                </c:pt>
                <c:pt idx="17">
                  <c:v>4.5999999999999996</c:v>
                </c:pt>
              </c:numCache>
            </c:numRef>
          </c:val>
        </c:ser>
        <c:dLbls/>
        <c:axId val="47624960"/>
        <c:axId val="47626496"/>
      </c:barChart>
      <c:catAx>
        <c:axId val="47624960"/>
        <c:scaling>
          <c:orientation val="minMax"/>
        </c:scaling>
        <c:axPos val="l"/>
        <c:tickLblPos val="nextTo"/>
        <c:crossAx val="47626496"/>
        <c:crosses val="autoZero"/>
        <c:auto val="1"/>
        <c:lblAlgn val="ctr"/>
        <c:lblOffset val="100"/>
      </c:catAx>
      <c:valAx>
        <c:axId val="47626496"/>
        <c:scaling>
          <c:orientation val="minMax"/>
        </c:scaling>
        <c:axPos val="b"/>
        <c:majorGridlines/>
        <c:numFmt formatCode="0.0" sourceLinked="1"/>
        <c:tickLblPos val="nextTo"/>
        <c:crossAx val="47624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435487751531063"/>
          <c:y val="0.5774058034412366"/>
          <c:w val="0.1975895669291339"/>
          <c:h val="9.7040244969378811E-2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plotArea>
      <c:layout/>
      <c:barChart>
        <c:barDir val="bar"/>
        <c:grouping val="clustered"/>
        <c:ser>
          <c:idx val="0"/>
          <c:order val="0"/>
          <c:tx>
            <c:v>Bachelors</c:v>
          </c:tx>
          <c:cat>
            <c:strRef>
              <c:f>'SED survey by degree'!$A$3:$A$20</c:f>
              <c:strCache>
                <c:ptCount val="18"/>
                <c:pt idx="0">
                  <c:v>Conducts &amp; reports research</c:v>
                </c:pt>
                <c:pt idx="1">
                  <c:v>Evaluates research findings</c:v>
                </c:pt>
                <c:pt idx="2">
                  <c:v>Relates with special needs </c:v>
                </c:pt>
                <c:pt idx="3">
                  <c:v>Uses relevant technology</c:v>
                </c:pt>
                <c:pt idx="4">
                  <c:v>Utilizes outcome data for improvement</c:v>
                </c:pt>
                <c:pt idx="5">
                  <c:v>Has necessary skills</c:v>
                </c:pt>
                <c:pt idx="6">
                  <c:v>Plans that enhance learning</c:v>
                </c:pt>
                <c:pt idx="7">
                  <c:v>Assesses student learning</c:v>
                </c:pt>
                <c:pt idx="8">
                  <c:v>Applies best practices</c:v>
                </c:pt>
                <c:pt idx="9">
                  <c:v>Has necessary content knowledge</c:v>
                </c:pt>
                <c:pt idx="10">
                  <c:v>Effective application of skills</c:v>
                </c:pt>
                <c:pt idx="11">
                  <c:v>Creates positive environment</c:v>
                </c:pt>
                <c:pt idx="12">
                  <c:v>Communicates effectively</c:v>
                </c:pt>
                <c:pt idx="13">
                  <c:v>Relates with diverse populations</c:v>
                </c:pt>
                <c:pt idx="14">
                  <c:v>Practices professional standards</c:v>
                </c:pt>
                <c:pt idx="15">
                  <c:v>Applies fair practices</c:v>
                </c:pt>
                <c:pt idx="16">
                  <c:v>Values service to society</c:v>
                </c:pt>
                <c:pt idx="17">
                  <c:v>Believes all individuals can learn</c:v>
                </c:pt>
              </c:strCache>
            </c:strRef>
          </c:cat>
          <c:val>
            <c:numRef>
              <c:f>'SED survey by degree'!$C$3:$C$20</c:f>
              <c:numCache>
                <c:formatCode>0.0</c:formatCode>
                <c:ptCount val="18"/>
                <c:pt idx="0">
                  <c:v>3.13</c:v>
                </c:pt>
                <c:pt idx="1">
                  <c:v>3.5</c:v>
                </c:pt>
                <c:pt idx="2">
                  <c:v>3.5</c:v>
                </c:pt>
                <c:pt idx="3">
                  <c:v>3.55</c:v>
                </c:pt>
                <c:pt idx="4">
                  <c:v>3.55</c:v>
                </c:pt>
                <c:pt idx="5">
                  <c:v>3.8299999999999987</c:v>
                </c:pt>
                <c:pt idx="6">
                  <c:v>3.8299999999999987</c:v>
                </c:pt>
                <c:pt idx="7">
                  <c:v>4</c:v>
                </c:pt>
                <c:pt idx="8">
                  <c:v>4.08</c:v>
                </c:pt>
                <c:pt idx="9">
                  <c:v>4.17</c:v>
                </c:pt>
                <c:pt idx="10">
                  <c:v>4.17</c:v>
                </c:pt>
                <c:pt idx="11">
                  <c:v>4.17</c:v>
                </c:pt>
                <c:pt idx="12">
                  <c:v>4.25</c:v>
                </c:pt>
                <c:pt idx="13">
                  <c:v>4.25</c:v>
                </c:pt>
                <c:pt idx="14">
                  <c:v>4.42</c:v>
                </c:pt>
                <c:pt idx="15">
                  <c:v>4.45</c:v>
                </c:pt>
                <c:pt idx="16">
                  <c:v>4.5</c:v>
                </c:pt>
                <c:pt idx="17">
                  <c:v>4.75</c:v>
                </c:pt>
              </c:numCache>
            </c:numRef>
          </c:val>
        </c:ser>
        <c:ser>
          <c:idx val="1"/>
          <c:order val="1"/>
          <c:tx>
            <c:v>Masters/EdS</c:v>
          </c:tx>
          <c:cat>
            <c:strRef>
              <c:f>'SED survey by degree'!$A$3:$A$20</c:f>
              <c:strCache>
                <c:ptCount val="18"/>
                <c:pt idx="0">
                  <c:v>Conducts &amp; reports research</c:v>
                </c:pt>
                <c:pt idx="1">
                  <c:v>Evaluates research findings</c:v>
                </c:pt>
                <c:pt idx="2">
                  <c:v>Relates with special needs </c:v>
                </c:pt>
                <c:pt idx="3">
                  <c:v>Uses relevant technology</c:v>
                </c:pt>
                <c:pt idx="4">
                  <c:v>Utilizes outcome data for improvement</c:v>
                </c:pt>
                <c:pt idx="5">
                  <c:v>Has necessary skills</c:v>
                </c:pt>
                <c:pt idx="6">
                  <c:v>Plans that enhance learning</c:v>
                </c:pt>
                <c:pt idx="7">
                  <c:v>Assesses student learning</c:v>
                </c:pt>
                <c:pt idx="8">
                  <c:v>Applies best practices</c:v>
                </c:pt>
                <c:pt idx="9">
                  <c:v>Has necessary content knowledge</c:v>
                </c:pt>
                <c:pt idx="10">
                  <c:v>Effective application of skills</c:v>
                </c:pt>
                <c:pt idx="11">
                  <c:v>Creates positive environment</c:v>
                </c:pt>
                <c:pt idx="12">
                  <c:v>Communicates effectively</c:v>
                </c:pt>
                <c:pt idx="13">
                  <c:v>Relates with diverse populations</c:v>
                </c:pt>
                <c:pt idx="14">
                  <c:v>Practices professional standards</c:v>
                </c:pt>
                <c:pt idx="15">
                  <c:v>Applies fair practices</c:v>
                </c:pt>
                <c:pt idx="16">
                  <c:v>Values service to society</c:v>
                </c:pt>
                <c:pt idx="17">
                  <c:v>Believes all individuals can learn</c:v>
                </c:pt>
              </c:strCache>
            </c:strRef>
          </c:cat>
          <c:val>
            <c:numRef>
              <c:f>'SED survey by degree'!$G$3:$G$20</c:f>
              <c:numCache>
                <c:formatCode>0.0</c:formatCode>
                <c:ptCount val="18"/>
                <c:pt idx="0">
                  <c:v>3.4099999999999997</c:v>
                </c:pt>
                <c:pt idx="1">
                  <c:v>3.54</c:v>
                </c:pt>
                <c:pt idx="2">
                  <c:v>3.64</c:v>
                </c:pt>
                <c:pt idx="3">
                  <c:v>3.65</c:v>
                </c:pt>
                <c:pt idx="4">
                  <c:v>3.73</c:v>
                </c:pt>
                <c:pt idx="5">
                  <c:v>4.1099999999999985</c:v>
                </c:pt>
                <c:pt idx="6">
                  <c:v>3.94</c:v>
                </c:pt>
                <c:pt idx="7">
                  <c:v>3.9099999999999997</c:v>
                </c:pt>
                <c:pt idx="8">
                  <c:v>3.86</c:v>
                </c:pt>
                <c:pt idx="9">
                  <c:v>4.03</c:v>
                </c:pt>
                <c:pt idx="10">
                  <c:v>4.05</c:v>
                </c:pt>
                <c:pt idx="11">
                  <c:v>4.3499999999999996</c:v>
                </c:pt>
                <c:pt idx="12">
                  <c:v>4.05</c:v>
                </c:pt>
                <c:pt idx="13">
                  <c:v>4.22</c:v>
                </c:pt>
                <c:pt idx="14">
                  <c:v>4.4300000000000024</c:v>
                </c:pt>
                <c:pt idx="15">
                  <c:v>4.1099999999999985</c:v>
                </c:pt>
                <c:pt idx="16">
                  <c:v>4.18</c:v>
                </c:pt>
                <c:pt idx="17">
                  <c:v>4.3</c:v>
                </c:pt>
              </c:numCache>
            </c:numRef>
          </c:val>
        </c:ser>
        <c:ser>
          <c:idx val="2"/>
          <c:order val="2"/>
          <c:tx>
            <c:v>Doctoral</c:v>
          </c:tx>
          <c:cat>
            <c:strRef>
              <c:f>'SED survey by degree'!$A$3:$A$20</c:f>
              <c:strCache>
                <c:ptCount val="18"/>
                <c:pt idx="0">
                  <c:v>Conducts &amp; reports research</c:v>
                </c:pt>
                <c:pt idx="1">
                  <c:v>Evaluates research findings</c:v>
                </c:pt>
                <c:pt idx="2">
                  <c:v>Relates with special needs </c:v>
                </c:pt>
                <c:pt idx="3">
                  <c:v>Uses relevant technology</c:v>
                </c:pt>
                <c:pt idx="4">
                  <c:v>Utilizes outcome data for improvement</c:v>
                </c:pt>
                <c:pt idx="5">
                  <c:v>Has necessary skills</c:v>
                </c:pt>
                <c:pt idx="6">
                  <c:v>Plans that enhance learning</c:v>
                </c:pt>
                <c:pt idx="7">
                  <c:v>Assesses student learning</c:v>
                </c:pt>
                <c:pt idx="8">
                  <c:v>Applies best practices</c:v>
                </c:pt>
                <c:pt idx="9">
                  <c:v>Has necessary content knowledge</c:v>
                </c:pt>
                <c:pt idx="10">
                  <c:v>Effective application of skills</c:v>
                </c:pt>
                <c:pt idx="11">
                  <c:v>Creates positive environment</c:v>
                </c:pt>
                <c:pt idx="12">
                  <c:v>Communicates effectively</c:v>
                </c:pt>
                <c:pt idx="13">
                  <c:v>Relates with diverse populations</c:v>
                </c:pt>
                <c:pt idx="14">
                  <c:v>Practices professional standards</c:v>
                </c:pt>
                <c:pt idx="15">
                  <c:v>Applies fair practices</c:v>
                </c:pt>
                <c:pt idx="16">
                  <c:v>Values service to society</c:v>
                </c:pt>
                <c:pt idx="17">
                  <c:v>Believes all individuals can learn</c:v>
                </c:pt>
              </c:strCache>
            </c:strRef>
          </c:cat>
          <c:val>
            <c:numRef>
              <c:f>'SED survey by degree'!$K$3:$K$20</c:f>
              <c:numCache>
                <c:formatCode>0.0</c:formatCode>
                <c:ptCount val="18"/>
                <c:pt idx="0">
                  <c:v>3.4299999999999997</c:v>
                </c:pt>
                <c:pt idx="1">
                  <c:v>3.75</c:v>
                </c:pt>
                <c:pt idx="2">
                  <c:v>3.75</c:v>
                </c:pt>
                <c:pt idx="3">
                  <c:v>3.38</c:v>
                </c:pt>
                <c:pt idx="4">
                  <c:v>3.8299999999999987</c:v>
                </c:pt>
                <c:pt idx="5">
                  <c:v>4</c:v>
                </c:pt>
                <c:pt idx="6">
                  <c:v>4.1399999999999997</c:v>
                </c:pt>
                <c:pt idx="7">
                  <c:v>4</c:v>
                </c:pt>
                <c:pt idx="8">
                  <c:v>3.88</c:v>
                </c:pt>
                <c:pt idx="9">
                  <c:v>3.88</c:v>
                </c:pt>
                <c:pt idx="10">
                  <c:v>4</c:v>
                </c:pt>
                <c:pt idx="11">
                  <c:v>4.1399999999999997</c:v>
                </c:pt>
                <c:pt idx="12">
                  <c:v>4</c:v>
                </c:pt>
                <c:pt idx="13">
                  <c:v>4.13</c:v>
                </c:pt>
                <c:pt idx="14">
                  <c:v>4.25</c:v>
                </c:pt>
                <c:pt idx="15">
                  <c:v>3.75</c:v>
                </c:pt>
                <c:pt idx="16">
                  <c:v>4.38</c:v>
                </c:pt>
                <c:pt idx="17">
                  <c:v>3.88</c:v>
                </c:pt>
              </c:numCache>
            </c:numRef>
          </c:val>
        </c:ser>
        <c:dLbls/>
        <c:gapWidth val="95"/>
        <c:axId val="47919872"/>
        <c:axId val="47921408"/>
      </c:barChart>
      <c:catAx>
        <c:axId val="47919872"/>
        <c:scaling>
          <c:orientation val="minMax"/>
        </c:scaling>
        <c:axPos val="l"/>
        <c:tickLblPos val="nextTo"/>
        <c:crossAx val="47921408"/>
        <c:crosses val="autoZero"/>
        <c:auto val="1"/>
        <c:lblAlgn val="ctr"/>
        <c:lblOffset val="100"/>
      </c:catAx>
      <c:valAx>
        <c:axId val="47921408"/>
        <c:scaling>
          <c:orientation val="minMax"/>
        </c:scaling>
        <c:axPos val="b"/>
        <c:majorGridlines/>
        <c:numFmt formatCode="0.0" sourceLinked="1"/>
        <c:tickLblPos val="nextTo"/>
        <c:crossAx val="47919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63954505686753"/>
          <c:y val="0.49944196558763493"/>
          <c:w val="0.17191601049868771"/>
          <c:h val="0.14556036745406831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E403C-F464-487C-A492-DC51C4452909}" type="doc">
      <dgm:prSet loTypeId="urn:microsoft.com/office/officeart/2005/8/layout/hierarchy6" loCatId="hierarchy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9CD81B3F-5567-4DF9-AE19-40860169504E}">
      <dgm:prSet phldrT="[Text]" custT="1"/>
      <dgm:spPr/>
      <dgm:t>
        <a:bodyPr/>
        <a:lstStyle/>
        <a:p>
          <a:r>
            <a:rPr lang="en-US" sz="1200" b="1">
              <a:latin typeface="Arial" pitchFamily="34" charset="0"/>
              <a:cs typeface="Arial" pitchFamily="34" charset="0"/>
            </a:rPr>
            <a:t>SED Assessment System</a:t>
          </a:r>
        </a:p>
      </dgm:t>
    </dgm:pt>
    <dgm:pt modelId="{18E889FD-DD28-47FD-A6C9-0139F9D91B28}" type="parTrans" cxnId="{37DC23BB-B44A-43FF-B341-D97F9B5A902C}">
      <dgm:prSet/>
      <dgm:spPr/>
      <dgm:t>
        <a:bodyPr/>
        <a:lstStyle/>
        <a:p>
          <a:endParaRPr lang="en-US"/>
        </a:p>
      </dgm:t>
    </dgm:pt>
    <dgm:pt modelId="{8D3ED67B-6DB3-4202-8D1E-EB3C8195C1A4}" type="sibTrans" cxnId="{37DC23BB-B44A-43FF-B341-D97F9B5A902C}">
      <dgm:prSet/>
      <dgm:spPr/>
      <dgm:t>
        <a:bodyPr/>
        <a:lstStyle/>
        <a:p>
          <a:endParaRPr lang="en-US"/>
        </a:p>
      </dgm:t>
    </dgm:pt>
    <dgm:pt modelId="{D3C6D232-0FAB-4297-9280-186F80C9D597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Impact on P-12 Student Learning</a:t>
          </a:r>
        </a:p>
      </dgm:t>
    </dgm:pt>
    <dgm:pt modelId="{F464416D-5006-43AA-B838-89AEA89F5CC9}" type="sibTrans" cxnId="{C5CB962C-B0D4-4BA2-AABD-8035F631969E}">
      <dgm:prSet/>
      <dgm:spPr/>
      <dgm:t>
        <a:bodyPr/>
        <a:lstStyle/>
        <a:p>
          <a:endParaRPr lang="en-US"/>
        </a:p>
      </dgm:t>
    </dgm:pt>
    <dgm:pt modelId="{1470642C-4C9C-40A5-A1C1-9544E43935A6}" type="parTrans" cxnId="{C5CB962C-B0D4-4BA2-AABD-8035F631969E}">
      <dgm:prSet/>
      <dgm:spPr/>
      <dgm:t>
        <a:bodyPr/>
        <a:lstStyle/>
        <a:p>
          <a:endParaRPr lang="en-US"/>
        </a:p>
      </dgm:t>
    </dgm:pt>
    <dgm:pt modelId="{0730B390-F4E2-4390-8031-DFDC33903349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Professional Knowledge, Skills, &amp; Dispositions</a:t>
          </a:r>
        </a:p>
      </dgm:t>
    </dgm:pt>
    <dgm:pt modelId="{4245B6DA-E914-4AF4-979B-F35471D47723}" type="sibTrans" cxnId="{FCF555D6-B3DF-4DA4-A64B-70D5BD185D02}">
      <dgm:prSet/>
      <dgm:spPr/>
      <dgm:t>
        <a:bodyPr/>
        <a:lstStyle/>
        <a:p>
          <a:endParaRPr lang="en-US"/>
        </a:p>
      </dgm:t>
    </dgm:pt>
    <dgm:pt modelId="{67EDABB4-1592-4F77-BE9D-068A9219F362}" type="parTrans" cxnId="{FCF555D6-B3DF-4DA4-A64B-70D5BD185D02}">
      <dgm:prSet/>
      <dgm:spPr/>
      <dgm:t>
        <a:bodyPr/>
        <a:lstStyle/>
        <a:p>
          <a:endParaRPr lang="en-US"/>
        </a:p>
      </dgm:t>
    </dgm:pt>
    <dgm:pt modelId="{9DDA4188-F894-476D-8D9E-A9E7336CAFF9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Content Knowledge</a:t>
          </a:r>
        </a:p>
      </dgm:t>
    </dgm:pt>
    <dgm:pt modelId="{EF683E57-E9DE-48B4-9B10-984B2FAAE4D6}" type="sibTrans" cxnId="{C6E49544-DA2B-4CF4-A1F5-601C2FBF9314}">
      <dgm:prSet/>
      <dgm:spPr/>
      <dgm:t>
        <a:bodyPr/>
        <a:lstStyle/>
        <a:p>
          <a:endParaRPr lang="en-US"/>
        </a:p>
      </dgm:t>
    </dgm:pt>
    <dgm:pt modelId="{EAF5635C-E00C-476B-B758-AA876E1A1085}" type="parTrans" cxnId="{C6E49544-DA2B-4CF4-A1F5-601C2FBF9314}">
      <dgm:prSet/>
      <dgm:spPr/>
      <dgm:t>
        <a:bodyPr/>
        <a:lstStyle/>
        <a:p>
          <a:endParaRPr lang="en-US"/>
        </a:p>
      </dgm:t>
    </dgm:pt>
    <dgm:pt modelId="{25E2BE6E-BA3A-4D70-9544-0817C1DF8F9E}" type="asst">
      <dgm:prSet phldrT="[Text]" custT="1"/>
      <dgm:spPr/>
      <dgm:t>
        <a:bodyPr/>
        <a:lstStyle/>
        <a:p>
          <a:r>
            <a:rPr lang="en-US" sz="900" b="1" dirty="0">
              <a:latin typeface="Arial" pitchFamily="34" charset="0"/>
              <a:cs typeface="Arial" pitchFamily="34" charset="0"/>
            </a:rPr>
            <a:t>Candidate Performance</a:t>
          </a:r>
        </a:p>
      </dgm:t>
    </dgm:pt>
    <dgm:pt modelId="{DF07CCAE-5101-4AC2-9DC8-C15B5FD3962D}" type="sibTrans" cxnId="{671648E8-0DEB-4391-BC17-FDD0B28B3672}">
      <dgm:prSet/>
      <dgm:spPr/>
      <dgm:t>
        <a:bodyPr/>
        <a:lstStyle/>
        <a:p>
          <a:endParaRPr lang="en-US"/>
        </a:p>
      </dgm:t>
    </dgm:pt>
    <dgm:pt modelId="{500F9BAA-6EAB-48F5-B509-04C2FF020901}" type="parTrans" cxnId="{671648E8-0DEB-4391-BC17-FDD0B28B3672}">
      <dgm:prSet/>
      <dgm:spPr/>
      <dgm:t>
        <a:bodyPr/>
        <a:lstStyle/>
        <a:p>
          <a:endParaRPr lang="en-US"/>
        </a:p>
      </dgm:t>
    </dgm:pt>
    <dgm:pt modelId="{63C50CCB-B078-4B23-8FC3-2A270B26078B}" type="asst">
      <dgm:prSet phldrT="[Text]" custT="1"/>
      <dgm:spPr/>
      <dgm:t>
        <a:bodyPr/>
        <a:lstStyle/>
        <a:p>
          <a:r>
            <a:rPr lang="en-US" sz="900" b="1">
              <a:latin typeface="Arial" pitchFamily="34" charset="0"/>
              <a:cs typeface="Arial" pitchFamily="34" charset="0"/>
            </a:rPr>
            <a:t>Program Quality</a:t>
          </a:r>
        </a:p>
      </dgm:t>
    </dgm:pt>
    <dgm:pt modelId="{3C898003-737A-4EE7-864A-668E3C894EEE}" type="parTrans" cxnId="{60137048-2617-4369-8ECF-0A82E85FFF13}">
      <dgm:prSet/>
      <dgm:spPr/>
      <dgm:t>
        <a:bodyPr/>
        <a:lstStyle/>
        <a:p>
          <a:endParaRPr lang="en-US"/>
        </a:p>
      </dgm:t>
    </dgm:pt>
    <dgm:pt modelId="{C217A4D2-40BE-43F2-B016-5FADB6DBE1A6}" type="sibTrans" cxnId="{60137048-2617-4369-8ECF-0A82E85FFF13}">
      <dgm:prSet/>
      <dgm:spPr/>
      <dgm:t>
        <a:bodyPr/>
        <a:lstStyle/>
        <a:p>
          <a:endParaRPr lang="en-US"/>
        </a:p>
      </dgm:t>
    </dgm:pt>
    <dgm:pt modelId="{3C61A254-DF46-4924-A112-403169F8ED0E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Curriculum</a:t>
          </a:r>
        </a:p>
      </dgm:t>
    </dgm:pt>
    <dgm:pt modelId="{CD23EBBA-006F-4161-A4F3-55830B511912}" type="parTrans" cxnId="{C11F1A6E-032F-450F-93D3-003CA3FAA60B}">
      <dgm:prSet/>
      <dgm:spPr/>
      <dgm:t>
        <a:bodyPr/>
        <a:lstStyle/>
        <a:p>
          <a:endParaRPr lang="en-US"/>
        </a:p>
      </dgm:t>
    </dgm:pt>
    <dgm:pt modelId="{566BC65B-37D3-4D76-B6BE-08F3491F909A}" type="sibTrans" cxnId="{C11F1A6E-032F-450F-93D3-003CA3FAA60B}">
      <dgm:prSet/>
      <dgm:spPr/>
      <dgm:t>
        <a:bodyPr/>
        <a:lstStyle/>
        <a:p>
          <a:endParaRPr lang="en-US"/>
        </a:p>
      </dgm:t>
    </dgm:pt>
    <dgm:pt modelId="{7C6894DD-5AD6-4F4C-BAC8-C25CD99EC01B}" type="asst">
      <dgm:prSet phldrT="[Text]" custT="1"/>
      <dgm:spPr/>
      <dgm:t>
        <a:bodyPr/>
        <a:lstStyle/>
        <a:p>
          <a:r>
            <a:rPr lang="en-US" sz="800" b="0">
              <a:latin typeface="Arial" pitchFamily="34" charset="0"/>
              <a:cs typeface="Arial" pitchFamily="34" charset="0"/>
            </a:rPr>
            <a:t>Field Experiences</a:t>
          </a:r>
          <a:br>
            <a:rPr lang="en-US" sz="800" b="0">
              <a:latin typeface="Arial" pitchFamily="34" charset="0"/>
              <a:cs typeface="Arial" pitchFamily="34" charset="0"/>
            </a:rPr>
          </a:br>
          <a:r>
            <a:rPr lang="en-US" sz="800" b="0" i="1">
              <a:latin typeface="Arial" pitchFamily="34" charset="0"/>
              <a:cs typeface="Arial" pitchFamily="34" charset="0"/>
            </a:rPr>
            <a:t>Quality &amp; Diversity</a:t>
          </a:r>
        </a:p>
      </dgm:t>
    </dgm:pt>
    <dgm:pt modelId="{B1A0186C-94B3-4941-B328-E99A41BDC03E}" type="parTrans" cxnId="{3DA19657-58D2-49CF-9C20-BA14287C0C70}">
      <dgm:prSet/>
      <dgm:spPr/>
      <dgm:t>
        <a:bodyPr/>
        <a:lstStyle/>
        <a:p>
          <a:endParaRPr lang="en-US"/>
        </a:p>
      </dgm:t>
    </dgm:pt>
    <dgm:pt modelId="{DE7B2347-15CE-4B58-B884-BBBD7525C6E8}" type="sibTrans" cxnId="{3DA19657-58D2-49CF-9C20-BA14287C0C70}">
      <dgm:prSet/>
      <dgm:spPr/>
      <dgm:t>
        <a:bodyPr/>
        <a:lstStyle/>
        <a:p>
          <a:endParaRPr lang="en-US"/>
        </a:p>
      </dgm:t>
    </dgm:pt>
    <dgm:pt modelId="{2D52F00D-01CD-4378-84F4-1B1ECAAB63E4}" type="asst">
      <dgm:prSet phldrT="[Text]" custT="1"/>
      <dgm:spPr/>
      <dgm:t>
        <a:bodyPr/>
        <a:lstStyle/>
        <a:p>
          <a:r>
            <a:rPr lang="en-US" sz="800" b="0">
              <a:latin typeface="Arial" pitchFamily="34" charset="0"/>
              <a:cs typeface="Arial" pitchFamily="34" charset="0"/>
            </a:rPr>
            <a:t>Enrollment</a:t>
          </a:r>
          <a:br>
            <a:rPr lang="en-US" sz="800" b="0">
              <a:latin typeface="Arial" pitchFamily="34" charset="0"/>
              <a:cs typeface="Arial" pitchFamily="34" charset="0"/>
            </a:rPr>
          </a:br>
          <a:r>
            <a:rPr lang="en-US" sz="800" b="0" i="1">
              <a:latin typeface="Arial" pitchFamily="34" charset="0"/>
              <a:cs typeface="Arial" pitchFamily="34" charset="0"/>
            </a:rPr>
            <a:t>Trends &amp; Diversity</a:t>
          </a:r>
        </a:p>
      </dgm:t>
    </dgm:pt>
    <dgm:pt modelId="{E07EE54F-510B-409F-B53F-BA9636250E9E}" type="parTrans" cxnId="{2336D967-57B1-41E0-941E-8E97F7DD13F4}">
      <dgm:prSet/>
      <dgm:spPr/>
      <dgm:t>
        <a:bodyPr/>
        <a:lstStyle/>
        <a:p>
          <a:endParaRPr lang="en-US"/>
        </a:p>
      </dgm:t>
    </dgm:pt>
    <dgm:pt modelId="{FB8A4D36-5A19-4E8A-A812-06FA037AA153}" type="sibTrans" cxnId="{2336D967-57B1-41E0-941E-8E97F7DD13F4}">
      <dgm:prSet/>
      <dgm:spPr/>
      <dgm:t>
        <a:bodyPr/>
        <a:lstStyle/>
        <a:p>
          <a:endParaRPr lang="en-US"/>
        </a:p>
      </dgm:t>
    </dgm:pt>
    <dgm:pt modelId="{CDCCA8DE-5A09-4CFF-AF82-09E95DDCDC81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Candidate Suppport Services</a:t>
          </a:r>
          <a:br>
            <a:rPr lang="en-US" sz="800">
              <a:latin typeface="Arial" pitchFamily="34" charset="0"/>
              <a:cs typeface="Arial" pitchFamily="34" charset="0"/>
            </a:rPr>
          </a:br>
          <a:r>
            <a:rPr lang="en-US" sz="800" i="1">
              <a:latin typeface="Arial" pitchFamily="34" charset="0"/>
              <a:cs typeface="Arial" pitchFamily="34" charset="0"/>
            </a:rPr>
            <a:t>Advisement, Library, Technology, Career Placement Services</a:t>
          </a:r>
        </a:p>
      </dgm:t>
    </dgm:pt>
    <dgm:pt modelId="{775A90D2-E26E-4860-96F4-6D7DDC83CD6E}" type="parTrans" cxnId="{65907A90-AB92-4E00-A15A-E0F2293C9FA3}">
      <dgm:prSet/>
      <dgm:spPr/>
      <dgm:t>
        <a:bodyPr/>
        <a:lstStyle/>
        <a:p>
          <a:endParaRPr lang="en-US"/>
        </a:p>
      </dgm:t>
    </dgm:pt>
    <dgm:pt modelId="{4DCAC6B8-3D7E-4D55-94AA-C5DDE5D0D2CA}" type="sibTrans" cxnId="{65907A90-AB92-4E00-A15A-E0F2293C9FA3}">
      <dgm:prSet/>
      <dgm:spPr/>
      <dgm:t>
        <a:bodyPr/>
        <a:lstStyle/>
        <a:p>
          <a:endParaRPr lang="en-US"/>
        </a:p>
      </dgm:t>
    </dgm:pt>
    <dgm:pt modelId="{2A369469-3722-4453-B836-0815FF77F842}" type="asst">
      <dgm:prSet phldrT="[Text]" custT="1"/>
      <dgm:spPr/>
      <dgm:t>
        <a:bodyPr/>
        <a:lstStyle/>
        <a:p>
          <a:r>
            <a:rPr lang="en-US" sz="900" b="1">
              <a:latin typeface="Arial" pitchFamily="34" charset="0"/>
              <a:cs typeface="Arial" pitchFamily="34" charset="0"/>
            </a:rPr>
            <a:t>Unit Operations</a:t>
          </a:r>
        </a:p>
      </dgm:t>
    </dgm:pt>
    <dgm:pt modelId="{94BA8464-B23F-4886-A55D-500EB93E8B8E}" type="parTrans" cxnId="{1255F3F0-6625-46A4-B630-22B7C6C39EC4}">
      <dgm:prSet/>
      <dgm:spPr/>
      <dgm:t>
        <a:bodyPr/>
        <a:lstStyle/>
        <a:p>
          <a:endParaRPr lang="en-US"/>
        </a:p>
      </dgm:t>
    </dgm:pt>
    <dgm:pt modelId="{99DE0325-8FCF-45CB-9237-4AF4B9D822EA}" type="sibTrans" cxnId="{1255F3F0-6625-46A4-B630-22B7C6C39EC4}">
      <dgm:prSet/>
      <dgm:spPr/>
      <dgm:t>
        <a:bodyPr/>
        <a:lstStyle/>
        <a:p>
          <a:endParaRPr lang="en-US"/>
        </a:p>
      </dgm:t>
    </dgm:pt>
    <dgm:pt modelId="{BB532F75-6FDA-4197-94B7-0AD2C858BA92}" type="asst">
      <dgm:prSet phldrT="[Text]" custT="1"/>
      <dgm:spPr/>
      <dgm:t>
        <a:bodyPr/>
        <a:lstStyle/>
        <a:p>
          <a:r>
            <a:rPr lang="en-US" sz="800" b="0">
              <a:latin typeface="Arial" pitchFamily="34" charset="0"/>
              <a:cs typeface="Arial" pitchFamily="34" charset="0"/>
            </a:rPr>
            <a:t>Governance </a:t>
          </a:r>
          <a:br>
            <a:rPr lang="en-US" sz="800" b="0">
              <a:latin typeface="Arial" pitchFamily="34" charset="0"/>
              <a:cs typeface="Arial" pitchFamily="34" charset="0"/>
            </a:rPr>
          </a:br>
          <a:r>
            <a:rPr lang="en-US" sz="800" b="0" i="1">
              <a:latin typeface="Arial" pitchFamily="34" charset="0"/>
              <a:cs typeface="Arial" pitchFamily="34" charset="0"/>
            </a:rPr>
            <a:t>Leadership &amp; Structures</a:t>
          </a:r>
        </a:p>
      </dgm:t>
    </dgm:pt>
    <dgm:pt modelId="{B2FACFFB-4AEB-45D7-830F-6844F066E203}" type="parTrans" cxnId="{9FA3FB4F-6F25-45C1-8B82-BF6DF00001BC}">
      <dgm:prSet/>
      <dgm:spPr/>
      <dgm:t>
        <a:bodyPr/>
        <a:lstStyle/>
        <a:p>
          <a:endParaRPr lang="en-US"/>
        </a:p>
      </dgm:t>
    </dgm:pt>
    <dgm:pt modelId="{FBEA536D-F964-49BF-B924-B0384035F74F}" type="sibTrans" cxnId="{9FA3FB4F-6F25-45C1-8B82-BF6DF00001BC}">
      <dgm:prSet/>
      <dgm:spPr/>
      <dgm:t>
        <a:bodyPr/>
        <a:lstStyle/>
        <a:p>
          <a:endParaRPr lang="en-US"/>
        </a:p>
      </dgm:t>
    </dgm:pt>
    <dgm:pt modelId="{423FEB0D-6503-4FA3-B294-ABF7FC32BEC9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Policies &amp; Procedures</a:t>
          </a:r>
        </a:p>
      </dgm:t>
    </dgm:pt>
    <dgm:pt modelId="{6C82C677-B9F8-4549-8CD2-6ACB9FC9C557}" type="parTrans" cxnId="{BC24D84C-BF30-4543-A5E4-901687FCA4C7}">
      <dgm:prSet/>
      <dgm:spPr/>
      <dgm:t>
        <a:bodyPr/>
        <a:lstStyle/>
        <a:p>
          <a:endParaRPr lang="en-US"/>
        </a:p>
      </dgm:t>
    </dgm:pt>
    <dgm:pt modelId="{ED3C3C2C-03EC-4D6C-A661-C5596F9A9BF8}" type="sibTrans" cxnId="{BC24D84C-BF30-4543-A5E4-901687FCA4C7}">
      <dgm:prSet/>
      <dgm:spPr/>
      <dgm:t>
        <a:bodyPr/>
        <a:lstStyle/>
        <a:p>
          <a:endParaRPr lang="en-US"/>
        </a:p>
      </dgm:t>
    </dgm:pt>
    <dgm:pt modelId="{BD38C47B-BAD6-45C9-93BF-6337E8EB24E9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Budget Allocations </a:t>
          </a:r>
          <a:br>
            <a:rPr lang="en-US" sz="800">
              <a:latin typeface="Arial" pitchFamily="34" charset="0"/>
              <a:cs typeface="Arial" pitchFamily="34" charset="0"/>
            </a:rPr>
          </a:br>
          <a:r>
            <a:rPr lang="en-US" sz="800">
              <a:latin typeface="Arial" pitchFamily="34" charset="0"/>
              <a:cs typeface="Arial" pitchFamily="34" charset="0"/>
            </a:rPr>
            <a:t>&amp; Expenditures</a:t>
          </a:r>
        </a:p>
      </dgm:t>
    </dgm:pt>
    <dgm:pt modelId="{ABFC3A43-B4F0-4B01-B2E6-5521ACE08AB8}" type="parTrans" cxnId="{2559BFC7-98DF-421F-AD9C-4EBD476F1230}">
      <dgm:prSet/>
      <dgm:spPr/>
      <dgm:t>
        <a:bodyPr/>
        <a:lstStyle/>
        <a:p>
          <a:endParaRPr lang="en-US"/>
        </a:p>
      </dgm:t>
    </dgm:pt>
    <dgm:pt modelId="{94DF3B9A-8F6E-4498-A5C4-E08E41B0764D}" type="sibTrans" cxnId="{2559BFC7-98DF-421F-AD9C-4EBD476F1230}">
      <dgm:prSet/>
      <dgm:spPr/>
      <dgm:t>
        <a:bodyPr/>
        <a:lstStyle/>
        <a:p>
          <a:endParaRPr lang="en-US"/>
        </a:p>
      </dgm:t>
    </dgm:pt>
    <dgm:pt modelId="{0EF21D88-A5D9-4021-9B49-0E27A8A293A1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Facilities</a:t>
          </a:r>
        </a:p>
      </dgm:t>
    </dgm:pt>
    <dgm:pt modelId="{1E7839FF-4F54-4BAE-AD83-740DEC84B289}" type="parTrans" cxnId="{1982CBD6-FD48-4B6A-8D4E-C71CE09256CD}">
      <dgm:prSet/>
      <dgm:spPr/>
      <dgm:t>
        <a:bodyPr/>
        <a:lstStyle/>
        <a:p>
          <a:endParaRPr lang="en-US"/>
        </a:p>
      </dgm:t>
    </dgm:pt>
    <dgm:pt modelId="{63E25553-7094-4BB9-8B13-1FBE2471EA8C}" type="sibTrans" cxnId="{1982CBD6-FD48-4B6A-8D4E-C71CE09256CD}">
      <dgm:prSet/>
      <dgm:spPr/>
      <dgm:t>
        <a:bodyPr/>
        <a:lstStyle/>
        <a:p>
          <a:endParaRPr lang="en-US"/>
        </a:p>
      </dgm:t>
    </dgm:pt>
    <dgm:pt modelId="{29C1827F-37F5-4584-9EA7-A17FEE3DD8CE}" type="asst">
      <dgm:prSet phldrT="[Text]" custT="1"/>
      <dgm:spPr/>
      <dgm:t>
        <a:bodyPr/>
        <a:lstStyle/>
        <a:p>
          <a:r>
            <a:rPr lang="en-US" sz="900" b="1">
              <a:latin typeface="Arial" pitchFamily="34" charset="0"/>
              <a:cs typeface="Arial" pitchFamily="34" charset="0"/>
            </a:rPr>
            <a:t>Faculty Performance</a:t>
          </a:r>
        </a:p>
      </dgm:t>
    </dgm:pt>
    <dgm:pt modelId="{D117C6AC-DF06-4B7D-805D-F57D8EFC7D04}" type="parTrans" cxnId="{128623DE-AC71-4D81-BADB-53B5C5C0D68C}">
      <dgm:prSet/>
      <dgm:spPr/>
      <dgm:t>
        <a:bodyPr/>
        <a:lstStyle/>
        <a:p>
          <a:endParaRPr lang="en-US"/>
        </a:p>
      </dgm:t>
    </dgm:pt>
    <dgm:pt modelId="{0F977960-5198-4A2D-AA7C-08BB073AC9A8}" type="sibTrans" cxnId="{128623DE-AC71-4D81-BADB-53B5C5C0D68C}">
      <dgm:prSet/>
      <dgm:spPr/>
      <dgm:t>
        <a:bodyPr/>
        <a:lstStyle/>
        <a:p>
          <a:endParaRPr lang="en-US"/>
        </a:p>
      </dgm:t>
    </dgm:pt>
    <dgm:pt modelId="{2D311F27-E2AD-451F-A34A-4DBE4050FD2B}" type="asst">
      <dgm:prSet phldrT="[Text]" custT="1"/>
      <dgm:spPr/>
      <dgm:t>
        <a:bodyPr/>
        <a:lstStyle/>
        <a:p>
          <a:r>
            <a:rPr lang="en-US" sz="800" b="0">
              <a:latin typeface="Arial" pitchFamily="34" charset="0"/>
              <a:cs typeface="Arial" pitchFamily="34" charset="0"/>
            </a:rPr>
            <a:t>Qualifications</a:t>
          </a:r>
          <a:br>
            <a:rPr lang="en-US" sz="800" b="0">
              <a:latin typeface="Arial" pitchFamily="34" charset="0"/>
              <a:cs typeface="Arial" pitchFamily="34" charset="0"/>
            </a:rPr>
          </a:br>
          <a:r>
            <a:rPr lang="en-US" sz="800" b="0" i="1">
              <a:latin typeface="Arial" pitchFamily="34" charset="0"/>
              <a:cs typeface="Arial" pitchFamily="34" charset="0"/>
            </a:rPr>
            <a:t>Preparation, Professional Development,</a:t>
          </a:r>
          <a:br>
            <a:rPr lang="en-US" sz="800" b="0" i="1">
              <a:latin typeface="Arial" pitchFamily="34" charset="0"/>
              <a:cs typeface="Arial" pitchFamily="34" charset="0"/>
            </a:rPr>
          </a:br>
          <a:r>
            <a:rPr lang="en-US" sz="800" b="0" i="1">
              <a:latin typeface="Arial" pitchFamily="34" charset="0"/>
              <a:cs typeface="Arial" pitchFamily="34" charset="0"/>
            </a:rPr>
            <a:t> &amp; Experience</a:t>
          </a:r>
        </a:p>
      </dgm:t>
    </dgm:pt>
    <dgm:pt modelId="{3C54A23E-9973-40DF-9196-4CD12881D6A5}" type="parTrans" cxnId="{AF76B347-F6B7-4B78-87D5-C557EF268621}">
      <dgm:prSet/>
      <dgm:spPr/>
      <dgm:t>
        <a:bodyPr/>
        <a:lstStyle/>
        <a:p>
          <a:endParaRPr lang="en-US"/>
        </a:p>
      </dgm:t>
    </dgm:pt>
    <dgm:pt modelId="{3EBB26A2-A53B-4104-806C-6B97229B84EE}" type="sibTrans" cxnId="{AF76B347-F6B7-4B78-87D5-C557EF268621}">
      <dgm:prSet/>
      <dgm:spPr/>
      <dgm:t>
        <a:bodyPr/>
        <a:lstStyle/>
        <a:p>
          <a:endParaRPr lang="en-US"/>
        </a:p>
      </dgm:t>
    </dgm:pt>
    <dgm:pt modelId="{F6FA0623-D563-499A-9326-6791DEAC2099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Performance</a:t>
          </a:r>
          <a:br>
            <a:rPr lang="en-US" sz="800">
              <a:latin typeface="Arial" pitchFamily="34" charset="0"/>
              <a:cs typeface="Arial" pitchFamily="34" charset="0"/>
            </a:rPr>
          </a:br>
          <a:r>
            <a:rPr lang="en-US" sz="800" i="1">
              <a:latin typeface="Arial" pitchFamily="34" charset="0"/>
              <a:cs typeface="Arial" pitchFamily="34" charset="0"/>
            </a:rPr>
            <a:t>Teaching,Scholarship,</a:t>
          </a:r>
          <a:br>
            <a:rPr lang="en-US" sz="800" i="1">
              <a:latin typeface="Arial" pitchFamily="34" charset="0"/>
              <a:cs typeface="Arial" pitchFamily="34" charset="0"/>
            </a:rPr>
          </a:br>
          <a:r>
            <a:rPr lang="en-US" sz="800" i="1">
              <a:latin typeface="Arial" pitchFamily="34" charset="0"/>
              <a:cs typeface="Arial" pitchFamily="34" charset="0"/>
            </a:rPr>
            <a:t> &amp; Service</a:t>
          </a:r>
        </a:p>
      </dgm:t>
    </dgm:pt>
    <dgm:pt modelId="{49195E8A-81E0-44AE-806A-4A190F92CE5E}" type="parTrans" cxnId="{F342ED1B-1A30-4449-9921-0BAD8037A564}">
      <dgm:prSet/>
      <dgm:spPr/>
      <dgm:t>
        <a:bodyPr/>
        <a:lstStyle/>
        <a:p>
          <a:endParaRPr lang="en-US"/>
        </a:p>
      </dgm:t>
    </dgm:pt>
    <dgm:pt modelId="{ED4AE924-E7C4-492D-9794-C8C7A7B18380}" type="sibTrans" cxnId="{F342ED1B-1A30-4449-9921-0BAD8037A564}">
      <dgm:prSet/>
      <dgm:spPr/>
      <dgm:t>
        <a:bodyPr/>
        <a:lstStyle/>
        <a:p>
          <a:endParaRPr lang="en-US"/>
        </a:p>
      </dgm:t>
    </dgm:pt>
    <dgm:pt modelId="{7AF8798F-8A72-4676-BDE7-B20F628348CC}" type="asst">
      <dgm:prSet phldrT="[Text]"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Workload</a:t>
          </a:r>
        </a:p>
      </dgm:t>
    </dgm:pt>
    <dgm:pt modelId="{E5E2A809-2817-44E3-8730-978B33586AFD}" type="parTrans" cxnId="{1FAFF261-B50F-42E4-85C4-267800A36BDC}">
      <dgm:prSet/>
      <dgm:spPr/>
      <dgm:t>
        <a:bodyPr/>
        <a:lstStyle/>
        <a:p>
          <a:endParaRPr lang="en-US"/>
        </a:p>
      </dgm:t>
    </dgm:pt>
    <dgm:pt modelId="{5A10A642-64B2-422F-9E28-4AE260A19C71}" type="sibTrans" cxnId="{1FAFF261-B50F-42E4-85C4-267800A36BDC}">
      <dgm:prSet/>
      <dgm:spPr/>
      <dgm:t>
        <a:bodyPr/>
        <a:lstStyle/>
        <a:p>
          <a:endParaRPr lang="en-US"/>
        </a:p>
      </dgm:t>
    </dgm:pt>
    <dgm:pt modelId="{9CDFC4DA-736C-431E-BFD2-CA9011D642AC}" type="asst">
      <dgm:prSet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Faculty Performance</a:t>
          </a:r>
        </a:p>
      </dgm:t>
    </dgm:pt>
    <dgm:pt modelId="{0A12AEE1-4EAA-4584-A405-C6B0784109DE}" type="parTrans" cxnId="{604F058D-393B-401E-A47F-BD98F3500AB0}">
      <dgm:prSet/>
      <dgm:spPr/>
      <dgm:t>
        <a:bodyPr/>
        <a:lstStyle/>
        <a:p>
          <a:endParaRPr lang="en-US"/>
        </a:p>
      </dgm:t>
    </dgm:pt>
    <dgm:pt modelId="{34ECEB85-0C5C-4F58-9395-544593A09325}" type="sibTrans" cxnId="{604F058D-393B-401E-A47F-BD98F3500AB0}">
      <dgm:prSet/>
      <dgm:spPr/>
      <dgm:t>
        <a:bodyPr/>
        <a:lstStyle/>
        <a:p>
          <a:endParaRPr lang="en-US"/>
        </a:p>
      </dgm:t>
    </dgm:pt>
    <dgm:pt modelId="{4AF83BB6-CE2A-4A37-B5D5-CAEB5F15CA59}" type="asst">
      <dgm:prSet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Program Quality</a:t>
          </a:r>
        </a:p>
      </dgm:t>
    </dgm:pt>
    <dgm:pt modelId="{FAD1C8BA-F1E8-46A0-8758-3CC6F4DDC9FD}" type="parTrans" cxnId="{6BA061C2-18DB-403D-9F15-3EB5E15AC94B}">
      <dgm:prSet/>
      <dgm:spPr/>
      <dgm:t>
        <a:bodyPr/>
        <a:lstStyle/>
        <a:p>
          <a:endParaRPr lang="en-US"/>
        </a:p>
      </dgm:t>
    </dgm:pt>
    <dgm:pt modelId="{B71987AA-F972-434C-AB8E-5DF874A56FF3}" type="sibTrans" cxnId="{6BA061C2-18DB-403D-9F15-3EB5E15AC94B}">
      <dgm:prSet/>
      <dgm:spPr/>
      <dgm:t>
        <a:bodyPr/>
        <a:lstStyle/>
        <a:p>
          <a:endParaRPr lang="en-US"/>
        </a:p>
      </dgm:t>
    </dgm:pt>
    <dgm:pt modelId="{21B112BA-FD85-472A-872A-777E56049757}" type="asst">
      <dgm:prSet custT="1"/>
      <dgm:spPr/>
      <dgm:t>
        <a:bodyPr/>
        <a:lstStyle/>
        <a:p>
          <a:r>
            <a:rPr lang="en-US" sz="800">
              <a:latin typeface="Arial" pitchFamily="34" charset="0"/>
              <a:cs typeface="Arial" pitchFamily="34" charset="0"/>
            </a:rPr>
            <a:t>Candidate Performance</a:t>
          </a:r>
        </a:p>
      </dgm:t>
    </dgm:pt>
    <dgm:pt modelId="{59889F7A-692B-45EB-9EC6-51C03E61F919}" type="parTrans" cxnId="{674463CC-2B41-47A5-A271-4DA07BAEECD0}">
      <dgm:prSet/>
      <dgm:spPr/>
      <dgm:t>
        <a:bodyPr/>
        <a:lstStyle/>
        <a:p>
          <a:endParaRPr lang="en-US"/>
        </a:p>
      </dgm:t>
    </dgm:pt>
    <dgm:pt modelId="{AC39C8DD-7807-4CC7-9E61-87FBF1062093}" type="sibTrans" cxnId="{674463CC-2B41-47A5-A271-4DA07BAEECD0}">
      <dgm:prSet/>
      <dgm:spPr/>
      <dgm:t>
        <a:bodyPr/>
        <a:lstStyle/>
        <a:p>
          <a:endParaRPr lang="en-US"/>
        </a:p>
      </dgm:t>
    </dgm:pt>
    <dgm:pt modelId="{B8BA165C-6B69-41CA-8239-D14C3BC0FB70}" type="pres">
      <dgm:prSet presAssocID="{61DE403C-F464-487C-A492-DC51C445290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896783-2740-483B-8D10-D35D9E610267}" type="pres">
      <dgm:prSet presAssocID="{61DE403C-F464-487C-A492-DC51C4452909}" presName="hierFlow" presStyleCnt="0"/>
      <dgm:spPr/>
      <dgm:t>
        <a:bodyPr/>
        <a:lstStyle/>
        <a:p>
          <a:endParaRPr lang="en-US"/>
        </a:p>
      </dgm:t>
    </dgm:pt>
    <dgm:pt modelId="{7A99C797-2FED-4550-9B5A-822D7AC5BC16}" type="pres">
      <dgm:prSet presAssocID="{61DE403C-F464-487C-A492-DC51C4452909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852DCEF-B177-410E-9A5E-E74218F99CB0}" type="pres">
      <dgm:prSet presAssocID="{9CD81B3F-5567-4DF9-AE19-40860169504E}" presName="Name14" presStyleCnt="0"/>
      <dgm:spPr/>
      <dgm:t>
        <a:bodyPr/>
        <a:lstStyle/>
        <a:p>
          <a:endParaRPr lang="en-US"/>
        </a:p>
      </dgm:t>
    </dgm:pt>
    <dgm:pt modelId="{A8FDE2DC-2B0F-48D8-860C-B84EDCCFB080}" type="pres">
      <dgm:prSet presAssocID="{9CD81B3F-5567-4DF9-AE19-40860169504E}" presName="level1Shape" presStyleLbl="node0" presStyleIdx="0" presStyleCnt="1" custScaleX="387261" custScaleY="1404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DA65FF-FE58-4D56-A1BC-3CAC80170DCE}" type="pres">
      <dgm:prSet presAssocID="{9CD81B3F-5567-4DF9-AE19-40860169504E}" presName="hierChild2" presStyleCnt="0"/>
      <dgm:spPr/>
      <dgm:t>
        <a:bodyPr/>
        <a:lstStyle/>
        <a:p>
          <a:endParaRPr lang="en-US"/>
        </a:p>
      </dgm:t>
    </dgm:pt>
    <dgm:pt modelId="{72352F2E-7433-4EA4-9BDB-A9A11AF1A27C}" type="pres">
      <dgm:prSet presAssocID="{500F9BAA-6EAB-48F5-B509-04C2FF020901}" presName="Name19" presStyleLbl="parChTrans1D2" presStyleIdx="0" presStyleCnt="4"/>
      <dgm:spPr/>
      <dgm:t>
        <a:bodyPr/>
        <a:lstStyle/>
        <a:p>
          <a:endParaRPr lang="en-US"/>
        </a:p>
      </dgm:t>
    </dgm:pt>
    <dgm:pt modelId="{1495AC6B-39FF-45B6-8503-092D2BC5F728}" type="pres">
      <dgm:prSet presAssocID="{25E2BE6E-BA3A-4D70-9544-0817C1DF8F9E}" presName="Name21" presStyleCnt="0"/>
      <dgm:spPr/>
      <dgm:t>
        <a:bodyPr/>
        <a:lstStyle/>
        <a:p>
          <a:endParaRPr lang="en-US"/>
        </a:p>
      </dgm:t>
    </dgm:pt>
    <dgm:pt modelId="{776E6EE6-6531-4136-8D0E-F6234CCA1140}" type="pres">
      <dgm:prSet presAssocID="{25E2BE6E-BA3A-4D70-9544-0817C1DF8F9E}" presName="level2Shape" presStyleLbl="asst1" presStyleIdx="0" presStyleCnt="21" custScaleX="178643" custScaleY="115778"/>
      <dgm:spPr/>
      <dgm:t>
        <a:bodyPr/>
        <a:lstStyle/>
        <a:p>
          <a:endParaRPr lang="en-US"/>
        </a:p>
      </dgm:t>
    </dgm:pt>
    <dgm:pt modelId="{0AFC78D6-2FDF-4547-8AB3-C737074736A8}" type="pres">
      <dgm:prSet presAssocID="{25E2BE6E-BA3A-4D70-9544-0817C1DF8F9E}" presName="hierChild3" presStyleCnt="0"/>
      <dgm:spPr/>
      <dgm:t>
        <a:bodyPr/>
        <a:lstStyle/>
        <a:p>
          <a:endParaRPr lang="en-US"/>
        </a:p>
      </dgm:t>
    </dgm:pt>
    <dgm:pt modelId="{AF0332BF-92EF-481C-8537-08F1F9431E58}" type="pres">
      <dgm:prSet presAssocID="{EAF5635C-E00C-476B-B758-AA876E1A1085}" presName="Name19" presStyleLbl="parChTrans1D3" presStyleIdx="0" presStyleCnt="4"/>
      <dgm:spPr/>
      <dgm:t>
        <a:bodyPr/>
        <a:lstStyle/>
        <a:p>
          <a:endParaRPr lang="en-US"/>
        </a:p>
      </dgm:t>
    </dgm:pt>
    <dgm:pt modelId="{BC0E9F1E-7614-4EB9-A845-856137B52D85}" type="pres">
      <dgm:prSet presAssocID="{9DDA4188-F894-476D-8D9E-A9E7336CAFF9}" presName="Name21" presStyleCnt="0"/>
      <dgm:spPr/>
      <dgm:t>
        <a:bodyPr/>
        <a:lstStyle/>
        <a:p>
          <a:endParaRPr lang="en-US"/>
        </a:p>
      </dgm:t>
    </dgm:pt>
    <dgm:pt modelId="{04A360D2-1B05-47E7-AE82-2EC62A6B30F8}" type="pres">
      <dgm:prSet presAssocID="{9DDA4188-F894-476D-8D9E-A9E7336CAFF9}" presName="level2Shape" presStyleLbl="asst1" presStyleIdx="1" presStyleCnt="21" custScaleX="178643" custScaleY="115778"/>
      <dgm:spPr/>
      <dgm:t>
        <a:bodyPr/>
        <a:lstStyle/>
        <a:p>
          <a:endParaRPr lang="en-US"/>
        </a:p>
      </dgm:t>
    </dgm:pt>
    <dgm:pt modelId="{46612C61-0837-4B7D-9E37-72D878FA2F26}" type="pres">
      <dgm:prSet presAssocID="{9DDA4188-F894-476D-8D9E-A9E7336CAFF9}" presName="hierChild3" presStyleCnt="0"/>
      <dgm:spPr/>
      <dgm:t>
        <a:bodyPr/>
        <a:lstStyle/>
        <a:p>
          <a:endParaRPr lang="en-US"/>
        </a:p>
      </dgm:t>
    </dgm:pt>
    <dgm:pt modelId="{04AA63DE-53A9-4E31-882C-8672F6167997}" type="pres">
      <dgm:prSet presAssocID="{67EDABB4-1592-4F77-BE9D-068A9219F362}" presName="Name19" presStyleLbl="parChTrans1D4" presStyleIdx="0" presStyleCnt="13"/>
      <dgm:spPr/>
      <dgm:t>
        <a:bodyPr/>
        <a:lstStyle/>
        <a:p>
          <a:endParaRPr lang="en-US"/>
        </a:p>
      </dgm:t>
    </dgm:pt>
    <dgm:pt modelId="{FD86E61B-65EC-4669-9654-214C8981E706}" type="pres">
      <dgm:prSet presAssocID="{0730B390-F4E2-4390-8031-DFDC33903349}" presName="Name21" presStyleCnt="0"/>
      <dgm:spPr/>
      <dgm:t>
        <a:bodyPr/>
        <a:lstStyle/>
        <a:p>
          <a:endParaRPr lang="en-US"/>
        </a:p>
      </dgm:t>
    </dgm:pt>
    <dgm:pt modelId="{064E413F-D8CD-4B54-9564-FD10057E2202}" type="pres">
      <dgm:prSet presAssocID="{0730B390-F4E2-4390-8031-DFDC33903349}" presName="level2Shape" presStyleLbl="asst1" presStyleIdx="2" presStyleCnt="21" custScaleX="178643" custScaleY="115778"/>
      <dgm:spPr/>
      <dgm:t>
        <a:bodyPr/>
        <a:lstStyle/>
        <a:p>
          <a:endParaRPr lang="en-US"/>
        </a:p>
      </dgm:t>
    </dgm:pt>
    <dgm:pt modelId="{DB0378E2-A1C2-499F-B150-63A549CB7A1D}" type="pres">
      <dgm:prSet presAssocID="{0730B390-F4E2-4390-8031-DFDC33903349}" presName="hierChild3" presStyleCnt="0"/>
      <dgm:spPr/>
      <dgm:t>
        <a:bodyPr/>
        <a:lstStyle/>
        <a:p>
          <a:endParaRPr lang="en-US"/>
        </a:p>
      </dgm:t>
    </dgm:pt>
    <dgm:pt modelId="{165E08E9-54B8-4193-9826-259EF56A1A13}" type="pres">
      <dgm:prSet presAssocID="{1470642C-4C9C-40A5-A1C1-9544E43935A6}" presName="Name19" presStyleLbl="parChTrans1D4" presStyleIdx="1" presStyleCnt="13"/>
      <dgm:spPr/>
      <dgm:t>
        <a:bodyPr/>
        <a:lstStyle/>
        <a:p>
          <a:endParaRPr lang="en-US"/>
        </a:p>
      </dgm:t>
    </dgm:pt>
    <dgm:pt modelId="{BAA3FD11-E714-4513-AC58-D4615722CA52}" type="pres">
      <dgm:prSet presAssocID="{D3C6D232-0FAB-4297-9280-186F80C9D597}" presName="Name21" presStyleCnt="0"/>
      <dgm:spPr/>
      <dgm:t>
        <a:bodyPr/>
        <a:lstStyle/>
        <a:p>
          <a:endParaRPr lang="en-US"/>
        </a:p>
      </dgm:t>
    </dgm:pt>
    <dgm:pt modelId="{1DE2CA60-B991-4824-8E67-0635CDADB633}" type="pres">
      <dgm:prSet presAssocID="{D3C6D232-0FAB-4297-9280-186F80C9D597}" presName="level2Shape" presStyleLbl="asst1" presStyleIdx="3" presStyleCnt="21" custScaleX="178643" custScaleY="115778"/>
      <dgm:spPr/>
      <dgm:t>
        <a:bodyPr/>
        <a:lstStyle/>
        <a:p>
          <a:endParaRPr lang="en-US"/>
        </a:p>
      </dgm:t>
    </dgm:pt>
    <dgm:pt modelId="{7D6B21F4-01F5-4B2D-876F-4311CD78F01C}" type="pres">
      <dgm:prSet presAssocID="{D3C6D232-0FAB-4297-9280-186F80C9D597}" presName="hierChild3" presStyleCnt="0"/>
      <dgm:spPr/>
      <dgm:t>
        <a:bodyPr/>
        <a:lstStyle/>
        <a:p>
          <a:endParaRPr lang="en-US"/>
        </a:p>
      </dgm:t>
    </dgm:pt>
    <dgm:pt modelId="{055F45B2-25C4-423B-92BC-882BD0E9450B}" type="pres">
      <dgm:prSet presAssocID="{3C898003-737A-4EE7-864A-668E3C894EEE}" presName="Name19" presStyleLbl="parChTrans1D2" presStyleIdx="1" presStyleCnt="4"/>
      <dgm:spPr/>
      <dgm:t>
        <a:bodyPr/>
        <a:lstStyle/>
        <a:p>
          <a:endParaRPr lang="en-US"/>
        </a:p>
      </dgm:t>
    </dgm:pt>
    <dgm:pt modelId="{770AB9C4-3280-4523-BE9F-3F9C3386455F}" type="pres">
      <dgm:prSet presAssocID="{63C50CCB-B078-4B23-8FC3-2A270B26078B}" presName="Name21" presStyleCnt="0"/>
      <dgm:spPr/>
      <dgm:t>
        <a:bodyPr/>
        <a:lstStyle/>
        <a:p>
          <a:endParaRPr lang="en-US"/>
        </a:p>
      </dgm:t>
    </dgm:pt>
    <dgm:pt modelId="{11593736-1BB1-4F3D-BF6E-6D3CACC83F5C}" type="pres">
      <dgm:prSet presAssocID="{63C50CCB-B078-4B23-8FC3-2A270B26078B}" presName="level2Shape" presStyleLbl="asst1" presStyleIdx="4" presStyleCnt="21" custScaleX="178643" custScaleY="115778"/>
      <dgm:spPr/>
      <dgm:t>
        <a:bodyPr/>
        <a:lstStyle/>
        <a:p>
          <a:endParaRPr lang="en-US"/>
        </a:p>
      </dgm:t>
    </dgm:pt>
    <dgm:pt modelId="{03AF73CF-CA4A-4498-99B6-7E5089CC23EA}" type="pres">
      <dgm:prSet presAssocID="{63C50CCB-B078-4B23-8FC3-2A270B26078B}" presName="hierChild3" presStyleCnt="0"/>
      <dgm:spPr/>
      <dgm:t>
        <a:bodyPr/>
        <a:lstStyle/>
        <a:p>
          <a:endParaRPr lang="en-US"/>
        </a:p>
      </dgm:t>
    </dgm:pt>
    <dgm:pt modelId="{BC66E3E5-EE23-4EAD-A4C5-D0E2C768B9CC}" type="pres">
      <dgm:prSet presAssocID="{59889F7A-692B-45EB-9EC6-51C03E61F919}" presName="Name19" presStyleLbl="parChTrans1D3" presStyleIdx="1" presStyleCnt="4"/>
      <dgm:spPr/>
      <dgm:t>
        <a:bodyPr/>
        <a:lstStyle/>
        <a:p>
          <a:endParaRPr lang="en-US"/>
        </a:p>
      </dgm:t>
    </dgm:pt>
    <dgm:pt modelId="{76EB97A0-045C-4188-9FD5-96A37F356B30}" type="pres">
      <dgm:prSet presAssocID="{21B112BA-FD85-472A-872A-777E56049757}" presName="Name21" presStyleCnt="0"/>
      <dgm:spPr/>
    </dgm:pt>
    <dgm:pt modelId="{14DA22C2-DD96-4460-9584-33A7122B5C6F}" type="pres">
      <dgm:prSet presAssocID="{21B112BA-FD85-472A-872A-777E56049757}" presName="level2Shape" presStyleLbl="asst1" presStyleIdx="5" presStyleCnt="21" custScaleX="175489" custScaleY="119812"/>
      <dgm:spPr/>
      <dgm:t>
        <a:bodyPr/>
        <a:lstStyle/>
        <a:p>
          <a:endParaRPr lang="en-US"/>
        </a:p>
      </dgm:t>
    </dgm:pt>
    <dgm:pt modelId="{52AA8A3C-DFB4-486E-85D7-701476C8EBE1}" type="pres">
      <dgm:prSet presAssocID="{21B112BA-FD85-472A-872A-777E56049757}" presName="hierChild3" presStyleCnt="0"/>
      <dgm:spPr/>
    </dgm:pt>
    <dgm:pt modelId="{3ADED183-6451-4C71-87E6-97010D0DD1FE}" type="pres">
      <dgm:prSet presAssocID="{CD23EBBA-006F-4161-A4F3-55830B511912}" presName="Name19" presStyleLbl="parChTrans1D4" presStyleIdx="2" presStyleCnt="13"/>
      <dgm:spPr/>
      <dgm:t>
        <a:bodyPr/>
        <a:lstStyle/>
        <a:p>
          <a:endParaRPr lang="en-US"/>
        </a:p>
      </dgm:t>
    </dgm:pt>
    <dgm:pt modelId="{200A5177-A886-434D-8FA5-2C532EB435E5}" type="pres">
      <dgm:prSet presAssocID="{3C61A254-DF46-4924-A112-403169F8ED0E}" presName="Name21" presStyleCnt="0"/>
      <dgm:spPr/>
      <dgm:t>
        <a:bodyPr/>
        <a:lstStyle/>
        <a:p>
          <a:endParaRPr lang="en-US"/>
        </a:p>
      </dgm:t>
    </dgm:pt>
    <dgm:pt modelId="{346B7CAC-4EDC-450F-9FF6-90203F459950}" type="pres">
      <dgm:prSet presAssocID="{3C61A254-DF46-4924-A112-403169F8ED0E}" presName="level2Shape" presStyleLbl="asst1" presStyleIdx="6" presStyleCnt="21" custScaleX="178643" custScaleY="115778"/>
      <dgm:spPr/>
      <dgm:t>
        <a:bodyPr/>
        <a:lstStyle/>
        <a:p>
          <a:endParaRPr lang="en-US"/>
        </a:p>
      </dgm:t>
    </dgm:pt>
    <dgm:pt modelId="{68785061-EE65-47F2-8109-08D6AAC848E3}" type="pres">
      <dgm:prSet presAssocID="{3C61A254-DF46-4924-A112-403169F8ED0E}" presName="hierChild3" presStyleCnt="0"/>
      <dgm:spPr/>
      <dgm:t>
        <a:bodyPr/>
        <a:lstStyle/>
        <a:p>
          <a:endParaRPr lang="en-US"/>
        </a:p>
      </dgm:t>
    </dgm:pt>
    <dgm:pt modelId="{F6AC6FCE-2253-4436-A9BF-070BF06B6D84}" type="pres">
      <dgm:prSet presAssocID="{B1A0186C-94B3-4941-B328-E99A41BDC03E}" presName="Name19" presStyleLbl="parChTrans1D4" presStyleIdx="3" presStyleCnt="13"/>
      <dgm:spPr/>
      <dgm:t>
        <a:bodyPr/>
        <a:lstStyle/>
        <a:p>
          <a:endParaRPr lang="en-US"/>
        </a:p>
      </dgm:t>
    </dgm:pt>
    <dgm:pt modelId="{BBBF62AF-5992-4D5A-993C-80D9487C5535}" type="pres">
      <dgm:prSet presAssocID="{7C6894DD-5AD6-4F4C-BAC8-C25CD99EC01B}" presName="Name21" presStyleCnt="0"/>
      <dgm:spPr/>
      <dgm:t>
        <a:bodyPr/>
        <a:lstStyle/>
        <a:p>
          <a:endParaRPr lang="en-US"/>
        </a:p>
      </dgm:t>
    </dgm:pt>
    <dgm:pt modelId="{AA3EF326-04A3-4A01-A586-EE727BEC9FE0}" type="pres">
      <dgm:prSet presAssocID="{7C6894DD-5AD6-4F4C-BAC8-C25CD99EC01B}" presName="level2Shape" presStyleLbl="asst1" presStyleIdx="7" presStyleCnt="21" custScaleX="178643" custScaleY="115778"/>
      <dgm:spPr/>
      <dgm:t>
        <a:bodyPr/>
        <a:lstStyle/>
        <a:p>
          <a:endParaRPr lang="en-US"/>
        </a:p>
      </dgm:t>
    </dgm:pt>
    <dgm:pt modelId="{EFE18D06-E0DD-4951-8F30-8242D6D17D05}" type="pres">
      <dgm:prSet presAssocID="{7C6894DD-5AD6-4F4C-BAC8-C25CD99EC01B}" presName="hierChild3" presStyleCnt="0"/>
      <dgm:spPr/>
      <dgm:t>
        <a:bodyPr/>
        <a:lstStyle/>
        <a:p>
          <a:endParaRPr lang="en-US"/>
        </a:p>
      </dgm:t>
    </dgm:pt>
    <dgm:pt modelId="{6EEE4EA6-DC95-4881-9EE4-04A4849FFA16}" type="pres">
      <dgm:prSet presAssocID="{E07EE54F-510B-409F-B53F-BA9636250E9E}" presName="Name19" presStyleLbl="parChTrans1D4" presStyleIdx="4" presStyleCnt="13"/>
      <dgm:spPr/>
      <dgm:t>
        <a:bodyPr/>
        <a:lstStyle/>
        <a:p>
          <a:endParaRPr lang="en-US"/>
        </a:p>
      </dgm:t>
    </dgm:pt>
    <dgm:pt modelId="{597FC03E-3912-498F-9D65-51C8238A980D}" type="pres">
      <dgm:prSet presAssocID="{2D52F00D-01CD-4378-84F4-1B1ECAAB63E4}" presName="Name21" presStyleCnt="0"/>
      <dgm:spPr/>
      <dgm:t>
        <a:bodyPr/>
        <a:lstStyle/>
        <a:p>
          <a:endParaRPr lang="en-US"/>
        </a:p>
      </dgm:t>
    </dgm:pt>
    <dgm:pt modelId="{FA40F981-68E5-4BDC-88DD-1585A0680839}" type="pres">
      <dgm:prSet presAssocID="{2D52F00D-01CD-4378-84F4-1B1ECAAB63E4}" presName="level2Shape" presStyleLbl="asst1" presStyleIdx="8" presStyleCnt="21" custScaleX="178643" custScaleY="115778"/>
      <dgm:spPr/>
      <dgm:t>
        <a:bodyPr/>
        <a:lstStyle/>
        <a:p>
          <a:endParaRPr lang="en-US"/>
        </a:p>
      </dgm:t>
    </dgm:pt>
    <dgm:pt modelId="{8E5B651B-E891-4FAA-B1E8-2408D71D08AC}" type="pres">
      <dgm:prSet presAssocID="{2D52F00D-01CD-4378-84F4-1B1ECAAB63E4}" presName="hierChild3" presStyleCnt="0"/>
      <dgm:spPr/>
      <dgm:t>
        <a:bodyPr/>
        <a:lstStyle/>
        <a:p>
          <a:endParaRPr lang="en-US"/>
        </a:p>
      </dgm:t>
    </dgm:pt>
    <dgm:pt modelId="{D193F711-F742-4C0C-925E-6D3A4B143B94}" type="pres">
      <dgm:prSet presAssocID="{775A90D2-E26E-4860-96F4-6D7DDC83CD6E}" presName="Name19" presStyleLbl="parChTrans1D4" presStyleIdx="5" presStyleCnt="13"/>
      <dgm:spPr/>
      <dgm:t>
        <a:bodyPr/>
        <a:lstStyle/>
        <a:p>
          <a:endParaRPr lang="en-US"/>
        </a:p>
      </dgm:t>
    </dgm:pt>
    <dgm:pt modelId="{0B85C8A9-4B41-4C53-A7FE-EB3EAB5F3303}" type="pres">
      <dgm:prSet presAssocID="{CDCCA8DE-5A09-4CFF-AF82-09E95DDCDC81}" presName="Name21" presStyleCnt="0"/>
      <dgm:spPr/>
      <dgm:t>
        <a:bodyPr/>
        <a:lstStyle/>
        <a:p>
          <a:endParaRPr lang="en-US"/>
        </a:p>
      </dgm:t>
    </dgm:pt>
    <dgm:pt modelId="{DA39B7B9-17C5-4846-A25B-46E0751856EB}" type="pres">
      <dgm:prSet presAssocID="{CDCCA8DE-5A09-4CFF-AF82-09E95DDCDC81}" presName="level2Shape" presStyleLbl="asst1" presStyleIdx="9" presStyleCnt="21" custScaleX="178643" custScaleY="115778"/>
      <dgm:spPr/>
      <dgm:t>
        <a:bodyPr/>
        <a:lstStyle/>
        <a:p>
          <a:endParaRPr lang="en-US"/>
        </a:p>
      </dgm:t>
    </dgm:pt>
    <dgm:pt modelId="{BE275513-F705-495F-B75B-E1E94F99ACB3}" type="pres">
      <dgm:prSet presAssocID="{CDCCA8DE-5A09-4CFF-AF82-09E95DDCDC81}" presName="hierChild3" presStyleCnt="0"/>
      <dgm:spPr/>
      <dgm:t>
        <a:bodyPr/>
        <a:lstStyle/>
        <a:p>
          <a:endParaRPr lang="en-US"/>
        </a:p>
      </dgm:t>
    </dgm:pt>
    <dgm:pt modelId="{310D013D-4B9A-4DF7-AC70-134CCE8C8D2A}" type="pres">
      <dgm:prSet presAssocID="{94BA8464-B23F-4886-A55D-500EB93E8B8E}" presName="Name19" presStyleLbl="parChTrans1D2" presStyleIdx="2" presStyleCnt="4"/>
      <dgm:spPr/>
      <dgm:t>
        <a:bodyPr/>
        <a:lstStyle/>
        <a:p>
          <a:endParaRPr lang="en-US"/>
        </a:p>
      </dgm:t>
    </dgm:pt>
    <dgm:pt modelId="{38717B2A-63FD-4CEA-8F45-D161E5390AA4}" type="pres">
      <dgm:prSet presAssocID="{2A369469-3722-4453-B836-0815FF77F842}" presName="Name21" presStyleCnt="0"/>
      <dgm:spPr/>
      <dgm:t>
        <a:bodyPr/>
        <a:lstStyle/>
        <a:p>
          <a:endParaRPr lang="en-US"/>
        </a:p>
      </dgm:t>
    </dgm:pt>
    <dgm:pt modelId="{C3C94748-41CF-4B58-8564-B6A96CF5AAE5}" type="pres">
      <dgm:prSet presAssocID="{2A369469-3722-4453-B836-0815FF77F842}" presName="level2Shape" presStyleLbl="asst1" presStyleIdx="10" presStyleCnt="21" custScaleX="178643" custScaleY="115778"/>
      <dgm:spPr/>
      <dgm:t>
        <a:bodyPr/>
        <a:lstStyle/>
        <a:p>
          <a:endParaRPr lang="en-US"/>
        </a:p>
      </dgm:t>
    </dgm:pt>
    <dgm:pt modelId="{C89E226C-3C12-476B-A60E-954718A73EC3}" type="pres">
      <dgm:prSet presAssocID="{2A369469-3722-4453-B836-0815FF77F842}" presName="hierChild3" presStyleCnt="0"/>
      <dgm:spPr/>
      <dgm:t>
        <a:bodyPr/>
        <a:lstStyle/>
        <a:p>
          <a:endParaRPr lang="en-US"/>
        </a:p>
      </dgm:t>
    </dgm:pt>
    <dgm:pt modelId="{A05FCA8D-257E-4F6A-B204-FF9330ADF183}" type="pres">
      <dgm:prSet presAssocID="{FAD1C8BA-F1E8-46A0-8758-3CC6F4DDC9FD}" presName="Name19" presStyleLbl="parChTrans1D3" presStyleIdx="2" presStyleCnt="4"/>
      <dgm:spPr/>
      <dgm:t>
        <a:bodyPr/>
        <a:lstStyle/>
        <a:p>
          <a:endParaRPr lang="en-US"/>
        </a:p>
      </dgm:t>
    </dgm:pt>
    <dgm:pt modelId="{1F8258B2-A567-4C41-AC01-04EC9C87D7E3}" type="pres">
      <dgm:prSet presAssocID="{4AF83BB6-CE2A-4A37-B5D5-CAEB5F15CA59}" presName="Name21" presStyleCnt="0"/>
      <dgm:spPr/>
      <dgm:t>
        <a:bodyPr/>
        <a:lstStyle/>
        <a:p>
          <a:endParaRPr lang="en-US"/>
        </a:p>
      </dgm:t>
    </dgm:pt>
    <dgm:pt modelId="{D177103B-7443-4975-A485-6CC9D0238E7A}" type="pres">
      <dgm:prSet presAssocID="{4AF83BB6-CE2A-4A37-B5D5-CAEB5F15CA59}" presName="level2Shape" presStyleLbl="asst1" presStyleIdx="11" presStyleCnt="21" custScaleX="176188" custScaleY="115518"/>
      <dgm:spPr/>
      <dgm:t>
        <a:bodyPr/>
        <a:lstStyle/>
        <a:p>
          <a:endParaRPr lang="en-US"/>
        </a:p>
      </dgm:t>
    </dgm:pt>
    <dgm:pt modelId="{4F97EDC1-18F7-4151-A877-D2EED68782D1}" type="pres">
      <dgm:prSet presAssocID="{4AF83BB6-CE2A-4A37-B5D5-CAEB5F15CA59}" presName="hierChild3" presStyleCnt="0"/>
      <dgm:spPr/>
      <dgm:t>
        <a:bodyPr/>
        <a:lstStyle/>
        <a:p>
          <a:endParaRPr lang="en-US"/>
        </a:p>
      </dgm:t>
    </dgm:pt>
    <dgm:pt modelId="{F01A1B15-086A-4431-A50A-3A964E8DA424}" type="pres">
      <dgm:prSet presAssocID="{0A12AEE1-4EAA-4584-A405-C6B0784109DE}" presName="Name19" presStyleLbl="parChTrans1D4" presStyleIdx="6" presStyleCnt="13"/>
      <dgm:spPr/>
      <dgm:t>
        <a:bodyPr/>
        <a:lstStyle/>
        <a:p>
          <a:endParaRPr lang="en-US"/>
        </a:p>
      </dgm:t>
    </dgm:pt>
    <dgm:pt modelId="{C8B9B793-F568-4CC4-AECE-3C6E0882ACA2}" type="pres">
      <dgm:prSet presAssocID="{9CDFC4DA-736C-431E-BFD2-CA9011D642AC}" presName="Name21" presStyleCnt="0"/>
      <dgm:spPr/>
      <dgm:t>
        <a:bodyPr/>
        <a:lstStyle/>
        <a:p>
          <a:endParaRPr lang="en-US"/>
        </a:p>
      </dgm:t>
    </dgm:pt>
    <dgm:pt modelId="{B7D52AC5-95C6-4A45-8335-D112B1D3D611}" type="pres">
      <dgm:prSet presAssocID="{9CDFC4DA-736C-431E-BFD2-CA9011D642AC}" presName="level2Shape" presStyleLbl="asst1" presStyleIdx="12" presStyleCnt="21" custScaleX="175163" custScaleY="121486"/>
      <dgm:spPr/>
      <dgm:t>
        <a:bodyPr/>
        <a:lstStyle/>
        <a:p>
          <a:endParaRPr lang="en-US"/>
        </a:p>
      </dgm:t>
    </dgm:pt>
    <dgm:pt modelId="{B33A5564-0247-4A8C-989C-604180EBD228}" type="pres">
      <dgm:prSet presAssocID="{9CDFC4DA-736C-431E-BFD2-CA9011D642AC}" presName="hierChild3" presStyleCnt="0"/>
      <dgm:spPr/>
      <dgm:t>
        <a:bodyPr/>
        <a:lstStyle/>
        <a:p>
          <a:endParaRPr lang="en-US"/>
        </a:p>
      </dgm:t>
    </dgm:pt>
    <dgm:pt modelId="{2FB51A75-DE7D-4315-8601-9C20BEAA7A43}" type="pres">
      <dgm:prSet presAssocID="{B2FACFFB-4AEB-45D7-830F-6844F066E203}" presName="Name19" presStyleLbl="parChTrans1D4" presStyleIdx="7" presStyleCnt="13"/>
      <dgm:spPr/>
      <dgm:t>
        <a:bodyPr/>
        <a:lstStyle/>
        <a:p>
          <a:endParaRPr lang="en-US"/>
        </a:p>
      </dgm:t>
    </dgm:pt>
    <dgm:pt modelId="{0269E75B-D833-41DA-892D-FDE896FA5261}" type="pres">
      <dgm:prSet presAssocID="{BB532F75-6FDA-4197-94B7-0AD2C858BA92}" presName="Name21" presStyleCnt="0"/>
      <dgm:spPr/>
      <dgm:t>
        <a:bodyPr/>
        <a:lstStyle/>
        <a:p>
          <a:endParaRPr lang="en-US"/>
        </a:p>
      </dgm:t>
    </dgm:pt>
    <dgm:pt modelId="{C04C9128-EDDB-420A-A793-D3402AEE2262}" type="pres">
      <dgm:prSet presAssocID="{BB532F75-6FDA-4197-94B7-0AD2C858BA92}" presName="level2Shape" presStyleLbl="asst1" presStyleIdx="13" presStyleCnt="21" custScaleX="178643" custScaleY="115778"/>
      <dgm:spPr/>
      <dgm:t>
        <a:bodyPr/>
        <a:lstStyle/>
        <a:p>
          <a:endParaRPr lang="en-US"/>
        </a:p>
      </dgm:t>
    </dgm:pt>
    <dgm:pt modelId="{19B69832-E41F-4301-B17E-8C02F87E103E}" type="pres">
      <dgm:prSet presAssocID="{BB532F75-6FDA-4197-94B7-0AD2C858BA92}" presName="hierChild3" presStyleCnt="0"/>
      <dgm:spPr/>
      <dgm:t>
        <a:bodyPr/>
        <a:lstStyle/>
        <a:p>
          <a:endParaRPr lang="en-US"/>
        </a:p>
      </dgm:t>
    </dgm:pt>
    <dgm:pt modelId="{7B6AD62E-425E-4D18-9292-585434BB3A41}" type="pres">
      <dgm:prSet presAssocID="{6C82C677-B9F8-4549-8CD2-6ACB9FC9C557}" presName="Name19" presStyleLbl="parChTrans1D4" presStyleIdx="8" presStyleCnt="13"/>
      <dgm:spPr/>
      <dgm:t>
        <a:bodyPr/>
        <a:lstStyle/>
        <a:p>
          <a:endParaRPr lang="en-US"/>
        </a:p>
      </dgm:t>
    </dgm:pt>
    <dgm:pt modelId="{E5CC99A2-0C95-44E1-A554-52E46FC1EC6C}" type="pres">
      <dgm:prSet presAssocID="{423FEB0D-6503-4FA3-B294-ABF7FC32BEC9}" presName="Name21" presStyleCnt="0"/>
      <dgm:spPr/>
      <dgm:t>
        <a:bodyPr/>
        <a:lstStyle/>
        <a:p>
          <a:endParaRPr lang="en-US"/>
        </a:p>
      </dgm:t>
    </dgm:pt>
    <dgm:pt modelId="{A1FCC82E-B80F-4AFC-B56E-994C28E2CAF7}" type="pres">
      <dgm:prSet presAssocID="{423FEB0D-6503-4FA3-B294-ABF7FC32BEC9}" presName="level2Shape" presStyleLbl="asst1" presStyleIdx="14" presStyleCnt="21" custScaleX="178643" custScaleY="115778"/>
      <dgm:spPr/>
      <dgm:t>
        <a:bodyPr/>
        <a:lstStyle/>
        <a:p>
          <a:endParaRPr lang="en-US"/>
        </a:p>
      </dgm:t>
    </dgm:pt>
    <dgm:pt modelId="{6388FAC0-DB1F-4680-BD93-6CA2078B5502}" type="pres">
      <dgm:prSet presAssocID="{423FEB0D-6503-4FA3-B294-ABF7FC32BEC9}" presName="hierChild3" presStyleCnt="0"/>
      <dgm:spPr/>
      <dgm:t>
        <a:bodyPr/>
        <a:lstStyle/>
        <a:p>
          <a:endParaRPr lang="en-US"/>
        </a:p>
      </dgm:t>
    </dgm:pt>
    <dgm:pt modelId="{F855CD0F-9252-4DDD-B8F8-AC24CB3E54D2}" type="pres">
      <dgm:prSet presAssocID="{ABFC3A43-B4F0-4B01-B2E6-5521ACE08AB8}" presName="Name19" presStyleLbl="parChTrans1D4" presStyleIdx="9" presStyleCnt="13"/>
      <dgm:spPr/>
      <dgm:t>
        <a:bodyPr/>
        <a:lstStyle/>
        <a:p>
          <a:endParaRPr lang="en-US"/>
        </a:p>
      </dgm:t>
    </dgm:pt>
    <dgm:pt modelId="{CC74758F-BB2F-47C7-901C-641CFFAD1D8F}" type="pres">
      <dgm:prSet presAssocID="{BD38C47B-BAD6-45C9-93BF-6337E8EB24E9}" presName="Name21" presStyleCnt="0"/>
      <dgm:spPr/>
      <dgm:t>
        <a:bodyPr/>
        <a:lstStyle/>
        <a:p>
          <a:endParaRPr lang="en-US"/>
        </a:p>
      </dgm:t>
    </dgm:pt>
    <dgm:pt modelId="{6946F50F-99AF-463A-9ED9-9E9ECA608349}" type="pres">
      <dgm:prSet presAssocID="{BD38C47B-BAD6-45C9-93BF-6337E8EB24E9}" presName="level2Shape" presStyleLbl="asst1" presStyleIdx="15" presStyleCnt="21" custScaleX="178643" custScaleY="115778"/>
      <dgm:spPr/>
      <dgm:t>
        <a:bodyPr/>
        <a:lstStyle/>
        <a:p>
          <a:endParaRPr lang="en-US"/>
        </a:p>
      </dgm:t>
    </dgm:pt>
    <dgm:pt modelId="{3E771E8F-82D1-49AD-B4D9-FBE116548C22}" type="pres">
      <dgm:prSet presAssocID="{BD38C47B-BAD6-45C9-93BF-6337E8EB24E9}" presName="hierChild3" presStyleCnt="0"/>
      <dgm:spPr/>
      <dgm:t>
        <a:bodyPr/>
        <a:lstStyle/>
        <a:p>
          <a:endParaRPr lang="en-US"/>
        </a:p>
      </dgm:t>
    </dgm:pt>
    <dgm:pt modelId="{882D28F6-128E-4729-B5F7-90E3426E3D6C}" type="pres">
      <dgm:prSet presAssocID="{1E7839FF-4F54-4BAE-AD83-740DEC84B289}" presName="Name19" presStyleLbl="parChTrans1D4" presStyleIdx="10" presStyleCnt="13"/>
      <dgm:spPr/>
      <dgm:t>
        <a:bodyPr/>
        <a:lstStyle/>
        <a:p>
          <a:endParaRPr lang="en-US"/>
        </a:p>
      </dgm:t>
    </dgm:pt>
    <dgm:pt modelId="{CEC58B9B-A920-4B0E-B61B-A2E608932FE1}" type="pres">
      <dgm:prSet presAssocID="{0EF21D88-A5D9-4021-9B49-0E27A8A293A1}" presName="Name21" presStyleCnt="0"/>
      <dgm:spPr/>
      <dgm:t>
        <a:bodyPr/>
        <a:lstStyle/>
        <a:p>
          <a:endParaRPr lang="en-US"/>
        </a:p>
      </dgm:t>
    </dgm:pt>
    <dgm:pt modelId="{261E36BF-CEAF-421B-BAD7-DB27EA518B0F}" type="pres">
      <dgm:prSet presAssocID="{0EF21D88-A5D9-4021-9B49-0E27A8A293A1}" presName="level2Shape" presStyleLbl="asst1" presStyleIdx="16" presStyleCnt="21" custScaleX="178643" custScaleY="115778"/>
      <dgm:spPr/>
      <dgm:t>
        <a:bodyPr/>
        <a:lstStyle/>
        <a:p>
          <a:endParaRPr lang="en-US"/>
        </a:p>
      </dgm:t>
    </dgm:pt>
    <dgm:pt modelId="{64FE540D-858C-4BF7-B883-07B5466C21DE}" type="pres">
      <dgm:prSet presAssocID="{0EF21D88-A5D9-4021-9B49-0E27A8A293A1}" presName="hierChild3" presStyleCnt="0"/>
      <dgm:spPr/>
      <dgm:t>
        <a:bodyPr/>
        <a:lstStyle/>
        <a:p>
          <a:endParaRPr lang="en-US"/>
        </a:p>
      </dgm:t>
    </dgm:pt>
    <dgm:pt modelId="{2BC9D590-2555-4917-A57A-51C22227D753}" type="pres">
      <dgm:prSet presAssocID="{D117C6AC-DF06-4B7D-805D-F57D8EFC7D04}" presName="Name19" presStyleLbl="parChTrans1D2" presStyleIdx="3" presStyleCnt="4"/>
      <dgm:spPr/>
      <dgm:t>
        <a:bodyPr/>
        <a:lstStyle/>
        <a:p>
          <a:endParaRPr lang="en-US"/>
        </a:p>
      </dgm:t>
    </dgm:pt>
    <dgm:pt modelId="{1540B223-33D5-4CDA-9B68-00E8BB2E78F7}" type="pres">
      <dgm:prSet presAssocID="{29C1827F-37F5-4584-9EA7-A17FEE3DD8CE}" presName="Name21" presStyleCnt="0"/>
      <dgm:spPr/>
      <dgm:t>
        <a:bodyPr/>
        <a:lstStyle/>
        <a:p>
          <a:endParaRPr lang="en-US"/>
        </a:p>
      </dgm:t>
    </dgm:pt>
    <dgm:pt modelId="{CEE8FE6B-F40B-465C-B1B5-4645A199D5CA}" type="pres">
      <dgm:prSet presAssocID="{29C1827F-37F5-4584-9EA7-A17FEE3DD8CE}" presName="level2Shape" presStyleLbl="asst1" presStyleIdx="17" presStyleCnt="21" custScaleX="178643" custScaleY="115778"/>
      <dgm:spPr/>
      <dgm:t>
        <a:bodyPr/>
        <a:lstStyle/>
        <a:p>
          <a:endParaRPr lang="en-US"/>
        </a:p>
      </dgm:t>
    </dgm:pt>
    <dgm:pt modelId="{001244C0-980E-41B6-8E37-6EE1E3A80206}" type="pres">
      <dgm:prSet presAssocID="{29C1827F-37F5-4584-9EA7-A17FEE3DD8CE}" presName="hierChild3" presStyleCnt="0"/>
      <dgm:spPr/>
      <dgm:t>
        <a:bodyPr/>
        <a:lstStyle/>
        <a:p>
          <a:endParaRPr lang="en-US"/>
        </a:p>
      </dgm:t>
    </dgm:pt>
    <dgm:pt modelId="{3A0B513E-4F3E-4DEC-B914-CA8CC6B40A4A}" type="pres">
      <dgm:prSet presAssocID="{3C54A23E-9973-40DF-9196-4CD12881D6A5}" presName="Name19" presStyleLbl="parChTrans1D3" presStyleIdx="3" presStyleCnt="4"/>
      <dgm:spPr/>
      <dgm:t>
        <a:bodyPr/>
        <a:lstStyle/>
        <a:p>
          <a:endParaRPr lang="en-US"/>
        </a:p>
      </dgm:t>
    </dgm:pt>
    <dgm:pt modelId="{1FDF5087-9C42-4913-AE3E-55F19D6F0270}" type="pres">
      <dgm:prSet presAssocID="{2D311F27-E2AD-451F-A34A-4DBE4050FD2B}" presName="Name21" presStyleCnt="0"/>
      <dgm:spPr/>
      <dgm:t>
        <a:bodyPr/>
        <a:lstStyle/>
        <a:p>
          <a:endParaRPr lang="en-US"/>
        </a:p>
      </dgm:t>
    </dgm:pt>
    <dgm:pt modelId="{1D9FE018-1789-446A-AB2F-1ACDDBD3110A}" type="pres">
      <dgm:prSet presAssocID="{2D311F27-E2AD-451F-A34A-4DBE4050FD2B}" presName="level2Shape" presStyleLbl="asst1" presStyleIdx="18" presStyleCnt="21" custScaleX="178643" custScaleY="115778"/>
      <dgm:spPr/>
      <dgm:t>
        <a:bodyPr/>
        <a:lstStyle/>
        <a:p>
          <a:endParaRPr lang="en-US"/>
        </a:p>
      </dgm:t>
    </dgm:pt>
    <dgm:pt modelId="{247560B7-C45C-43EE-AFF4-C7266921F4E3}" type="pres">
      <dgm:prSet presAssocID="{2D311F27-E2AD-451F-A34A-4DBE4050FD2B}" presName="hierChild3" presStyleCnt="0"/>
      <dgm:spPr/>
      <dgm:t>
        <a:bodyPr/>
        <a:lstStyle/>
        <a:p>
          <a:endParaRPr lang="en-US"/>
        </a:p>
      </dgm:t>
    </dgm:pt>
    <dgm:pt modelId="{8DD6FE5B-E724-4084-BE41-E09B1FB4470E}" type="pres">
      <dgm:prSet presAssocID="{49195E8A-81E0-44AE-806A-4A190F92CE5E}" presName="Name19" presStyleLbl="parChTrans1D4" presStyleIdx="11" presStyleCnt="13"/>
      <dgm:spPr/>
      <dgm:t>
        <a:bodyPr/>
        <a:lstStyle/>
        <a:p>
          <a:endParaRPr lang="en-US"/>
        </a:p>
      </dgm:t>
    </dgm:pt>
    <dgm:pt modelId="{2AD15E30-F349-45DE-851E-A8531B0CBB84}" type="pres">
      <dgm:prSet presAssocID="{F6FA0623-D563-499A-9326-6791DEAC2099}" presName="Name21" presStyleCnt="0"/>
      <dgm:spPr/>
      <dgm:t>
        <a:bodyPr/>
        <a:lstStyle/>
        <a:p>
          <a:endParaRPr lang="en-US"/>
        </a:p>
      </dgm:t>
    </dgm:pt>
    <dgm:pt modelId="{19832BEE-7D5E-42E2-8088-106DB93BB4B3}" type="pres">
      <dgm:prSet presAssocID="{F6FA0623-D563-499A-9326-6791DEAC2099}" presName="level2Shape" presStyleLbl="asst1" presStyleIdx="19" presStyleCnt="21" custScaleX="178643" custScaleY="115778"/>
      <dgm:spPr/>
      <dgm:t>
        <a:bodyPr/>
        <a:lstStyle/>
        <a:p>
          <a:endParaRPr lang="en-US"/>
        </a:p>
      </dgm:t>
    </dgm:pt>
    <dgm:pt modelId="{148F9D7E-0464-4F0C-AF9E-592D6AB24477}" type="pres">
      <dgm:prSet presAssocID="{F6FA0623-D563-499A-9326-6791DEAC2099}" presName="hierChild3" presStyleCnt="0"/>
      <dgm:spPr/>
      <dgm:t>
        <a:bodyPr/>
        <a:lstStyle/>
        <a:p>
          <a:endParaRPr lang="en-US"/>
        </a:p>
      </dgm:t>
    </dgm:pt>
    <dgm:pt modelId="{C57100D5-9FB9-47CE-B26D-BD18EF49CDF0}" type="pres">
      <dgm:prSet presAssocID="{E5E2A809-2817-44E3-8730-978B33586AFD}" presName="Name19" presStyleLbl="parChTrans1D4" presStyleIdx="12" presStyleCnt="13"/>
      <dgm:spPr/>
      <dgm:t>
        <a:bodyPr/>
        <a:lstStyle/>
        <a:p>
          <a:endParaRPr lang="en-US"/>
        </a:p>
      </dgm:t>
    </dgm:pt>
    <dgm:pt modelId="{52374687-97E9-4768-BF6A-59D237537C9E}" type="pres">
      <dgm:prSet presAssocID="{7AF8798F-8A72-4676-BDE7-B20F628348CC}" presName="Name21" presStyleCnt="0"/>
      <dgm:spPr/>
      <dgm:t>
        <a:bodyPr/>
        <a:lstStyle/>
        <a:p>
          <a:endParaRPr lang="en-US"/>
        </a:p>
      </dgm:t>
    </dgm:pt>
    <dgm:pt modelId="{611547FB-1FAF-4AEC-96F8-DF465F033ACF}" type="pres">
      <dgm:prSet presAssocID="{7AF8798F-8A72-4676-BDE7-B20F628348CC}" presName="level2Shape" presStyleLbl="asst1" presStyleIdx="20" presStyleCnt="21" custScaleX="178643" custScaleY="115778"/>
      <dgm:spPr/>
      <dgm:t>
        <a:bodyPr/>
        <a:lstStyle/>
        <a:p>
          <a:endParaRPr lang="en-US"/>
        </a:p>
      </dgm:t>
    </dgm:pt>
    <dgm:pt modelId="{990501BD-8888-495E-9280-5F8DA534B71F}" type="pres">
      <dgm:prSet presAssocID="{7AF8798F-8A72-4676-BDE7-B20F628348CC}" presName="hierChild3" presStyleCnt="0"/>
      <dgm:spPr/>
      <dgm:t>
        <a:bodyPr/>
        <a:lstStyle/>
        <a:p>
          <a:endParaRPr lang="en-US"/>
        </a:p>
      </dgm:t>
    </dgm:pt>
    <dgm:pt modelId="{1C62C197-44F4-4970-955C-0EEA02D6C5B1}" type="pres">
      <dgm:prSet presAssocID="{61DE403C-F464-487C-A492-DC51C4452909}" presName="bgShapesFlow" presStyleCnt="0"/>
      <dgm:spPr/>
      <dgm:t>
        <a:bodyPr/>
        <a:lstStyle/>
        <a:p>
          <a:endParaRPr lang="en-US"/>
        </a:p>
      </dgm:t>
    </dgm:pt>
  </dgm:ptLst>
  <dgm:cxnLst>
    <dgm:cxn modelId="{996131F9-FA53-4538-99F8-905DDCBEF545}" type="presOf" srcId="{B1A0186C-94B3-4941-B328-E99A41BDC03E}" destId="{F6AC6FCE-2253-4436-A9BF-070BF06B6D84}" srcOrd="0" destOrd="0" presId="urn:microsoft.com/office/officeart/2005/8/layout/hierarchy6"/>
    <dgm:cxn modelId="{1255F3F0-6625-46A4-B630-22B7C6C39EC4}" srcId="{9CD81B3F-5567-4DF9-AE19-40860169504E}" destId="{2A369469-3722-4453-B836-0815FF77F842}" srcOrd="2" destOrd="0" parTransId="{94BA8464-B23F-4886-A55D-500EB93E8B8E}" sibTransId="{99DE0325-8FCF-45CB-9237-4AF4B9D822EA}"/>
    <dgm:cxn modelId="{671648E8-0DEB-4391-BC17-FDD0B28B3672}" srcId="{9CD81B3F-5567-4DF9-AE19-40860169504E}" destId="{25E2BE6E-BA3A-4D70-9544-0817C1DF8F9E}" srcOrd="0" destOrd="0" parTransId="{500F9BAA-6EAB-48F5-B509-04C2FF020901}" sibTransId="{DF07CCAE-5101-4AC2-9DC8-C15B5FD3962D}"/>
    <dgm:cxn modelId="{426E58C8-C232-4D67-977E-810951479D81}" type="presOf" srcId="{1470642C-4C9C-40A5-A1C1-9544E43935A6}" destId="{165E08E9-54B8-4193-9826-259EF56A1A13}" srcOrd="0" destOrd="0" presId="urn:microsoft.com/office/officeart/2005/8/layout/hierarchy6"/>
    <dgm:cxn modelId="{998E85D7-4E68-44CC-903D-390DF0BCB784}" type="presOf" srcId="{6C82C677-B9F8-4549-8CD2-6ACB9FC9C557}" destId="{7B6AD62E-425E-4D18-9292-585434BB3A41}" srcOrd="0" destOrd="0" presId="urn:microsoft.com/office/officeart/2005/8/layout/hierarchy6"/>
    <dgm:cxn modelId="{B5A2A853-F3B7-4A76-B710-0047583AC8AF}" type="presOf" srcId="{423FEB0D-6503-4FA3-B294-ABF7FC32BEC9}" destId="{A1FCC82E-B80F-4AFC-B56E-994C28E2CAF7}" srcOrd="0" destOrd="0" presId="urn:microsoft.com/office/officeart/2005/8/layout/hierarchy6"/>
    <dgm:cxn modelId="{7C04C2A6-CB0D-4232-96EE-4FC071D16AB1}" type="presOf" srcId="{3C61A254-DF46-4924-A112-403169F8ED0E}" destId="{346B7CAC-4EDC-450F-9FF6-90203F459950}" srcOrd="0" destOrd="0" presId="urn:microsoft.com/office/officeart/2005/8/layout/hierarchy6"/>
    <dgm:cxn modelId="{941643B9-0939-4B61-9CFE-FCBC410ACC5F}" type="presOf" srcId="{94BA8464-B23F-4886-A55D-500EB93E8B8E}" destId="{310D013D-4B9A-4DF7-AC70-134CCE8C8D2A}" srcOrd="0" destOrd="0" presId="urn:microsoft.com/office/officeart/2005/8/layout/hierarchy6"/>
    <dgm:cxn modelId="{C11F1A6E-032F-450F-93D3-003CA3FAA60B}" srcId="{21B112BA-FD85-472A-872A-777E56049757}" destId="{3C61A254-DF46-4924-A112-403169F8ED0E}" srcOrd="0" destOrd="0" parTransId="{CD23EBBA-006F-4161-A4F3-55830B511912}" sibTransId="{566BC65B-37D3-4D76-B6BE-08F3491F909A}"/>
    <dgm:cxn modelId="{26E9B26D-D98E-4A2C-ADA0-41DFA7592AA7}" type="presOf" srcId="{ABFC3A43-B4F0-4B01-B2E6-5521ACE08AB8}" destId="{F855CD0F-9252-4DDD-B8F8-AC24CB3E54D2}" srcOrd="0" destOrd="0" presId="urn:microsoft.com/office/officeart/2005/8/layout/hierarchy6"/>
    <dgm:cxn modelId="{573F75D1-B0F5-4C70-B994-3004F36B72FB}" type="presOf" srcId="{21B112BA-FD85-472A-872A-777E56049757}" destId="{14DA22C2-DD96-4460-9584-33A7122B5C6F}" srcOrd="0" destOrd="0" presId="urn:microsoft.com/office/officeart/2005/8/layout/hierarchy6"/>
    <dgm:cxn modelId="{42934198-48A9-4D57-87D9-1358FB173D85}" type="presOf" srcId="{FAD1C8BA-F1E8-46A0-8758-3CC6F4DDC9FD}" destId="{A05FCA8D-257E-4F6A-B204-FF9330ADF183}" srcOrd="0" destOrd="0" presId="urn:microsoft.com/office/officeart/2005/8/layout/hierarchy6"/>
    <dgm:cxn modelId="{648E36A9-E472-4738-8AC2-DFFA6D855770}" type="presOf" srcId="{7C6894DD-5AD6-4F4C-BAC8-C25CD99EC01B}" destId="{AA3EF326-04A3-4A01-A586-EE727BEC9FE0}" srcOrd="0" destOrd="0" presId="urn:microsoft.com/office/officeart/2005/8/layout/hierarchy6"/>
    <dgm:cxn modelId="{FCF555D6-B3DF-4DA4-A64B-70D5BD185D02}" srcId="{9DDA4188-F894-476D-8D9E-A9E7336CAFF9}" destId="{0730B390-F4E2-4390-8031-DFDC33903349}" srcOrd="0" destOrd="0" parTransId="{67EDABB4-1592-4F77-BE9D-068A9219F362}" sibTransId="{4245B6DA-E914-4AF4-979B-F35471D47723}"/>
    <dgm:cxn modelId="{BE028152-2758-4F3B-A65C-7B2BD4A4A737}" type="presOf" srcId="{F6FA0623-D563-499A-9326-6791DEAC2099}" destId="{19832BEE-7D5E-42E2-8088-106DB93BB4B3}" srcOrd="0" destOrd="0" presId="urn:microsoft.com/office/officeart/2005/8/layout/hierarchy6"/>
    <dgm:cxn modelId="{C6E49544-DA2B-4CF4-A1F5-601C2FBF9314}" srcId="{25E2BE6E-BA3A-4D70-9544-0817C1DF8F9E}" destId="{9DDA4188-F894-476D-8D9E-A9E7336CAFF9}" srcOrd="0" destOrd="0" parTransId="{EAF5635C-E00C-476B-B758-AA876E1A1085}" sibTransId="{EF683E57-E9DE-48B4-9B10-984B2FAAE4D6}"/>
    <dgm:cxn modelId="{8CAB6B7C-6194-4ACF-BB0A-C591A1BC0230}" type="presOf" srcId="{2D52F00D-01CD-4378-84F4-1B1ECAAB63E4}" destId="{FA40F981-68E5-4BDC-88DD-1585A0680839}" srcOrd="0" destOrd="0" presId="urn:microsoft.com/office/officeart/2005/8/layout/hierarchy6"/>
    <dgm:cxn modelId="{C9891518-FA24-49B4-ADD4-48CDE6765AC1}" type="presOf" srcId="{2D311F27-E2AD-451F-A34A-4DBE4050FD2B}" destId="{1D9FE018-1789-446A-AB2F-1ACDDBD3110A}" srcOrd="0" destOrd="0" presId="urn:microsoft.com/office/officeart/2005/8/layout/hierarchy6"/>
    <dgm:cxn modelId="{AB53E09C-3BD4-4C75-BC60-A2F0385A0B7A}" type="presOf" srcId="{E07EE54F-510B-409F-B53F-BA9636250E9E}" destId="{6EEE4EA6-DC95-4881-9EE4-04A4849FFA16}" srcOrd="0" destOrd="0" presId="urn:microsoft.com/office/officeart/2005/8/layout/hierarchy6"/>
    <dgm:cxn modelId="{1FAFF261-B50F-42E4-85C4-267800A36BDC}" srcId="{F6FA0623-D563-499A-9326-6791DEAC2099}" destId="{7AF8798F-8A72-4676-BDE7-B20F628348CC}" srcOrd="0" destOrd="0" parTransId="{E5E2A809-2817-44E3-8730-978B33586AFD}" sibTransId="{5A10A642-64B2-422F-9E28-4AE260A19C71}"/>
    <dgm:cxn modelId="{604F058D-393B-401E-A47F-BD98F3500AB0}" srcId="{4AF83BB6-CE2A-4A37-B5D5-CAEB5F15CA59}" destId="{9CDFC4DA-736C-431E-BFD2-CA9011D642AC}" srcOrd="0" destOrd="0" parTransId="{0A12AEE1-4EAA-4584-A405-C6B0784109DE}" sibTransId="{34ECEB85-0C5C-4F58-9395-544593A09325}"/>
    <dgm:cxn modelId="{128623DE-AC71-4D81-BADB-53B5C5C0D68C}" srcId="{9CD81B3F-5567-4DF9-AE19-40860169504E}" destId="{29C1827F-37F5-4584-9EA7-A17FEE3DD8CE}" srcOrd="3" destOrd="0" parTransId="{D117C6AC-DF06-4B7D-805D-F57D8EFC7D04}" sibTransId="{0F977960-5198-4A2D-AA7C-08BB073AC9A8}"/>
    <dgm:cxn modelId="{3DA19657-58D2-49CF-9C20-BA14287C0C70}" srcId="{3C61A254-DF46-4924-A112-403169F8ED0E}" destId="{7C6894DD-5AD6-4F4C-BAC8-C25CD99EC01B}" srcOrd="0" destOrd="0" parTransId="{B1A0186C-94B3-4941-B328-E99A41BDC03E}" sibTransId="{DE7B2347-15CE-4B58-B884-BBBD7525C6E8}"/>
    <dgm:cxn modelId="{42E0EB41-D3C3-4DA3-8BAB-A9CBC52C015B}" type="presOf" srcId="{9CDFC4DA-736C-431E-BFD2-CA9011D642AC}" destId="{B7D52AC5-95C6-4A45-8335-D112B1D3D611}" srcOrd="0" destOrd="0" presId="urn:microsoft.com/office/officeart/2005/8/layout/hierarchy6"/>
    <dgm:cxn modelId="{A30B35CF-64CF-4720-B5EF-18F686516863}" type="presOf" srcId="{EAF5635C-E00C-476B-B758-AA876E1A1085}" destId="{AF0332BF-92EF-481C-8537-08F1F9431E58}" srcOrd="0" destOrd="0" presId="urn:microsoft.com/office/officeart/2005/8/layout/hierarchy6"/>
    <dgm:cxn modelId="{AF76B347-F6B7-4B78-87D5-C557EF268621}" srcId="{29C1827F-37F5-4584-9EA7-A17FEE3DD8CE}" destId="{2D311F27-E2AD-451F-A34A-4DBE4050FD2B}" srcOrd="0" destOrd="0" parTransId="{3C54A23E-9973-40DF-9196-4CD12881D6A5}" sibTransId="{3EBB26A2-A53B-4104-806C-6B97229B84EE}"/>
    <dgm:cxn modelId="{65907A90-AB92-4E00-A15A-E0F2293C9FA3}" srcId="{2D52F00D-01CD-4378-84F4-1B1ECAAB63E4}" destId="{CDCCA8DE-5A09-4CFF-AF82-09E95DDCDC81}" srcOrd="0" destOrd="0" parTransId="{775A90D2-E26E-4860-96F4-6D7DDC83CD6E}" sibTransId="{4DCAC6B8-3D7E-4D55-94AA-C5DDE5D0D2CA}"/>
    <dgm:cxn modelId="{97CBBA42-CB86-4C09-AACB-2B9F6C575026}" type="presOf" srcId="{0EF21D88-A5D9-4021-9B49-0E27A8A293A1}" destId="{261E36BF-CEAF-421B-BAD7-DB27EA518B0F}" srcOrd="0" destOrd="0" presId="urn:microsoft.com/office/officeart/2005/8/layout/hierarchy6"/>
    <dgm:cxn modelId="{37DC23BB-B44A-43FF-B341-D97F9B5A902C}" srcId="{61DE403C-F464-487C-A492-DC51C4452909}" destId="{9CD81B3F-5567-4DF9-AE19-40860169504E}" srcOrd="0" destOrd="0" parTransId="{18E889FD-DD28-47FD-A6C9-0139F9D91B28}" sibTransId="{8D3ED67B-6DB3-4202-8D1E-EB3C8195C1A4}"/>
    <dgm:cxn modelId="{2AA1035C-DC4D-4D5E-936B-7D5EAE9D1A0B}" type="presOf" srcId="{0A12AEE1-4EAA-4584-A405-C6B0784109DE}" destId="{F01A1B15-086A-4431-A50A-3A964E8DA424}" srcOrd="0" destOrd="0" presId="urn:microsoft.com/office/officeart/2005/8/layout/hierarchy6"/>
    <dgm:cxn modelId="{2336D967-57B1-41E0-941E-8E97F7DD13F4}" srcId="{7C6894DD-5AD6-4F4C-BAC8-C25CD99EC01B}" destId="{2D52F00D-01CD-4378-84F4-1B1ECAAB63E4}" srcOrd="0" destOrd="0" parTransId="{E07EE54F-510B-409F-B53F-BA9636250E9E}" sibTransId="{FB8A4D36-5A19-4E8A-A812-06FA037AA153}"/>
    <dgm:cxn modelId="{F80BD2CA-5DAF-42C0-8AFF-34A77BFCEB97}" type="presOf" srcId="{29C1827F-37F5-4584-9EA7-A17FEE3DD8CE}" destId="{CEE8FE6B-F40B-465C-B1B5-4645A199D5CA}" srcOrd="0" destOrd="0" presId="urn:microsoft.com/office/officeart/2005/8/layout/hierarchy6"/>
    <dgm:cxn modelId="{1982CBD6-FD48-4B6A-8D4E-C71CE09256CD}" srcId="{BD38C47B-BAD6-45C9-93BF-6337E8EB24E9}" destId="{0EF21D88-A5D9-4021-9B49-0E27A8A293A1}" srcOrd="0" destOrd="0" parTransId="{1E7839FF-4F54-4BAE-AD83-740DEC84B289}" sibTransId="{63E25553-7094-4BB9-8B13-1FBE2471EA8C}"/>
    <dgm:cxn modelId="{BC24D84C-BF30-4543-A5E4-901687FCA4C7}" srcId="{BB532F75-6FDA-4197-94B7-0AD2C858BA92}" destId="{423FEB0D-6503-4FA3-B294-ABF7FC32BEC9}" srcOrd="0" destOrd="0" parTransId="{6C82C677-B9F8-4549-8CD2-6ACB9FC9C557}" sibTransId="{ED3C3C2C-03EC-4D6C-A661-C5596F9A9BF8}"/>
    <dgm:cxn modelId="{CFC21E66-D509-4823-9E33-A219B8BCAB49}" type="presOf" srcId="{2A369469-3722-4453-B836-0815FF77F842}" destId="{C3C94748-41CF-4B58-8564-B6A96CF5AAE5}" srcOrd="0" destOrd="0" presId="urn:microsoft.com/office/officeart/2005/8/layout/hierarchy6"/>
    <dgm:cxn modelId="{2559BFC7-98DF-421F-AD9C-4EBD476F1230}" srcId="{423FEB0D-6503-4FA3-B294-ABF7FC32BEC9}" destId="{BD38C47B-BAD6-45C9-93BF-6337E8EB24E9}" srcOrd="0" destOrd="0" parTransId="{ABFC3A43-B4F0-4B01-B2E6-5521ACE08AB8}" sibTransId="{94DF3B9A-8F6E-4498-A5C4-E08E41B0764D}"/>
    <dgm:cxn modelId="{73D75D91-FE79-4901-ADB2-62136E137006}" type="presOf" srcId="{67EDABB4-1592-4F77-BE9D-068A9219F362}" destId="{04AA63DE-53A9-4E31-882C-8672F6167997}" srcOrd="0" destOrd="0" presId="urn:microsoft.com/office/officeart/2005/8/layout/hierarchy6"/>
    <dgm:cxn modelId="{1195A243-25A0-43B1-B453-0C0130EF46B9}" type="presOf" srcId="{D117C6AC-DF06-4B7D-805D-F57D8EFC7D04}" destId="{2BC9D590-2555-4917-A57A-51C22227D753}" srcOrd="0" destOrd="0" presId="urn:microsoft.com/office/officeart/2005/8/layout/hierarchy6"/>
    <dgm:cxn modelId="{18631D3D-ABCC-4DB3-BBF6-FD367DD06437}" type="presOf" srcId="{25E2BE6E-BA3A-4D70-9544-0817C1DF8F9E}" destId="{776E6EE6-6531-4136-8D0E-F6234CCA1140}" srcOrd="0" destOrd="0" presId="urn:microsoft.com/office/officeart/2005/8/layout/hierarchy6"/>
    <dgm:cxn modelId="{674463CC-2B41-47A5-A271-4DA07BAEECD0}" srcId="{63C50CCB-B078-4B23-8FC3-2A270B26078B}" destId="{21B112BA-FD85-472A-872A-777E56049757}" srcOrd="0" destOrd="0" parTransId="{59889F7A-692B-45EB-9EC6-51C03E61F919}" sibTransId="{AC39C8DD-7807-4CC7-9E61-87FBF1062093}"/>
    <dgm:cxn modelId="{6BA061C2-18DB-403D-9F15-3EB5E15AC94B}" srcId="{2A369469-3722-4453-B836-0815FF77F842}" destId="{4AF83BB6-CE2A-4A37-B5D5-CAEB5F15CA59}" srcOrd="0" destOrd="0" parTransId="{FAD1C8BA-F1E8-46A0-8758-3CC6F4DDC9FD}" sibTransId="{B71987AA-F972-434C-AB8E-5DF874A56FF3}"/>
    <dgm:cxn modelId="{D772AA16-A3FF-450B-9E6F-5F2D9469E817}" type="presOf" srcId="{1E7839FF-4F54-4BAE-AD83-740DEC84B289}" destId="{882D28F6-128E-4729-B5F7-90E3426E3D6C}" srcOrd="0" destOrd="0" presId="urn:microsoft.com/office/officeart/2005/8/layout/hierarchy6"/>
    <dgm:cxn modelId="{B16402B6-5EEC-4AAB-ACFA-396D56B1D3D6}" type="presOf" srcId="{775A90D2-E26E-4860-96F4-6D7DDC83CD6E}" destId="{D193F711-F742-4C0C-925E-6D3A4B143B94}" srcOrd="0" destOrd="0" presId="urn:microsoft.com/office/officeart/2005/8/layout/hierarchy6"/>
    <dgm:cxn modelId="{5B703EEA-5CFF-4C11-BBF8-DDA13E97B6BB}" type="presOf" srcId="{61DE403C-F464-487C-A492-DC51C4452909}" destId="{B8BA165C-6B69-41CA-8239-D14C3BC0FB70}" srcOrd="0" destOrd="0" presId="urn:microsoft.com/office/officeart/2005/8/layout/hierarchy6"/>
    <dgm:cxn modelId="{C0EF6407-6197-45F2-8199-45375A96848C}" type="presOf" srcId="{CDCCA8DE-5A09-4CFF-AF82-09E95DDCDC81}" destId="{DA39B7B9-17C5-4846-A25B-46E0751856EB}" srcOrd="0" destOrd="0" presId="urn:microsoft.com/office/officeart/2005/8/layout/hierarchy6"/>
    <dgm:cxn modelId="{B6466561-99F6-4128-A074-4FD0068A0997}" type="presOf" srcId="{D3C6D232-0FAB-4297-9280-186F80C9D597}" destId="{1DE2CA60-B991-4824-8E67-0635CDADB633}" srcOrd="0" destOrd="0" presId="urn:microsoft.com/office/officeart/2005/8/layout/hierarchy6"/>
    <dgm:cxn modelId="{5A6DBBAF-A36B-45FF-A133-7DA7BC573AAA}" type="presOf" srcId="{9DDA4188-F894-476D-8D9E-A9E7336CAFF9}" destId="{04A360D2-1B05-47E7-AE82-2EC62A6B30F8}" srcOrd="0" destOrd="0" presId="urn:microsoft.com/office/officeart/2005/8/layout/hierarchy6"/>
    <dgm:cxn modelId="{8EEB99E2-C305-4BF8-BE44-3E14D7245B86}" type="presOf" srcId="{3C54A23E-9973-40DF-9196-4CD12881D6A5}" destId="{3A0B513E-4F3E-4DEC-B914-CA8CC6B40A4A}" srcOrd="0" destOrd="0" presId="urn:microsoft.com/office/officeart/2005/8/layout/hierarchy6"/>
    <dgm:cxn modelId="{F251644A-F5F3-43AD-9644-78046ECF1F0E}" type="presOf" srcId="{7AF8798F-8A72-4676-BDE7-B20F628348CC}" destId="{611547FB-1FAF-4AEC-96F8-DF465F033ACF}" srcOrd="0" destOrd="0" presId="urn:microsoft.com/office/officeart/2005/8/layout/hierarchy6"/>
    <dgm:cxn modelId="{F5A1AD40-F844-4D3D-A4EA-0F7BE0CEAE5E}" type="presOf" srcId="{59889F7A-692B-45EB-9EC6-51C03E61F919}" destId="{BC66E3E5-EE23-4EAD-A4C5-D0E2C768B9CC}" srcOrd="0" destOrd="0" presId="urn:microsoft.com/office/officeart/2005/8/layout/hierarchy6"/>
    <dgm:cxn modelId="{E6CA7D72-8D70-497C-AAE7-195D4B8F2C43}" type="presOf" srcId="{0730B390-F4E2-4390-8031-DFDC33903349}" destId="{064E413F-D8CD-4B54-9564-FD10057E2202}" srcOrd="0" destOrd="0" presId="urn:microsoft.com/office/officeart/2005/8/layout/hierarchy6"/>
    <dgm:cxn modelId="{D74A7B6B-6831-45C1-B119-B6895F6FAFCA}" type="presOf" srcId="{E5E2A809-2817-44E3-8730-978B33586AFD}" destId="{C57100D5-9FB9-47CE-B26D-BD18EF49CDF0}" srcOrd="0" destOrd="0" presId="urn:microsoft.com/office/officeart/2005/8/layout/hierarchy6"/>
    <dgm:cxn modelId="{4ADD3604-876F-41A2-B496-5D650A7C2487}" type="presOf" srcId="{63C50CCB-B078-4B23-8FC3-2A270B26078B}" destId="{11593736-1BB1-4F3D-BF6E-6D3CACC83F5C}" srcOrd="0" destOrd="0" presId="urn:microsoft.com/office/officeart/2005/8/layout/hierarchy6"/>
    <dgm:cxn modelId="{C509AC88-AE89-4E52-9FCF-A694B71F3DB8}" type="presOf" srcId="{49195E8A-81E0-44AE-806A-4A190F92CE5E}" destId="{8DD6FE5B-E724-4084-BE41-E09B1FB4470E}" srcOrd="0" destOrd="0" presId="urn:microsoft.com/office/officeart/2005/8/layout/hierarchy6"/>
    <dgm:cxn modelId="{981B1FF5-0868-4415-9F53-F0456489101B}" type="presOf" srcId="{BB532F75-6FDA-4197-94B7-0AD2C858BA92}" destId="{C04C9128-EDDB-420A-A793-D3402AEE2262}" srcOrd="0" destOrd="0" presId="urn:microsoft.com/office/officeart/2005/8/layout/hierarchy6"/>
    <dgm:cxn modelId="{30C113C6-5DAF-4DFC-8391-DF2EF91D353E}" type="presOf" srcId="{BD38C47B-BAD6-45C9-93BF-6337E8EB24E9}" destId="{6946F50F-99AF-463A-9ED9-9E9ECA608349}" srcOrd="0" destOrd="0" presId="urn:microsoft.com/office/officeart/2005/8/layout/hierarchy6"/>
    <dgm:cxn modelId="{85E88CE3-F6A3-4014-B2D7-D98E0867A364}" type="presOf" srcId="{4AF83BB6-CE2A-4A37-B5D5-CAEB5F15CA59}" destId="{D177103B-7443-4975-A485-6CC9D0238E7A}" srcOrd="0" destOrd="0" presId="urn:microsoft.com/office/officeart/2005/8/layout/hierarchy6"/>
    <dgm:cxn modelId="{2B52A441-813F-4E3C-A297-8C331E5CBEE6}" type="presOf" srcId="{CD23EBBA-006F-4161-A4F3-55830B511912}" destId="{3ADED183-6451-4C71-87E6-97010D0DD1FE}" srcOrd="0" destOrd="0" presId="urn:microsoft.com/office/officeart/2005/8/layout/hierarchy6"/>
    <dgm:cxn modelId="{01105DA9-131F-4C1C-936F-418B2934752C}" type="presOf" srcId="{B2FACFFB-4AEB-45D7-830F-6844F066E203}" destId="{2FB51A75-DE7D-4315-8601-9C20BEAA7A43}" srcOrd="0" destOrd="0" presId="urn:microsoft.com/office/officeart/2005/8/layout/hierarchy6"/>
    <dgm:cxn modelId="{9FA3FB4F-6F25-45C1-8B82-BF6DF00001BC}" srcId="{9CDFC4DA-736C-431E-BFD2-CA9011D642AC}" destId="{BB532F75-6FDA-4197-94B7-0AD2C858BA92}" srcOrd="0" destOrd="0" parTransId="{B2FACFFB-4AEB-45D7-830F-6844F066E203}" sibTransId="{FBEA536D-F964-49BF-B924-B0384035F74F}"/>
    <dgm:cxn modelId="{C5CB962C-B0D4-4BA2-AABD-8035F631969E}" srcId="{0730B390-F4E2-4390-8031-DFDC33903349}" destId="{D3C6D232-0FAB-4297-9280-186F80C9D597}" srcOrd="0" destOrd="0" parTransId="{1470642C-4C9C-40A5-A1C1-9544E43935A6}" sibTransId="{F464416D-5006-43AA-B838-89AEA89F5CC9}"/>
    <dgm:cxn modelId="{DC7151E7-CFC4-447A-AD76-8212C9E1F14F}" type="presOf" srcId="{500F9BAA-6EAB-48F5-B509-04C2FF020901}" destId="{72352F2E-7433-4EA4-9BDB-A9A11AF1A27C}" srcOrd="0" destOrd="0" presId="urn:microsoft.com/office/officeart/2005/8/layout/hierarchy6"/>
    <dgm:cxn modelId="{F342ED1B-1A30-4449-9921-0BAD8037A564}" srcId="{2D311F27-E2AD-451F-A34A-4DBE4050FD2B}" destId="{F6FA0623-D563-499A-9326-6791DEAC2099}" srcOrd="0" destOrd="0" parTransId="{49195E8A-81E0-44AE-806A-4A190F92CE5E}" sibTransId="{ED4AE924-E7C4-492D-9794-C8C7A7B18380}"/>
    <dgm:cxn modelId="{A0226C98-E4FD-440C-AF0F-C76E9EF0442A}" type="presOf" srcId="{3C898003-737A-4EE7-864A-668E3C894EEE}" destId="{055F45B2-25C4-423B-92BC-882BD0E9450B}" srcOrd="0" destOrd="0" presId="urn:microsoft.com/office/officeart/2005/8/layout/hierarchy6"/>
    <dgm:cxn modelId="{60137048-2617-4369-8ECF-0A82E85FFF13}" srcId="{9CD81B3F-5567-4DF9-AE19-40860169504E}" destId="{63C50CCB-B078-4B23-8FC3-2A270B26078B}" srcOrd="1" destOrd="0" parTransId="{3C898003-737A-4EE7-864A-668E3C894EEE}" sibTransId="{C217A4D2-40BE-43F2-B016-5FADB6DBE1A6}"/>
    <dgm:cxn modelId="{C33BB444-02D9-4888-A38D-9F685DAF3E45}" type="presOf" srcId="{9CD81B3F-5567-4DF9-AE19-40860169504E}" destId="{A8FDE2DC-2B0F-48D8-860C-B84EDCCFB080}" srcOrd="0" destOrd="0" presId="urn:microsoft.com/office/officeart/2005/8/layout/hierarchy6"/>
    <dgm:cxn modelId="{CCA85415-819D-4319-880E-E546785987F2}" type="presParOf" srcId="{B8BA165C-6B69-41CA-8239-D14C3BC0FB70}" destId="{90896783-2740-483B-8D10-D35D9E610267}" srcOrd="0" destOrd="0" presId="urn:microsoft.com/office/officeart/2005/8/layout/hierarchy6"/>
    <dgm:cxn modelId="{263BC433-1179-4188-9DE5-21BAE0429441}" type="presParOf" srcId="{90896783-2740-483B-8D10-D35D9E610267}" destId="{7A99C797-2FED-4550-9B5A-822D7AC5BC16}" srcOrd="0" destOrd="0" presId="urn:microsoft.com/office/officeart/2005/8/layout/hierarchy6"/>
    <dgm:cxn modelId="{AB15BA62-1A54-496C-BDC2-6864E274068C}" type="presParOf" srcId="{7A99C797-2FED-4550-9B5A-822D7AC5BC16}" destId="{2852DCEF-B177-410E-9A5E-E74218F99CB0}" srcOrd="0" destOrd="0" presId="urn:microsoft.com/office/officeart/2005/8/layout/hierarchy6"/>
    <dgm:cxn modelId="{83B918E4-B448-4B50-8FC4-1F7B033236BC}" type="presParOf" srcId="{2852DCEF-B177-410E-9A5E-E74218F99CB0}" destId="{A8FDE2DC-2B0F-48D8-860C-B84EDCCFB080}" srcOrd="0" destOrd="0" presId="urn:microsoft.com/office/officeart/2005/8/layout/hierarchy6"/>
    <dgm:cxn modelId="{951520B4-01DA-476C-8FFD-C3FD01B81621}" type="presParOf" srcId="{2852DCEF-B177-410E-9A5E-E74218F99CB0}" destId="{F6DA65FF-FE58-4D56-A1BC-3CAC80170DCE}" srcOrd="1" destOrd="0" presId="urn:microsoft.com/office/officeart/2005/8/layout/hierarchy6"/>
    <dgm:cxn modelId="{026E83DF-956F-4A68-B021-DD6F0172380B}" type="presParOf" srcId="{F6DA65FF-FE58-4D56-A1BC-3CAC80170DCE}" destId="{72352F2E-7433-4EA4-9BDB-A9A11AF1A27C}" srcOrd="0" destOrd="0" presId="urn:microsoft.com/office/officeart/2005/8/layout/hierarchy6"/>
    <dgm:cxn modelId="{7A4AD863-01CB-4F27-B5EA-1BFA161B492B}" type="presParOf" srcId="{F6DA65FF-FE58-4D56-A1BC-3CAC80170DCE}" destId="{1495AC6B-39FF-45B6-8503-092D2BC5F728}" srcOrd="1" destOrd="0" presId="urn:microsoft.com/office/officeart/2005/8/layout/hierarchy6"/>
    <dgm:cxn modelId="{A8B27D91-B566-4D1D-A282-C32872075CEB}" type="presParOf" srcId="{1495AC6B-39FF-45B6-8503-092D2BC5F728}" destId="{776E6EE6-6531-4136-8D0E-F6234CCA1140}" srcOrd="0" destOrd="0" presId="urn:microsoft.com/office/officeart/2005/8/layout/hierarchy6"/>
    <dgm:cxn modelId="{CC2270FE-9FBF-4439-9428-AB8857755A19}" type="presParOf" srcId="{1495AC6B-39FF-45B6-8503-092D2BC5F728}" destId="{0AFC78D6-2FDF-4547-8AB3-C737074736A8}" srcOrd="1" destOrd="0" presId="urn:microsoft.com/office/officeart/2005/8/layout/hierarchy6"/>
    <dgm:cxn modelId="{E85D5B53-77D2-4720-AA9E-3FCF67DA3A93}" type="presParOf" srcId="{0AFC78D6-2FDF-4547-8AB3-C737074736A8}" destId="{AF0332BF-92EF-481C-8537-08F1F9431E58}" srcOrd="0" destOrd="0" presId="urn:microsoft.com/office/officeart/2005/8/layout/hierarchy6"/>
    <dgm:cxn modelId="{B35405A5-74A0-4916-8F82-B0576BB4B964}" type="presParOf" srcId="{0AFC78D6-2FDF-4547-8AB3-C737074736A8}" destId="{BC0E9F1E-7614-4EB9-A845-856137B52D85}" srcOrd="1" destOrd="0" presId="urn:microsoft.com/office/officeart/2005/8/layout/hierarchy6"/>
    <dgm:cxn modelId="{19679D34-CD0A-496A-AE5E-840B8D31371D}" type="presParOf" srcId="{BC0E9F1E-7614-4EB9-A845-856137B52D85}" destId="{04A360D2-1B05-47E7-AE82-2EC62A6B30F8}" srcOrd="0" destOrd="0" presId="urn:microsoft.com/office/officeart/2005/8/layout/hierarchy6"/>
    <dgm:cxn modelId="{3FECFC71-1398-4F96-A532-E32A6E1D590D}" type="presParOf" srcId="{BC0E9F1E-7614-4EB9-A845-856137B52D85}" destId="{46612C61-0837-4B7D-9E37-72D878FA2F26}" srcOrd="1" destOrd="0" presId="urn:microsoft.com/office/officeart/2005/8/layout/hierarchy6"/>
    <dgm:cxn modelId="{AEAD8D1B-5D60-4ABE-A951-6C55F8F0AAA7}" type="presParOf" srcId="{46612C61-0837-4B7D-9E37-72D878FA2F26}" destId="{04AA63DE-53A9-4E31-882C-8672F6167997}" srcOrd="0" destOrd="0" presId="urn:microsoft.com/office/officeart/2005/8/layout/hierarchy6"/>
    <dgm:cxn modelId="{5EC27E2D-B2E7-4D38-BEB6-D73A459FBEA6}" type="presParOf" srcId="{46612C61-0837-4B7D-9E37-72D878FA2F26}" destId="{FD86E61B-65EC-4669-9654-214C8981E706}" srcOrd="1" destOrd="0" presId="urn:microsoft.com/office/officeart/2005/8/layout/hierarchy6"/>
    <dgm:cxn modelId="{80E08CE5-6178-4D00-86C3-8659F612F32D}" type="presParOf" srcId="{FD86E61B-65EC-4669-9654-214C8981E706}" destId="{064E413F-D8CD-4B54-9564-FD10057E2202}" srcOrd="0" destOrd="0" presId="urn:microsoft.com/office/officeart/2005/8/layout/hierarchy6"/>
    <dgm:cxn modelId="{3A6F6DB5-BE9B-4093-9206-792A50E5BF06}" type="presParOf" srcId="{FD86E61B-65EC-4669-9654-214C8981E706}" destId="{DB0378E2-A1C2-499F-B150-63A549CB7A1D}" srcOrd="1" destOrd="0" presId="urn:microsoft.com/office/officeart/2005/8/layout/hierarchy6"/>
    <dgm:cxn modelId="{335840E1-3F3C-436B-AC5B-D5AB2324B5FA}" type="presParOf" srcId="{DB0378E2-A1C2-499F-B150-63A549CB7A1D}" destId="{165E08E9-54B8-4193-9826-259EF56A1A13}" srcOrd="0" destOrd="0" presId="urn:microsoft.com/office/officeart/2005/8/layout/hierarchy6"/>
    <dgm:cxn modelId="{E4630CB4-BCCA-486C-8373-3FFB31203C07}" type="presParOf" srcId="{DB0378E2-A1C2-499F-B150-63A549CB7A1D}" destId="{BAA3FD11-E714-4513-AC58-D4615722CA52}" srcOrd="1" destOrd="0" presId="urn:microsoft.com/office/officeart/2005/8/layout/hierarchy6"/>
    <dgm:cxn modelId="{A7343B1C-1E38-4631-9EBB-6CB40B55034A}" type="presParOf" srcId="{BAA3FD11-E714-4513-AC58-D4615722CA52}" destId="{1DE2CA60-B991-4824-8E67-0635CDADB633}" srcOrd="0" destOrd="0" presId="urn:microsoft.com/office/officeart/2005/8/layout/hierarchy6"/>
    <dgm:cxn modelId="{1F6B77BD-227F-4748-A17C-BC58BA559061}" type="presParOf" srcId="{BAA3FD11-E714-4513-AC58-D4615722CA52}" destId="{7D6B21F4-01F5-4B2D-876F-4311CD78F01C}" srcOrd="1" destOrd="0" presId="urn:microsoft.com/office/officeart/2005/8/layout/hierarchy6"/>
    <dgm:cxn modelId="{5181C80C-6E3A-4D60-86F7-863D4603F975}" type="presParOf" srcId="{F6DA65FF-FE58-4D56-A1BC-3CAC80170DCE}" destId="{055F45B2-25C4-423B-92BC-882BD0E9450B}" srcOrd="2" destOrd="0" presId="urn:microsoft.com/office/officeart/2005/8/layout/hierarchy6"/>
    <dgm:cxn modelId="{1EEF270B-B88B-457D-9DB1-15B393BA4332}" type="presParOf" srcId="{F6DA65FF-FE58-4D56-A1BC-3CAC80170DCE}" destId="{770AB9C4-3280-4523-BE9F-3F9C3386455F}" srcOrd="3" destOrd="0" presId="urn:microsoft.com/office/officeart/2005/8/layout/hierarchy6"/>
    <dgm:cxn modelId="{5FE797E2-9A06-45CB-849F-37EF2D886C28}" type="presParOf" srcId="{770AB9C4-3280-4523-BE9F-3F9C3386455F}" destId="{11593736-1BB1-4F3D-BF6E-6D3CACC83F5C}" srcOrd="0" destOrd="0" presId="urn:microsoft.com/office/officeart/2005/8/layout/hierarchy6"/>
    <dgm:cxn modelId="{1D79A1FE-42C0-4B69-94FB-570FF5CF8C45}" type="presParOf" srcId="{770AB9C4-3280-4523-BE9F-3F9C3386455F}" destId="{03AF73CF-CA4A-4498-99B6-7E5089CC23EA}" srcOrd="1" destOrd="0" presId="urn:microsoft.com/office/officeart/2005/8/layout/hierarchy6"/>
    <dgm:cxn modelId="{CD1F5631-5436-48D1-9B9D-F524915A9D10}" type="presParOf" srcId="{03AF73CF-CA4A-4498-99B6-7E5089CC23EA}" destId="{BC66E3E5-EE23-4EAD-A4C5-D0E2C768B9CC}" srcOrd="0" destOrd="0" presId="urn:microsoft.com/office/officeart/2005/8/layout/hierarchy6"/>
    <dgm:cxn modelId="{0B833DDE-C1BB-479E-A6F9-88BB0E2A3129}" type="presParOf" srcId="{03AF73CF-CA4A-4498-99B6-7E5089CC23EA}" destId="{76EB97A0-045C-4188-9FD5-96A37F356B30}" srcOrd="1" destOrd="0" presId="urn:microsoft.com/office/officeart/2005/8/layout/hierarchy6"/>
    <dgm:cxn modelId="{BC2781F4-ECD9-4BC1-B798-EABCC6D5CF38}" type="presParOf" srcId="{76EB97A0-045C-4188-9FD5-96A37F356B30}" destId="{14DA22C2-DD96-4460-9584-33A7122B5C6F}" srcOrd="0" destOrd="0" presId="urn:microsoft.com/office/officeart/2005/8/layout/hierarchy6"/>
    <dgm:cxn modelId="{CB2C13F0-5194-43C2-82D4-9C9B987BF2BB}" type="presParOf" srcId="{76EB97A0-045C-4188-9FD5-96A37F356B30}" destId="{52AA8A3C-DFB4-486E-85D7-701476C8EBE1}" srcOrd="1" destOrd="0" presId="urn:microsoft.com/office/officeart/2005/8/layout/hierarchy6"/>
    <dgm:cxn modelId="{F7F471FF-EF3D-4289-8DAD-A053625A392A}" type="presParOf" srcId="{52AA8A3C-DFB4-486E-85D7-701476C8EBE1}" destId="{3ADED183-6451-4C71-87E6-97010D0DD1FE}" srcOrd="0" destOrd="0" presId="urn:microsoft.com/office/officeart/2005/8/layout/hierarchy6"/>
    <dgm:cxn modelId="{F3C80BBB-F65D-4622-B399-2028403551A2}" type="presParOf" srcId="{52AA8A3C-DFB4-486E-85D7-701476C8EBE1}" destId="{200A5177-A886-434D-8FA5-2C532EB435E5}" srcOrd="1" destOrd="0" presId="urn:microsoft.com/office/officeart/2005/8/layout/hierarchy6"/>
    <dgm:cxn modelId="{6DD86610-C1F5-419D-A02F-C7C042B62A82}" type="presParOf" srcId="{200A5177-A886-434D-8FA5-2C532EB435E5}" destId="{346B7CAC-4EDC-450F-9FF6-90203F459950}" srcOrd="0" destOrd="0" presId="urn:microsoft.com/office/officeart/2005/8/layout/hierarchy6"/>
    <dgm:cxn modelId="{55AEAD09-58C6-40AB-ADA6-5EC3B1682D76}" type="presParOf" srcId="{200A5177-A886-434D-8FA5-2C532EB435E5}" destId="{68785061-EE65-47F2-8109-08D6AAC848E3}" srcOrd="1" destOrd="0" presId="urn:microsoft.com/office/officeart/2005/8/layout/hierarchy6"/>
    <dgm:cxn modelId="{54730417-28E4-4F40-B832-DD8D09C84318}" type="presParOf" srcId="{68785061-EE65-47F2-8109-08D6AAC848E3}" destId="{F6AC6FCE-2253-4436-A9BF-070BF06B6D84}" srcOrd="0" destOrd="0" presId="urn:microsoft.com/office/officeart/2005/8/layout/hierarchy6"/>
    <dgm:cxn modelId="{792E1503-DD28-4EA5-9166-10D725C1CB4A}" type="presParOf" srcId="{68785061-EE65-47F2-8109-08D6AAC848E3}" destId="{BBBF62AF-5992-4D5A-993C-80D9487C5535}" srcOrd="1" destOrd="0" presId="urn:microsoft.com/office/officeart/2005/8/layout/hierarchy6"/>
    <dgm:cxn modelId="{13418C8F-F1C2-45F1-A5FC-13B7721FF91C}" type="presParOf" srcId="{BBBF62AF-5992-4D5A-993C-80D9487C5535}" destId="{AA3EF326-04A3-4A01-A586-EE727BEC9FE0}" srcOrd="0" destOrd="0" presId="urn:microsoft.com/office/officeart/2005/8/layout/hierarchy6"/>
    <dgm:cxn modelId="{8E039738-0A61-4964-B05A-2789E83C516C}" type="presParOf" srcId="{BBBF62AF-5992-4D5A-993C-80D9487C5535}" destId="{EFE18D06-E0DD-4951-8F30-8242D6D17D05}" srcOrd="1" destOrd="0" presId="urn:microsoft.com/office/officeart/2005/8/layout/hierarchy6"/>
    <dgm:cxn modelId="{C951DFFC-2074-4DD1-8D83-34A792F8264B}" type="presParOf" srcId="{EFE18D06-E0DD-4951-8F30-8242D6D17D05}" destId="{6EEE4EA6-DC95-4881-9EE4-04A4849FFA16}" srcOrd="0" destOrd="0" presId="urn:microsoft.com/office/officeart/2005/8/layout/hierarchy6"/>
    <dgm:cxn modelId="{EE7BE4B6-9A61-4BF7-91FA-FDA81DE5E1EF}" type="presParOf" srcId="{EFE18D06-E0DD-4951-8F30-8242D6D17D05}" destId="{597FC03E-3912-498F-9D65-51C8238A980D}" srcOrd="1" destOrd="0" presId="urn:microsoft.com/office/officeart/2005/8/layout/hierarchy6"/>
    <dgm:cxn modelId="{27533C25-61D0-4799-A889-2E9D7D79DF73}" type="presParOf" srcId="{597FC03E-3912-498F-9D65-51C8238A980D}" destId="{FA40F981-68E5-4BDC-88DD-1585A0680839}" srcOrd="0" destOrd="0" presId="urn:microsoft.com/office/officeart/2005/8/layout/hierarchy6"/>
    <dgm:cxn modelId="{7EBDCC6B-B294-4470-9D70-3E21BF6E8F5F}" type="presParOf" srcId="{597FC03E-3912-498F-9D65-51C8238A980D}" destId="{8E5B651B-E891-4FAA-B1E8-2408D71D08AC}" srcOrd="1" destOrd="0" presId="urn:microsoft.com/office/officeart/2005/8/layout/hierarchy6"/>
    <dgm:cxn modelId="{7989EBBA-253E-4D7D-AE6A-76C23BC89E86}" type="presParOf" srcId="{8E5B651B-E891-4FAA-B1E8-2408D71D08AC}" destId="{D193F711-F742-4C0C-925E-6D3A4B143B94}" srcOrd="0" destOrd="0" presId="urn:microsoft.com/office/officeart/2005/8/layout/hierarchy6"/>
    <dgm:cxn modelId="{872F6CDB-3449-49D2-B9DE-C01A0A33A86B}" type="presParOf" srcId="{8E5B651B-E891-4FAA-B1E8-2408D71D08AC}" destId="{0B85C8A9-4B41-4C53-A7FE-EB3EAB5F3303}" srcOrd="1" destOrd="0" presId="urn:microsoft.com/office/officeart/2005/8/layout/hierarchy6"/>
    <dgm:cxn modelId="{0A44DBBB-0113-486D-83FF-44BBB0E8D5BB}" type="presParOf" srcId="{0B85C8A9-4B41-4C53-A7FE-EB3EAB5F3303}" destId="{DA39B7B9-17C5-4846-A25B-46E0751856EB}" srcOrd="0" destOrd="0" presId="urn:microsoft.com/office/officeart/2005/8/layout/hierarchy6"/>
    <dgm:cxn modelId="{A541E92B-E3A2-49B4-919F-24E0EE18803C}" type="presParOf" srcId="{0B85C8A9-4B41-4C53-A7FE-EB3EAB5F3303}" destId="{BE275513-F705-495F-B75B-E1E94F99ACB3}" srcOrd="1" destOrd="0" presId="urn:microsoft.com/office/officeart/2005/8/layout/hierarchy6"/>
    <dgm:cxn modelId="{EDB36777-AB13-406F-8163-711E5DB1BEE2}" type="presParOf" srcId="{F6DA65FF-FE58-4D56-A1BC-3CAC80170DCE}" destId="{310D013D-4B9A-4DF7-AC70-134CCE8C8D2A}" srcOrd="4" destOrd="0" presId="urn:microsoft.com/office/officeart/2005/8/layout/hierarchy6"/>
    <dgm:cxn modelId="{D9DC9DED-1E57-41B1-B705-BC9A8BD6C68E}" type="presParOf" srcId="{F6DA65FF-FE58-4D56-A1BC-3CAC80170DCE}" destId="{38717B2A-63FD-4CEA-8F45-D161E5390AA4}" srcOrd="5" destOrd="0" presId="urn:microsoft.com/office/officeart/2005/8/layout/hierarchy6"/>
    <dgm:cxn modelId="{72B4051C-14AA-4574-8F3E-E0F1E29C1B36}" type="presParOf" srcId="{38717B2A-63FD-4CEA-8F45-D161E5390AA4}" destId="{C3C94748-41CF-4B58-8564-B6A96CF5AAE5}" srcOrd="0" destOrd="0" presId="urn:microsoft.com/office/officeart/2005/8/layout/hierarchy6"/>
    <dgm:cxn modelId="{24841E2C-B015-45AD-AAF3-95551B3E09CC}" type="presParOf" srcId="{38717B2A-63FD-4CEA-8F45-D161E5390AA4}" destId="{C89E226C-3C12-476B-A60E-954718A73EC3}" srcOrd="1" destOrd="0" presId="urn:microsoft.com/office/officeart/2005/8/layout/hierarchy6"/>
    <dgm:cxn modelId="{768C98BC-6D89-49DB-A80F-B4CA8CD0D5B2}" type="presParOf" srcId="{C89E226C-3C12-476B-A60E-954718A73EC3}" destId="{A05FCA8D-257E-4F6A-B204-FF9330ADF183}" srcOrd="0" destOrd="0" presId="urn:microsoft.com/office/officeart/2005/8/layout/hierarchy6"/>
    <dgm:cxn modelId="{1D03B43E-2B70-47BD-9E9E-8EDF1AF8C942}" type="presParOf" srcId="{C89E226C-3C12-476B-A60E-954718A73EC3}" destId="{1F8258B2-A567-4C41-AC01-04EC9C87D7E3}" srcOrd="1" destOrd="0" presId="urn:microsoft.com/office/officeart/2005/8/layout/hierarchy6"/>
    <dgm:cxn modelId="{212F9AFA-EA01-4CB0-BFDE-9D4CCE7E3D96}" type="presParOf" srcId="{1F8258B2-A567-4C41-AC01-04EC9C87D7E3}" destId="{D177103B-7443-4975-A485-6CC9D0238E7A}" srcOrd="0" destOrd="0" presId="urn:microsoft.com/office/officeart/2005/8/layout/hierarchy6"/>
    <dgm:cxn modelId="{C283A82B-16A7-4B11-BB7D-F27454FF2EB4}" type="presParOf" srcId="{1F8258B2-A567-4C41-AC01-04EC9C87D7E3}" destId="{4F97EDC1-18F7-4151-A877-D2EED68782D1}" srcOrd="1" destOrd="0" presId="urn:microsoft.com/office/officeart/2005/8/layout/hierarchy6"/>
    <dgm:cxn modelId="{6A01C74A-F64F-4CD4-A788-68FD92F29477}" type="presParOf" srcId="{4F97EDC1-18F7-4151-A877-D2EED68782D1}" destId="{F01A1B15-086A-4431-A50A-3A964E8DA424}" srcOrd="0" destOrd="0" presId="urn:microsoft.com/office/officeart/2005/8/layout/hierarchy6"/>
    <dgm:cxn modelId="{7D88EECF-3B27-4A30-B1FA-B204FEF91AE3}" type="presParOf" srcId="{4F97EDC1-18F7-4151-A877-D2EED68782D1}" destId="{C8B9B793-F568-4CC4-AECE-3C6E0882ACA2}" srcOrd="1" destOrd="0" presId="urn:microsoft.com/office/officeart/2005/8/layout/hierarchy6"/>
    <dgm:cxn modelId="{02457198-6B3A-41C0-A4D4-1712D4EA1863}" type="presParOf" srcId="{C8B9B793-F568-4CC4-AECE-3C6E0882ACA2}" destId="{B7D52AC5-95C6-4A45-8335-D112B1D3D611}" srcOrd="0" destOrd="0" presId="urn:microsoft.com/office/officeart/2005/8/layout/hierarchy6"/>
    <dgm:cxn modelId="{C0DD1DC0-D19E-47F7-A509-C7CBF6F63256}" type="presParOf" srcId="{C8B9B793-F568-4CC4-AECE-3C6E0882ACA2}" destId="{B33A5564-0247-4A8C-989C-604180EBD228}" srcOrd="1" destOrd="0" presId="urn:microsoft.com/office/officeart/2005/8/layout/hierarchy6"/>
    <dgm:cxn modelId="{C328F48E-B491-446E-9381-4564A6E76828}" type="presParOf" srcId="{B33A5564-0247-4A8C-989C-604180EBD228}" destId="{2FB51A75-DE7D-4315-8601-9C20BEAA7A43}" srcOrd="0" destOrd="0" presId="urn:microsoft.com/office/officeart/2005/8/layout/hierarchy6"/>
    <dgm:cxn modelId="{43171DC5-C178-444F-BC64-7B074A896B22}" type="presParOf" srcId="{B33A5564-0247-4A8C-989C-604180EBD228}" destId="{0269E75B-D833-41DA-892D-FDE896FA5261}" srcOrd="1" destOrd="0" presId="urn:microsoft.com/office/officeart/2005/8/layout/hierarchy6"/>
    <dgm:cxn modelId="{FCB3B8BB-1146-46CD-9659-6DB41F39B748}" type="presParOf" srcId="{0269E75B-D833-41DA-892D-FDE896FA5261}" destId="{C04C9128-EDDB-420A-A793-D3402AEE2262}" srcOrd="0" destOrd="0" presId="urn:microsoft.com/office/officeart/2005/8/layout/hierarchy6"/>
    <dgm:cxn modelId="{2EC6D493-201D-4FEF-9D7E-A9BFE1D9E5F5}" type="presParOf" srcId="{0269E75B-D833-41DA-892D-FDE896FA5261}" destId="{19B69832-E41F-4301-B17E-8C02F87E103E}" srcOrd="1" destOrd="0" presId="urn:microsoft.com/office/officeart/2005/8/layout/hierarchy6"/>
    <dgm:cxn modelId="{04337B3A-9078-4266-B041-3C442B888D44}" type="presParOf" srcId="{19B69832-E41F-4301-B17E-8C02F87E103E}" destId="{7B6AD62E-425E-4D18-9292-585434BB3A41}" srcOrd="0" destOrd="0" presId="urn:microsoft.com/office/officeart/2005/8/layout/hierarchy6"/>
    <dgm:cxn modelId="{E5F5DE84-54DC-4439-B258-16D2D942E4D2}" type="presParOf" srcId="{19B69832-E41F-4301-B17E-8C02F87E103E}" destId="{E5CC99A2-0C95-44E1-A554-52E46FC1EC6C}" srcOrd="1" destOrd="0" presId="urn:microsoft.com/office/officeart/2005/8/layout/hierarchy6"/>
    <dgm:cxn modelId="{E737AD57-CB8E-4BE5-B62D-269D4691AE89}" type="presParOf" srcId="{E5CC99A2-0C95-44E1-A554-52E46FC1EC6C}" destId="{A1FCC82E-B80F-4AFC-B56E-994C28E2CAF7}" srcOrd="0" destOrd="0" presId="urn:microsoft.com/office/officeart/2005/8/layout/hierarchy6"/>
    <dgm:cxn modelId="{99456FAC-A929-4B66-AF05-1094E4F54E35}" type="presParOf" srcId="{E5CC99A2-0C95-44E1-A554-52E46FC1EC6C}" destId="{6388FAC0-DB1F-4680-BD93-6CA2078B5502}" srcOrd="1" destOrd="0" presId="urn:microsoft.com/office/officeart/2005/8/layout/hierarchy6"/>
    <dgm:cxn modelId="{CA3E25E6-1477-4D1E-BE65-3CCF7E218975}" type="presParOf" srcId="{6388FAC0-DB1F-4680-BD93-6CA2078B5502}" destId="{F855CD0F-9252-4DDD-B8F8-AC24CB3E54D2}" srcOrd="0" destOrd="0" presId="urn:microsoft.com/office/officeart/2005/8/layout/hierarchy6"/>
    <dgm:cxn modelId="{39A26FA0-EA09-41B2-9A3E-708797936ADE}" type="presParOf" srcId="{6388FAC0-DB1F-4680-BD93-6CA2078B5502}" destId="{CC74758F-BB2F-47C7-901C-641CFFAD1D8F}" srcOrd="1" destOrd="0" presId="urn:microsoft.com/office/officeart/2005/8/layout/hierarchy6"/>
    <dgm:cxn modelId="{F7CE96BA-0EE3-4DB4-A282-2E6710AAC10C}" type="presParOf" srcId="{CC74758F-BB2F-47C7-901C-641CFFAD1D8F}" destId="{6946F50F-99AF-463A-9ED9-9E9ECA608349}" srcOrd="0" destOrd="0" presId="urn:microsoft.com/office/officeart/2005/8/layout/hierarchy6"/>
    <dgm:cxn modelId="{4439C41E-36C0-4DEE-B364-5190A39C2985}" type="presParOf" srcId="{CC74758F-BB2F-47C7-901C-641CFFAD1D8F}" destId="{3E771E8F-82D1-49AD-B4D9-FBE116548C22}" srcOrd="1" destOrd="0" presId="urn:microsoft.com/office/officeart/2005/8/layout/hierarchy6"/>
    <dgm:cxn modelId="{36C87FC4-1377-46A7-BA9F-7EEB5E01E9A3}" type="presParOf" srcId="{3E771E8F-82D1-49AD-B4D9-FBE116548C22}" destId="{882D28F6-128E-4729-B5F7-90E3426E3D6C}" srcOrd="0" destOrd="0" presId="urn:microsoft.com/office/officeart/2005/8/layout/hierarchy6"/>
    <dgm:cxn modelId="{9F170EC3-14E8-42CC-ADDF-746FD1E266C1}" type="presParOf" srcId="{3E771E8F-82D1-49AD-B4D9-FBE116548C22}" destId="{CEC58B9B-A920-4B0E-B61B-A2E608932FE1}" srcOrd="1" destOrd="0" presId="urn:microsoft.com/office/officeart/2005/8/layout/hierarchy6"/>
    <dgm:cxn modelId="{062773CB-2309-4C2C-8AA7-B8C83FBF9585}" type="presParOf" srcId="{CEC58B9B-A920-4B0E-B61B-A2E608932FE1}" destId="{261E36BF-CEAF-421B-BAD7-DB27EA518B0F}" srcOrd="0" destOrd="0" presId="urn:microsoft.com/office/officeart/2005/8/layout/hierarchy6"/>
    <dgm:cxn modelId="{D66F6516-4396-431B-AEAA-6237727DAE73}" type="presParOf" srcId="{CEC58B9B-A920-4B0E-B61B-A2E608932FE1}" destId="{64FE540D-858C-4BF7-B883-07B5466C21DE}" srcOrd="1" destOrd="0" presId="urn:microsoft.com/office/officeart/2005/8/layout/hierarchy6"/>
    <dgm:cxn modelId="{4183BDD1-E08D-4CDA-82C3-3ACD33AC02B6}" type="presParOf" srcId="{F6DA65FF-FE58-4D56-A1BC-3CAC80170DCE}" destId="{2BC9D590-2555-4917-A57A-51C22227D753}" srcOrd="6" destOrd="0" presId="urn:microsoft.com/office/officeart/2005/8/layout/hierarchy6"/>
    <dgm:cxn modelId="{632C7745-471C-40E5-9B0F-1F396E51F058}" type="presParOf" srcId="{F6DA65FF-FE58-4D56-A1BC-3CAC80170DCE}" destId="{1540B223-33D5-4CDA-9B68-00E8BB2E78F7}" srcOrd="7" destOrd="0" presId="urn:microsoft.com/office/officeart/2005/8/layout/hierarchy6"/>
    <dgm:cxn modelId="{52BCF249-A935-447B-B5C0-904D69493A64}" type="presParOf" srcId="{1540B223-33D5-4CDA-9B68-00E8BB2E78F7}" destId="{CEE8FE6B-F40B-465C-B1B5-4645A199D5CA}" srcOrd="0" destOrd="0" presId="urn:microsoft.com/office/officeart/2005/8/layout/hierarchy6"/>
    <dgm:cxn modelId="{37F2ACB9-0FF2-47BF-8BCA-274DF1CBE19B}" type="presParOf" srcId="{1540B223-33D5-4CDA-9B68-00E8BB2E78F7}" destId="{001244C0-980E-41B6-8E37-6EE1E3A80206}" srcOrd="1" destOrd="0" presId="urn:microsoft.com/office/officeart/2005/8/layout/hierarchy6"/>
    <dgm:cxn modelId="{5176FC11-124C-41D3-A603-FDB44501E271}" type="presParOf" srcId="{001244C0-980E-41B6-8E37-6EE1E3A80206}" destId="{3A0B513E-4F3E-4DEC-B914-CA8CC6B40A4A}" srcOrd="0" destOrd="0" presId="urn:microsoft.com/office/officeart/2005/8/layout/hierarchy6"/>
    <dgm:cxn modelId="{C0B2F853-86C5-4428-9E8B-9D7CC36D15D9}" type="presParOf" srcId="{001244C0-980E-41B6-8E37-6EE1E3A80206}" destId="{1FDF5087-9C42-4913-AE3E-55F19D6F0270}" srcOrd="1" destOrd="0" presId="urn:microsoft.com/office/officeart/2005/8/layout/hierarchy6"/>
    <dgm:cxn modelId="{72DED3F2-FCAD-4E12-8FAF-F73CB55BEF38}" type="presParOf" srcId="{1FDF5087-9C42-4913-AE3E-55F19D6F0270}" destId="{1D9FE018-1789-446A-AB2F-1ACDDBD3110A}" srcOrd="0" destOrd="0" presId="urn:microsoft.com/office/officeart/2005/8/layout/hierarchy6"/>
    <dgm:cxn modelId="{272E5F0C-5EAC-46D3-8DE9-CEAF4B785404}" type="presParOf" srcId="{1FDF5087-9C42-4913-AE3E-55F19D6F0270}" destId="{247560B7-C45C-43EE-AFF4-C7266921F4E3}" srcOrd="1" destOrd="0" presId="urn:microsoft.com/office/officeart/2005/8/layout/hierarchy6"/>
    <dgm:cxn modelId="{9883789F-B5FE-450B-8D44-1F2F902F2BD9}" type="presParOf" srcId="{247560B7-C45C-43EE-AFF4-C7266921F4E3}" destId="{8DD6FE5B-E724-4084-BE41-E09B1FB4470E}" srcOrd="0" destOrd="0" presId="urn:microsoft.com/office/officeart/2005/8/layout/hierarchy6"/>
    <dgm:cxn modelId="{E1518605-0760-4975-9354-62A00041EAF9}" type="presParOf" srcId="{247560B7-C45C-43EE-AFF4-C7266921F4E3}" destId="{2AD15E30-F349-45DE-851E-A8531B0CBB84}" srcOrd="1" destOrd="0" presId="urn:microsoft.com/office/officeart/2005/8/layout/hierarchy6"/>
    <dgm:cxn modelId="{8C8A57F9-B104-4CF3-9192-501F225F86CD}" type="presParOf" srcId="{2AD15E30-F349-45DE-851E-A8531B0CBB84}" destId="{19832BEE-7D5E-42E2-8088-106DB93BB4B3}" srcOrd="0" destOrd="0" presId="urn:microsoft.com/office/officeart/2005/8/layout/hierarchy6"/>
    <dgm:cxn modelId="{CEC2C145-85C8-44A3-8204-5D150A893266}" type="presParOf" srcId="{2AD15E30-F349-45DE-851E-A8531B0CBB84}" destId="{148F9D7E-0464-4F0C-AF9E-592D6AB24477}" srcOrd="1" destOrd="0" presId="urn:microsoft.com/office/officeart/2005/8/layout/hierarchy6"/>
    <dgm:cxn modelId="{CAAFBC97-0CDD-41B6-B614-7B0D729ABCA7}" type="presParOf" srcId="{148F9D7E-0464-4F0C-AF9E-592D6AB24477}" destId="{C57100D5-9FB9-47CE-B26D-BD18EF49CDF0}" srcOrd="0" destOrd="0" presId="urn:microsoft.com/office/officeart/2005/8/layout/hierarchy6"/>
    <dgm:cxn modelId="{22B5A434-4D95-4FBC-9073-AA4BD99455EE}" type="presParOf" srcId="{148F9D7E-0464-4F0C-AF9E-592D6AB24477}" destId="{52374687-97E9-4768-BF6A-59D237537C9E}" srcOrd="1" destOrd="0" presId="urn:microsoft.com/office/officeart/2005/8/layout/hierarchy6"/>
    <dgm:cxn modelId="{7B761936-9A80-4C0F-A819-DF255FBDDB6A}" type="presParOf" srcId="{52374687-97E9-4768-BF6A-59D237537C9E}" destId="{611547FB-1FAF-4AEC-96F8-DF465F033ACF}" srcOrd="0" destOrd="0" presId="urn:microsoft.com/office/officeart/2005/8/layout/hierarchy6"/>
    <dgm:cxn modelId="{34C45C54-8E58-42A2-98A7-32CF53CF9729}" type="presParOf" srcId="{52374687-97E9-4768-BF6A-59D237537C9E}" destId="{990501BD-8888-495E-9280-5F8DA534B71F}" srcOrd="1" destOrd="0" presId="urn:microsoft.com/office/officeart/2005/8/layout/hierarchy6"/>
    <dgm:cxn modelId="{75D383C1-9F54-4380-9092-50D97E12BF1E}" type="presParOf" srcId="{B8BA165C-6B69-41CA-8239-D14C3BC0FB70}" destId="{1C62C197-44F4-4970-955C-0EEA02D6C5B1}" srcOrd="1" destOrd="0" presId="urn:microsoft.com/office/officeart/2005/8/layout/hierarchy6"/>
  </dgm:cxnLst>
  <dgm:bg/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FDE2DC-2B0F-48D8-860C-B84EDCCFB080}">
      <dsp:nvSpPr>
        <dsp:cNvPr id="0" name=""/>
        <dsp:cNvSpPr/>
      </dsp:nvSpPr>
      <dsp:spPr>
        <a:xfrm>
          <a:off x="2884820" y="198"/>
          <a:ext cx="3221958" cy="7791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8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8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8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>
              <a:latin typeface="Arial" pitchFamily="34" charset="0"/>
              <a:cs typeface="Arial" pitchFamily="34" charset="0"/>
            </a:rPr>
            <a:t>SED Assessment System</a:t>
          </a:r>
        </a:p>
      </dsp:txBody>
      <dsp:txXfrm>
        <a:off x="2884820" y="198"/>
        <a:ext cx="3221958" cy="779144"/>
      </dsp:txXfrm>
    </dsp:sp>
    <dsp:sp modelId="{72352F2E-7433-4EA4-9BDB-A9A11AF1A27C}">
      <dsp:nvSpPr>
        <dsp:cNvPr id="0" name=""/>
        <dsp:cNvSpPr/>
      </dsp:nvSpPr>
      <dsp:spPr>
        <a:xfrm>
          <a:off x="1891977" y="779342"/>
          <a:ext cx="2603822" cy="221863"/>
        </a:xfrm>
        <a:custGeom>
          <a:avLst/>
          <a:gdLst/>
          <a:ahLst/>
          <a:cxnLst/>
          <a:rect l="0" t="0" r="0" b="0"/>
          <a:pathLst>
            <a:path>
              <a:moveTo>
                <a:pt x="2603822" y="0"/>
              </a:moveTo>
              <a:lnTo>
                <a:pt x="2603822" y="110931"/>
              </a:lnTo>
              <a:lnTo>
                <a:pt x="0" y="110931"/>
              </a:lnTo>
              <a:lnTo>
                <a:pt x="0" y="22186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6E6EE6-6531-4136-8D0E-F6234CCA1140}">
      <dsp:nvSpPr>
        <dsp:cNvPr id="0" name=""/>
        <dsp:cNvSpPr/>
      </dsp:nvSpPr>
      <dsp:spPr>
        <a:xfrm>
          <a:off x="1148835" y="1001205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latin typeface="Arial" pitchFamily="34" charset="0"/>
              <a:cs typeface="Arial" pitchFamily="34" charset="0"/>
            </a:rPr>
            <a:t>Candidate Performance</a:t>
          </a:r>
        </a:p>
      </dsp:txBody>
      <dsp:txXfrm>
        <a:off x="1148835" y="1001205"/>
        <a:ext cx="1486285" cy="642171"/>
      </dsp:txXfrm>
    </dsp:sp>
    <dsp:sp modelId="{AF0332BF-92EF-481C-8537-08F1F9431E58}">
      <dsp:nvSpPr>
        <dsp:cNvPr id="0" name=""/>
        <dsp:cNvSpPr/>
      </dsp:nvSpPr>
      <dsp:spPr>
        <a:xfrm>
          <a:off x="1846257" y="1643376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360D2-1B05-47E7-AE82-2EC62A6B30F8}">
      <dsp:nvSpPr>
        <dsp:cNvPr id="0" name=""/>
        <dsp:cNvSpPr/>
      </dsp:nvSpPr>
      <dsp:spPr>
        <a:xfrm>
          <a:off x="1148835" y="1865239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Content Knowledge</a:t>
          </a:r>
        </a:p>
      </dsp:txBody>
      <dsp:txXfrm>
        <a:off x="1148835" y="1865239"/>
        <a:ext cx="1486285" cy="642171"/>
      </dsp:txXfrm>
    </dsp:sp>
    <dsp:sp modelId="{04AA63DE-53A9-4E31-882C-8672F6167997}">
      <dsp:nvSpPr>
        <dsp:cNvPr id="0" name=""/>
        <dsp:cNvSpPr/>
      </dsp:nvSpPr>
      <dsp:spPr>
        <a:xfrm>
          <a:off x="1846257" y="2507411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E413F-D8CD-4B54-9564-FD10057E2202}">
      <dsp:nvSpPr>
        <dsp:cNvPr id="0" name=""/>
        <dsp:cNvSpPr/>
      </dsp:nvSpPr>
      <dsp:spPr>
        <a:xfrm>
          <a:off x="1148835" y="2729274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Professional Knowledge, Skills, &amp; Dispositions</a:t>
          </a:r>
        </a:p>
      </dsp:txBody>
      <dsp:txXfrm>
        <a:off x="1148835" y="2729274"/>
        <a:ext cx="1486285" cy="642171"/>
      </dsp:txXfrm>
    </dsp:sp>
    <dsp:sp modelId="{165E08E9-54B8-4193-9826-259EF56A1A13}">
      <dsp:nvSpPr>
        <dsp:cNvPr id="0" name=""/>
        <dsp:cNvSpPr/>
      </dsp:nvSpPr>
      <dsp:spPr>
        <a:xfrm>
          <a:off x="1846257" y="3371445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2CA60-B991-4824-8E67-0635CDADB633}">
      <dsp:nvSpPr>
        <dsp:cNvPr id="0" name=""/>
        <dsp:cNvSpPr/>
      </dsp:nvSpPr>
      <dsp:spPr>
        <a:xfrm>
          <a:off x="1148835" y="3593308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Impact on P-12 Student Learning</a:t>
          </a:r>
        </a:p>
      </dsp:txBody>
      <dsp:txXfrm>
        <a:off x="1148835" y="3593308"/>
        <a:ext cx="1486285" cy="642171"/>
      </dsp:txXfrm>
    </dsp:sp>
    <dsp:sp modelId="{055F45B2-25C4-423B-92BC-882BD0E9450B}">
      <dsp:nvSpPr>
        <dsp:cNvPr id="0" name=""/>
        <dsp:cNvSpPr/>
      </dsp:nvSpPr>
      <dsp:spPr>
        <a:xfrm>
          <a:off x="3627859" y="779342"/>
          <a:ext cx="867940" cy="221863"/>
        </a:xfrm>
        <a:custGeom>
          <a:avLst/>
          <a:gdLst/>
          <a:ahLst/>
          <a:cxnLst/>
          <a:rect l="0" t="0" r="0" b="0"/>
          <a:pathLst>
            <a:path>
              <a:moveTo>
                <a:pt x="867940" y="0"/>
              </a:moveTo>
              <a:lnTo>
                <a:pt x="867940" y="110931"/>
              </a:lnTo>
              <a:lnTo>
                <a:pt x="0" y="110931"/>
              </a:lnTo>
              <a:lnTo>
                <a:pt x="0" y="22186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93736-1BB1-4F3D-BF6E-6D3CACC83F5C}">
      <dsp:nvSpPr>
        <dsp:cNvPr id="0" name=""/>
        <dsp:cNvSpPr/>
      </dsp:nvSpPr>
      <dsp:spPr>
        <a:xfrm>
          <a:off x="2884716" y="1001205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>
              <a:latin typeface="Arial" pitchFamily="34" charset="0"/>
              <a:cs typeface="Arial" pitchFamily="34" charset="0"/>
            </a:rPr>
            <a:t>Program Quality</a:t>
          </a:r>
        </a:p>
      </dsp:txBody>
      <dsp:txXfrm>
        <a:off x="2884716" y="1001205"/>
        <a:ext cx="1486285" cy="642171"/>
      </dsp:txXfrm>
    </dsp:sp>
    <dsp:sp modelId="{BC66E3E5-EE23-4EAD-A4C5-D0E2C768B9CC}">
      <dsp:nvSpPr>
        <dsp:cNvPr id="0" name=""/>
        <dsp:cNvSpPr/>
      </dsp:nvSpPr>
      <dsp:spPr>
        <a:xfrm>
          <a:off x="3582139" y="1643376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A22C2-DD96-4460-9584-33A7122B5C6F}">
      <dsp:nvSpPr>
        <dsp:cNvPr id="0" name=""/>
        <dsp:cNvSpPr/>
      </dsp:nvSpPr>
      <dsp:spPr>
        <a:xfrm>
          <a:off x="2897836" y="1865239"/>
          <a:ext cx="1460044" cy="664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Candidate Performance</a:t>
          </a:r>
        </a:p>
      </dsp:txBody>
      <dsp:txXfrm>
        <a:off x="2897836" y="1865239"/>
        <a:ext cx="1460044" cy="664546"/>
      </dsp:txXfrm>
    </dsp:sp>
    <dsp:sp modelId="{3ADED183-6451-4C71-87E6-97010D0DD1FE}">
      <dsp:nvSpPr>
        <dsp:cNvPr id="0" name=""/>
        <dsp:cNvSpPr/>
      </dsp:nvSpPr>
      <dsp:spPr>
        <a:xfrm>
          <a:off x="3582139" y="2529786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6B7CAC-4EDC-450F-9FF6-90203F459950}">
      <dsp:nvSpPr>
        <dsp:cNvPr id="0" name=""/>
        <dsp:cNvSpPr/>
      </dsp:nvSpPr>
      <dsp:spPr>
        <a:xfrm>
          <a:off x="2884716" y="2751649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Curriculum</a:t>
          </a:r>
        </a:p>
      </dsp:txBody>
      <dsp:txXfrm>
        <a:off x="2884716" y="2751649"/>
        <a:ext cx="1486285" cy="642171"/>
      </dsp:txXfrm>
    </dsp:sp>
    <dsp:sp modelId="{F6AC6FCE-2253-4436-A9BF-070BF06B6D84}">
      <dsp:nvSpPr>
        <dsp:cNvPr id="0" name=""/>
        <dsp:cNvSpPr/>
      </dsp:nvSpPr>
      <dsp:spPr>
        <a:xfrm>
          <a:off x="3582139" y="3393820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EF326-04A3-4A01-A586-EE727BEC9FE0}">
      <dsp:nvSpPr>
        <dsp:cNvPr id="0" name=""/>
        <dsp:cNvSpPr/>
      </dsp:nvSpPr>
      <dsp:spPr>
        <a:xfrm>
          <a:off x="2884716" y="3615683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>
              <a:latin typeface="Arial" pitchFamily="34" charset="0"/>
              <a:cs typeface="Arial" pitchFamily="34" charset="0"/>
            </a:rPr>
            <a:t>Field Experiences</a:t>
          </a:r>
          <a:br>
            <a:rPr lang="en-US" sz="800" b="0" kern="1200">
              <a:latin typeface="Arial" pitchFamily="34" charset="0"/>
              <a:cs typeface="Arial" pitchFamily="34" charset="0"/>
            </a:rPr>
          </a:br>
          <a:r>
            <a:rPr lang="en-US" sz="800" b="0" i="1" kern="1200">
              <a:latin typeface="Arial" pitchFamily="34" charset="0"/>
              <a:cs typeface="Arial" pitchFamily="34" charset="0"/>
            </a:rPr>
            <a:t>Quality &amp; Diversity</a:t>
          </a:r>
        </a:p>
      </dsp:txBody>
      <dsp:txXfrm>
        <a:off x="2884716" y="3615683"/>
        <a:ext cx="1486285" cy="642171"/>
      </dsp:txXfrm>
    </dsp:sp>
    <dsp:sp modelId="{6EEE4EA6-DC95-4881-9EE4-04A4849FFA16}">
      <dsp:nvSpPr>
        <dsp:cNvPr id="0" name=""/>
        <dsp:cNvSpPr/>
      </dsp:nvSpPr>
      <dsp:spPr>
        <a:xfrm>
          <a:off x="3582139" y="4257855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40F981-68E5-4BDC-88DD-1585A0680839}">
      <dsp:nvSpPr>
        <dsp:cNvPr id="0" name=""/>
        <dsp:cNvSpPr/>
      </dsp:nvSpPr>
      <dsp:spPr>
        <a:xfrm>
          <a:off x="2884716" y="4479718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>
              <a:latin typeface="Arial" pitchFamily="34" charset="0"/>
              <a:cs typeface="Arial" pitchFamily="34" charset="0"/>
            </a:rPr>
            <a:t>Enrollment</a:t>
          </a:r>
          <a:br>
            <a:rPr lang="en-US" sz="800" b="0" kern="1200">
              <a:latin typeface="Arial" pitchFamily="34" charset="0"/>
              <a:cs typeface="Arial" pitchFamily="34" charset="0"/>
            </a:rPr>
          </a:br>
          <a:r>
            <a:rPr lang="en-US" sz="800" b="0" i="1" kern="1200">
              <a:latin typeface="Arial" pitchFamily="34" charset="0"/>
              <a:cs typeface="Arial" pitchFamily="34" charset="0"/>
            </a:rPr>
            <a:t>Trends &amp; Diversity</a:t>
          </a:r>
        </a:p>
      </dsp:txBody>
      <dsp:txXfrm>
        <a:off x="2884716" y="4479718"/>
        <a:ext cx="1486285" cy="642171"/>
      </dsp:txXfrm>
    </dsp:sp>
    <dsp:sp modelId="{D193F711-F742-4C0C-925E-6D3A4B143B94}">
      <dsp:nvSpPr>
        <dsp:cNvPr id="0" name=""/>
        <dsp:cNvSpPr/>
      </dsp:nvSpPr>
      <dsp:spPr>
        <a:xfrm>
          <a:off x="3582139" y="5121889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9B7B9-17C5-4846-A25B-46E0751856EB}">
      <dsp:nvSpPr>
        <dsp:cNvPr id="0" name=""/>
        <dsp:cNvSpPr/>
      </dsp:nvSpPr>
      <dsp:spPr>
        <a:xfrm>
          <a:off x="2884716" y="5343752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Candidate Suppport Services</a:t>
          </a:r>
          <a:br>
            <a:rPr lang="en-US" sz="800" kern="1200">
              <a:latin typeface="Arial" pitchFamily="34" charset="0"/>
              <a:cs typeface="Arial" pitchFamily="34" charset="0"/>
            </a:rPr>
          </a:br>
          <a:r>
            <a:rPr lang="en-US" sz="800" i="1" kern="1200">
              <a:latin typeface="Arial" pitchFamily="34" charset="0"/>
              <a:cs typeface="Arial" pitchFamily="34" charset="0"/>
            </a:rPr>
            <a:t>Advisement, Library, Technology, Career Placement Services</a:t>
          </a:r>
        </a:p>
      </dsp:txBody>
      <dsp:txXfrm>
        <a:off x="2884716" y="5343752"/>
        <a:ext cx="1486285" cy="642171"/>
      </dsp:txXfrm>
    </dsp:sp>
    <dsp:sp modelId="{310D013D-4B9A-4DF7-AC70-134CCE8C8D2A}">
      <dsp:nvSpPr>
        <dsp:cNvPr id="0" name=""/>
        <dsp:cNvSpPr/>
      </dsp:nvSpPr>
      <dsp:spPr>
        <a:xfrm>
          <a:off x="4495800" y="779342"/>
          <a:ext cx="867940" cy="221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31"/>
              </a:lnTo>
              <a:lnTo>
                <a:pt x="867940" y="110931"/>
              </a:lnTo>
              <a:lnTo>
                <a:pt x="867940" y="22186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94748-41CF-4B58-8564-B6A96CF5AAE5}">
      <dsp:nvSpPr>
        <dsp:cNvPr id="0" name=""/>
        <dsp:cNvSpPr/>
      </dsp:nvSpPr>
      <dsp:spPr>
        <a:xfrm>
          <a:off x="4620597" y="1001205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>
              <a:latin typeface="Arial" pitchFamily="34" charset="0"/>
              <a:cs typeface="Arial" pitchFamily="34" charset="0"/>
            </a:rPr>
            <a:t>Unit Operations</a:t>
          </a:r>
        </a:p>
      </dsp:txBody>
      <dsp:txXfrm>
        <a:off x="4620597" y="1001205"/>
        <a:ext cx="1486285" cy="642171"/>
      </dsp:txXfrm>
    </dsp:sp>
    <dsp:sp modelId="{A05FCA8D-257E-4F6A-B204-FF9330ADF183}">
      <dsp:nvSpPr>
        <dsp:cNvPr id="0" name=""/>
        <dsp:cNvSpPr/>
      </dsp:nvSpPr>
      <dsp:spPr>
        <a:xfrm>
          <a:off x="5318020" y="1643376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7103B-7443-4975-A485-6CC9D0238E7A}">
      <dsp:nvSpPr>
        <dsp:cNvPr id="0" name=""/>
        <dsp:cNvSpPr/>
      </dsp:nvSpPr>
      <dsp:spPr>
        <a:xfrm>
          <a:off x="4630810" y="1865239"/>
          <a:ext cx="1465860" cy="640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Program Quality</a:t>
          </a:r>
        </a:p>
      </dsp:txBody>
      <dsp:txXfrm>
        <a:off x="4630810" y="1865239"/>
        <a:ext cx="1465860" cy="640729"/>
      </dsp:txXfrm>
    </dsp:sp>
    <dsp:sp modelId="{F01A1B15-086A-4431-A50A-3A964E8DA424}">
      <dsp:nvSpPr>
        <dsp:cNvPr id="0" name=""/>
        <dsp:cNvSpPr/>
      </dsp:nvSpPr>
      <dsp:spPr>
        <a:xfrm>
          <a:off x="5318020" y="2505969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52AC5-95C6-4A45-8335-D112B1D3D611}">
      <dsp:nvSpPr>
        <dsp:cNvPr id="0" name=""/>
        <dsp:cNvSpPr/>
      </dsp:nvSpPr>
      <dsp:spPr>
        <a:xfrm>
          <a:off x="4635074" y="2727832"/>
          <a:ext cx="1457332" cy="6738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Faculty Performance</a:t>
          </a:r>
        </a:p>
      </dsp:txBody>
      <dsp:txXfrm>
        <a:off x="4635074" y="2727832"/>
        <a:ext cx="1457332" cy="673831"/>
      </dsp:txXfrm>
    </dsp:sp>
    <dsp:sp modelId="{2FB51A75-DE7D-4315-8601-9C20BEAA7A43}">
      <dsp:nvSpPr>
        <dsp:cNvPr id="0" name=""/>
        <dsp:cNvSpPr/>
      </dsp:nvSpPr>
      <dsp:spPr>
        <a:xfrm>
          <a:off x="5318020" y="3401663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C9128-EDDB-420A-A793-D3402AEE2262}">
      <dsp:nvSpPr>
        <dsp:cNvPr id="0" name=""/>
        <dsp:cNvSpPr/>
      </dsp:nvSpPr>
      <dsp:spPr>
        <a:xfrm>
          <a:off x="4620597" y="3623526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>
              <a:latin typeface="Arial" pitchFamily="34" charset="0"/>
              <a:cs typeface="Arial" pitchFamily="34" charset="0"/>
            </a:rPr>
            <a:t>Governance </a:t>
          </a:r>
          <a:br>
            <a:rPr lang="en-US" sz="800" b="0" kern="1200">
              <a:latin typeface="Arial" pitchFamily="34" charset="0"/>
              <a:cs typeface="Arial" pitchFamily="34" charset="0"/>
            </a:rPr>
          </a:br>
          <a:r>
            <a:rPr lang="en-US" sz="800" b="0" i="1" kern="1200">
              <a:latin typeface="Arial" pitchFamily="34" charset="0"/>
              <a:cs typeface="Arial" pitchFamily="34" charset="0"/>
            </a:rPr>
            <a:t>Leadership &amp; Structures</a:t>
          </a:r>
        </a:p>
      </dsp:txBody>
      <dsp:txXfrm>
        <a:off x="4620597" y="3623526"/>
        <a:ext cx="1486285" cy="642171"/>
      </dsp:txXfrm>
    </dsp:sp>
    <dsp:sp modelId="{7B6AD62E-425E-4D18-9292-585434BB3A41}">
      <dsp:nvSpPr>
        <dsp:cNvPr id="0" name=""/>
        <dsp:cNvSpPr/>
      </dsp:nvSpPr>
      <dsp:spPr>
        <a:xfrm>
          <a:off x="5318020" y="4265698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FCC82E-B80F-4AFC-B56E-994C28E2CAF7}">
      <dsp:nvSpPr>
        <dsp:cNvPr id="0" name=""/>
        <dsp:cNvSpPr/>
      </dsp:nvSpPr>
      <dsp:spPr>
        <a:xfrm>
          <a:off x="4620597" y="4487561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Policies &amp; Procedures</a:t>
          </a:r>
        </a:p>
      </dsp:txBody>
      <dsp:txXfrm>
        <a:off x="4620597" y="4487561"/>
        <a:ext cx="1486285" cy="642171"/>
      </dsp:txXfrm>
    </dsp:sp>
    <dsp:sp modelId="{F855CD0F-9252-4DDD-B8F8-AC24CB3E54D2}">
      <dsp:nvSpPr>
        <dsp:cNvPr id="0" name=""/>
        <dsp:cNvSpPr/>
      </dsp:nvSpPr>
      <dsp:spPr>
        <a:xfrm>
          <a:off x="5318020" y="5129732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6F50F-99AF-463A-9ED9-9E9ECA608349}">
      <dsp:nvSpPr>
        <dsp:cNvPr id="0" name=""/>
        <dsp:cNvSpPr/>
      </dsp:nvSpPr>
      <dsp:spPr>
        <a:xfrm>
          <a:off x="4620597" y="5351595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Budget Allocations </a:t>
          </a:r>
          <a:br>
            <a:rPr lang="en-US" sz="800" kern="1200">
              <a:latin typeface="Arial" pitchFamily="34" charset="0"/>
              <a:cs typeface="Arial" pitchFamily="34" charset="0"/>
            </a:rPr>
          </a:br>
          <a:r>
            <a:rPr lang="en-US" sz="800" kern="1200">
              <a:latin typeface="Arial" pitchFamily="34" charset="0"/>
              <a:cs typeface="Arial" pitchFamily="34" charset="0"/>
            </a:rPr>
            <a:t>&amp; Expenditures</a:t>
          </a:r>
        </a:p>
      </dsp:txBody>
      <dsp:txXfrm>
        <a:off x="4620597" y="5351595"/>
        <a:ext cx="1486285" cy="642171"/>
      </dsp:txXfrm>
    </dsp:sp>
    <dsp:sp modelId="{882D28F6-128E-4729-B5F7-90E3426E3D6C}">
      <dsp:nvSpPr>
        <dsp:cNvPr id="0" name=""/>
        <dsp:cNvSpPr/>
      </dsp:nvSpPr>
      <dsp:spPr>
        <a:xfrm>
          <a:off x="5318020" y="5993767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E36BF-CEAF-421B-BAD7-DB27EA518B0F}">
      <dsp:nvSpPr>
        <dsp:cNvPr id="0" name=""/>
        <dsp:cNvSpPr/>
      </dsp:nvSpPr>
      <dsp:spPr>
        <a:xfrm>
          <a:off x="4620597" y="6215630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Facilities</a:t>
          </a:r>
        </a:p>
      </dsp:txBody>
      <dsp:txXfrm>
        <a:off x="4620597" y="6215630"/>
        <a:ext cx="1486285" cy="642171"/>
      </dsp:txXfrm>
    </dsp:sp>
    <dsp:sp modelId="{2BC9D590-2555-4917-A57A-51C22227D753}">
      <dsp:nvSpPr>
        <dsp:cNvPr id="0" name=""/>
        <dsp:cNvSpPr/>
      </dsp:nvSpPr>
      <dsp:spPr>
        <a:xfrm>
          <a:off x="4495800" y="779342"/>
          <a:ext cx="2603822" cy="221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31"/>
              </a:lnTo>
              <a:lnTo>
                <a:pt x="2603822" y="110931"/>
              </a:lnTo>
              <a:lnTo>
                <a:pt x="2603822" y="22186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E8FE6B-F40B-465C-B1B5-4645A199D5CA}">
      <dsp:nvSpPr>
        <dsp:cNvPr id="0" name=""/>
        <dsp:cNvSpPr/>
      </dsp:nvSpPr>
      <dsp:spPr>
        <a:xfrm>
          <a:off x="6356479" y="1001205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>
              <a:latin typeface="Arial" pitchFamily="34" charset="0"/>
              <a:cs typeface="Arial" pitchFamily="34" charset="0"/>
            </a:rPr>
            <a:t>Faculty Performance</a:t>
          </a:r>
        </a:p>
      </dsp:txBody>
      <dsp:txXfrm>
        <a:off x="6356479" y="1001205"/>
        <a:ext cx="1486285" cy="642171"/>
      </dsp:txXfrm>
    </dsp:sp>
    <dsp:sp modelId="{3A0B513E-4F3E-4DEC-B914-CA8CC6B40A4A}">
      <dsp:nvSpPr>
        <dsp:cNvPr id="0" name=""/>
        <dsp:cNvSpPr/>
      </dsp:nvSpPr>
      <dsp:spPr>
        <a:xfrm>
          <a:off x="7053902" y="1643376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FE018-1789-446A-AB2F-1ACDDBD3110A}">
      <dsp:nvSpPr>
        <dsp:cNvPr id="0" name=""/>
        <dsp:cNvSpPr/>
      </dsp:nvSpPr>
      <dsp:spPr>
        <a:xfrm>
          <a:off x="6356479" y="1865239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>
              <a:latin typeface="Arial" pitchFamily="34" charset="0"/>
              <a:cs typeface="Arial" pitchFamily="34" charset="0"/>
            </a:rPr>
            <a:t>Qualifications</a:t>
          </a:r>
          <a:br>
            <a:rPr lang="en-US" sz="800" b="0" kern="1200">
              <a:latin typeface="Arial" pitchFamily="34" charset="0"/>
              <a:cs typeface="Arial" pitchFamily="34" charset="0"/>
            </a:rPr>
          </a:br>
          <a:r>
            <a:rPr lang="en-US" sz="800" b="0" i="1" kern="1200">
              <a:latin typeface="Arial" pitchFamily="34" charset="0"/>
              <a:cs typeface="Arial" pitchFamily="34" charset="0"/>
            </a:rPr>
            <a:t>Preparation, Professional Development,</a:t>
          </a:r>
          <a:br>
            <a:rPr lang="en-US" sz="800" b="0" i="1" kern="1200">
              <a:latin typeface="Arial" pitchFamily="34" charset="0"/>
              <a:cs typeface="Arial" pitchFamily="34" charset="0"/>
            </a:rPr>
          </a:br>
          <a:r>
            <a:rPr lang="en-US" sz="800" b="0" i="1" kern="1200">
              <a:latin typeface="Arial" pitchFamily="34" charset="0"/>
              <a:cs typeface="Arial" pitchFamily="34" charset="0"/>
            </a:rPr>
            <a:t> &amp; Experience</a:t>
          </a:r>
        </a:p>
      </dsp:txBody>
      <dsp:txXfrm>
        <a:off x="6356479" y="1865239"/>
        <a:ext cx="1486285" cy="642171"/>
      </dsp:txXfrm>
    </dsp:sp>
    <dsp:sp modelId="{8DD6FE5B-E724-4084-BE41-E09B1FB4470E}">
      <dsp:nvSpPr>
        <dsp:cNvPr id="0" name=""/>
        <dsp:cNvSpPr/>
      </dsp:nvSpPr>
      <dsp:spPr>
        <a:xfrm>
          <a:off x="7053902" y="2507411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32BEE-7D5E-42E2-8088-106DB93BB4B3}">
      <dsp:nvSpPr>
        <dsp:cNvPr id="0" name=""/>
        <dsp:cNvSpPr/>
      </dsp:nvSpPr>
      <dsp:spPr>
        <a:xfrm>
          <a:off x="6356479" y="2729274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Performance</a:t>
          </a:r>
          <a:br>
            <a:rPr lang="en-US" sz="800" kern="1200">
              <a:latin typeface="Arial" pitchFamily="34" charset="0"/>
              <a:cs typeface="Arial" pitchFamily="34" charset="0"/>
            </a:rPr>
          </a:br>
          <a:r>
            <a:rPr lang="en-US" sz="800" i="1" kern="1200">
              <a:latin typeface="Arial" pitchFamily="34" charset="0"/>
              <a:cs typeface="Arial" pitchFamily="34" charset="0"/>
            </a:rPr>
            <a:t>Teaching,Scholarship,</a:t>
          </a:r>
          <a:br>
            <a:rPr lang="en-US" sz="800" i="1" kern="1200">
              <a:latin typeface="Arial" pitchFamily="34" charset="0"/>
              <a:cs typeface="Arial" pitchFamily="34" charset="0"/>
            </a:rPr>
          </a:br>
          <a:r>
            <a:rPr lang="en-US" sz="800" i="1" kern="1200">
              <a:latin typeface="Arial" pitchFamily="34" charset="0"/>
              <a:cs typeface="Arial" pitchFamily="34" charset="0"/>
            </a:rPr>
            <a:t> &amp; Service</a:t>
          </a:r>
        </a:p>
      </dsp:txBody>
      <dsp:txXfrm>
        <a:off x="6356479" y="2729274"/>
        <a:ext cx="1486285" cy="642171"/>
      </dsp:txXfrm>
    </dsp:sp>
    <dsp:sp modelId="{C57100D5-9FB9-47CE-B26D-BD18EF49CDF0}">
      <dsp:nvSpPr>
        <dsp:cNvPr id="0" name=""/>
        <dsp:cNvSpPr/>
      </dsp:nvSpPr>
      <dsp:spPr>
        <a:xfrm>
          <a:off x="7053902" y="3371445"/>
          <a:ext cx="91440" cy="22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863"/>
              </a:lnTo>
            </a:path>
          </a:pathLst>
        </a:custGeom>
        <a:noFill/>
        <a:ln w="254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1547FB-1FAF-4AEC-96F8-DF465F033ACF}">
      <dsp:nvSpPr>
        <dsp:cNvPr id="0" name=""/>
        <dsp:cNvSpPr/>
      </dsp:nvSpPr>
      <dsp:spPr>
        <a:xfrm>
          <a:off x="6356479" y="3593308"/>
          <a:ext cx="1486285" cy="6421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5">
                <a:alpha val="90000"/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latin typeface="Arial" pitchFamily="34" charset="0"/>
              <a:cs typeface="Arial" pitchFamily="34" charset="0"/>
            </a:rPr>
            <a:t>Workload</a:t>
          </a:r>
        </a:p>
      </dsp:txBody>
      <dsp:txXfrm>
        <a:off x="6356479" y="3593308"/>
        <a:ext cx="1486285" cy="642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</cdr:x>
      <cdr:y>0.16667</cdr:y>
    </cdr:from>
    <cdr:to>
      <cdr:x>0.98333</cdr:x>
      <cdr:y>0.38889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15200" y="1143000"/>
          <a:ext cx="1676400" cy="152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 smtClean="0"/>
            <a:t>Alumni Survey</a:t>
          </a:r>
        </a:p>
        <a:p xmlns:a="http://schemas.openxmlformats.org/drawingml/2006/main">
          <a:pPr algn="ctr"/>
          <a:r>
            <a:rPr lang="en-US" sz="1800" dirty="0" smtClean="0"/>
            <a:t>2004-2005 &amp; </a:t>
          </a:r>
        </a:p>
        <a:p xmlns:a="http://schemas.openxmlformats.org/drawingml/2006/main">
          <a:pPr algn="ctr"/>
          <a:r>
            <a:rPr lang="en-US" sz="1800" dirty="0" smtClean="0"/>
            <a:t>2006-2007 combined</a:t>
          </a:r>
          <a:endParaRPr lang="en-US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97D0-03CC-4083-AF0E-A71A15D72668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27F8D-F7D1-4726-8539-81A3B3553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507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EDRM505 = research methods and</a:t>
            </a:r>
            <a:r>
              <a:rPr lang="en-US" baseline="0" dirty="0" smtClean="0"/>
              <a:t> stats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27F8D-F7D1-4726-8539-81A3B355365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MDE = Michigan</a:t>
            </a:r>
            <a:r>
              <a:rPr lang="en-US" baseline="0" dirty="0" smtClean="0"/>
              <a:t> Department </a:t>
            </a:r>
            <a:r>
              <a:rPr lang="en-US" baseline="0" smtClean="0"/>
              <a:t>of Education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27F8D-F7D1-4726-8539-81A3B355365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E3AAF8-CED2-4B2E-A66A-164F4E0BB6DE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F92A9E-CFA2-4579-984A-74A8510F54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drews.edu/se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2010 Assessment report</a:t>
            </a:r>
            <a:br>
              <a:rPr lang="en-US" dirty="0" smtClean="0"/>
            </a:br>
            <a:r>
              <a:rPr lang="en-US" sz="2400" dirty="0" smtClean="0"/>
              <a:t>Teacher Education Council 	 </a:t>
            </a:r>
            <a:br>
              <a:rPr lang="en-US" sz="2400" dirty="0" smtClean="0"/>
            </a:br>
            <a:r>
              <a:rPr lang="en-US" sz="2400" dirty="0" smtClean="0"/>
              <a:t>November 2, 2010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Andrews University School of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Completion 2009-2010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68475"/>
            <a:ext cx="8686800" cy="4403725"/>
          </a:xfrm>
        </p:spPr>
        <p:txBody>
          <a:bodyPr/>
          <a:lstStyle/>
          <a:p>
            <a:r>
              <a:rPr lang="en-US" dirty="0" smtClean="0"/>
              <a:t>Number completing student teaching = 27</a:t>
            </a:r>
          </a:p>
          <a:p>
            <a:r>
              <a:rPr lang="en-US" dirty="0" smtClean="0"/>
              <a:t>Program completion rate (6 yrs) = 90%</a:t>
            </a:r>
          </a:p>
          <a:p>
            <a:r>
              <a:rPr lang="en-US" dirty="0" smtClean="0"/>
              <a:t>Number of program completers = 27</a:t>
            </a:r>
          </a:p>
          <a:p>
            <a:pPr lvl="1"/>
            <a:r>
              <a:rPr lang="en-US" dirty="0" smtClean="0"/>
              <a:t>Percent minority candidates = 41%</a:t>
            </a:r>
          </a:p>
          <a:p>
            <a:pPr lvl="1"/>
            <a:r>
              <a:rPr lang="en-US" dirty="0" smtClean="0"/>
              <a:t>Percent in high need areas = 52%</a:t>
            </a:r>
          </a:p>
          <a:p>
            <a:pPr lvl="1">
              <a:buNone/>
            </a:pPr>
            <a:r>
              <a:rPr lang="en-US" dirty="0" smtClean="0"/>
              <a:t>   (math, sciences, world languages)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Michigan test for Teacher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327525"/>
          </a:xfrm>
        </p:spPr>
        <p:txBody>
          <a:bodyPr/>
          <a:lstStyle/>
          <a:p>
            <a:r>
              <a:rPr lang="en-US" dirty="0" smtClean="0"/>
              <a:t>Basic Skills</a:t>
            </a:r>
          </a:p>
          <a:p>
            <a:pPr lvl="1"/>
            <a:r>
              <a:rPr lang="en-US" dirty="0" smtClean="0"/>
              <a:t>22 candidates</a:t>
            </a:r>
          </a:p>
          <a:p>
            <a:pPr lvl="1"/>
            <a:r>
              <a:rPr lang="en-US" dirty="0" smtClean="0"/>
              <a:t>100% pass rate vs. 91%  statewide</a:t>
            </a:r>
          </a:p>
          <a:p>
            <a:r>
              <a:rPr lang="en-US" dirty="0" smtClean="0"/>
              <a:t>Content Area Tests</a:t>
            </a:r>
          </a:p>
          <a:p>
            <a:pPr lvl="1"/>
            <a:r>
              <a:rPr lang="en-US" dirty="0" smtClean="0"/>
              <a:t>28 candidates</a:t>
            </a:r>
          </a:p>
          <a:p>
            <a:pPr lvl="1"/>
            <a:r>
              <a:rPr lang="en-US" dirty="0" smtClean="0"/>
              <a:t>96% pass rate vs. 85% statewide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 Course Grade summaries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399" y="1752600"/>
          <a:ext cx="7924801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1"/>
                <a:gridCol w="1744717"/>
                <a:gridCol w="191288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Content</a:t>
                      </a:r>
                      <a:r>
                        <a:rPr lang="en-US" baseline="0" dirty="0" smtClean="0"/>
                        <a:t>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/>
                        <a:t># </a:t>
                      </a:r>
                    </a:p>
                    <a:p>
                      <a:pPr algn="r"/>
                      <a:r>
                        <a:rPr lang="en-US" baseline="0" dirty="0" smtClean="0"/>
                        <a:t>(in all courses*)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% Satisfactory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C+ </a:t>
                      </a:r>
                      <a:r>
                        <a:rPr lang="en-US" dirty="0" smtClean="0"/>
                        <a:t>or above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Chemistry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History, Pol. Sci., Social Studies,</a:t>
                      </a:r>
                      <a:r>
                        <a:rPr lang="en-US" baseline="0" dirty="0" smtClean="0"/>
                        <a:t> Econ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 Languages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*# may include same students</a:t>
                      </a:r>
                      <a:r>
                        <a:rPr lang="en-US" sz="1600" baseline="0" dirty="0" smtClean="0"/>
                        <a:t> in multiple classes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Portfolio rubrics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886200"/>
                <a:gridCol w="1143000"/>
                <a:gridCol w="12954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% at Levels 3-5*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Mean*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Portfolio</a:t>
                      </a:r>
                      <a:r>
                        <a:rPr lang="en-US" baseline="0" dirty="0" smtClean="0"/>
                        <a:t> 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1 (worldview)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EDTE408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2 (growth &amp; change)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EDTE408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3 (groups, leadership, &amp; change)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</a:t>
                      </a:r>
                      <a:r>
                        <a:rPr lang="en-US" baseline="0" dirty="0" smtClean="0"/>
                        <a:t> 4 (communication &amp; technology)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5 (research &amp; evaluation)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6 (personal &amp; professional growth)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7 (content)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*Percentage and mean include all indicators on rubric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key rubrics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76398"/>
          <a:ext cx="86868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4267200"/>
                <a:gridCol w="1066800"/>
                <a:gridCol w="1295400"/>
                <a:gridCol w="914400"/>
              </a:tblGrid>
              <a:tr h="797847"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% at Levels 3-5*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Mean*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EDTE288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 Observation &amp; Interaction Matrix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Micro-teaching 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5.0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 Creation</a:t>
                      </a:r>
                      <a:r>
                        <a:rPr lang="en-US" baseline="0" dirty="0" smtClean="0"/>
                        <a:t>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Philosophy</a:t>
                      </a:r>
                      <a:r>
                        <a:rPr lang="en-US" baseline="0" dirty="0" smtClean="0"/>
                        <a:t> of 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Summative 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>
                  <a:txBody>
                    <a:bodyPr/>
                    <a:lstStyle/>
                    <a:p>
                      <a:r>
                        <a:rPr lang="en-US" dirty="0" smtClean="0"/>
                        <a:t>EDTE480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Classroom Management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</a:tr>
              <a:tr h="462244"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*Percentage and mean include all indicators on rubric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teaching rubrics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981200"/>
          <a:ext cx="86868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962400"/>
                <a:gridCol w="1219200"/>
                <a:gridCol w="1295400"/>
                <a:gridCol w="990600"/>
              </a:tblGrid>
              <a:tr h="964945"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% at Levels 3-5*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Mean*</a:t>
                      </a:r>
                      <a:endParaRPr lang="en-US" dirty="0"/>
                    </a:p>
                  </a:txBody>
                  <a:tcPr/>
                </a:tc>
              </a:tr>
              <a:tr h="559055">
                <a:tc>
                  <a:txBody>
                    <a:bodyPr/>
                    <a:lstStyle/>
                    <a:p>
                      <a:r>
                        <a:rPr lang="en-US" dirty="0" smtClean="0"/>
                        <a:t>EDTE487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 on K-12 Student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964945">
                <a:tc>
                  <a:txBody>
                    <a:bodyPr/>
                    <a:lstStyle/>
                    <a:p>
                      <a:r>
                        <a:rPr lang="en-US" dirty="0" smtClean="0"/>
                        <a:t>EDTE488/ 588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Teaching Summative Evaluation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</a:tr>
              <a:tr h="559055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*Percentage and mean include all indicators on rubric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78472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Educational &amp; Counseling Psychology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Summary of Program Assessments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4582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447800"/>
                <a:gridCol w="914400"/>
                <a:gridCol w="914400"/>
                <a:gridCol w="990600"/>
                <a:gridCol w="838200"/>
                <a:gridCol w="1066800"/>
                <a:gridCol w="914400"/>
              </a:tblGrid>
              <a:tr h="628227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 Enrolled</a:t>
                      </a:r>
                      <a:r>
                        <a:rPr lang="en-US" baseline="0" dirty="0" smtClean="0"/>
                        <a:t> 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PRAXIS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Comps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Portfolio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Intern.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National Exam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Dissert</a:t>
                      </a:r>
                      <a:endParaRPr lang="en-US" dirty="0"/>
                    </a:p>
                  </a:txBody>
                  <a:tcPr/>
                </a:tc>
              </a:tr>
              <a:tr h="628227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Counseling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1/1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1/1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628227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Psychology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4/4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4/5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</a:tr>
              <a:tr h="628227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Community</a:t>
                      </a:r>
                      <a:r>
                        <a:rPr lang="en-US" baseline="0" dirty="0" smtClean="0"/>
                        <a:t> Counseling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8/8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10/12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1/1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628227">
                <a:tc>
                  <a:txBody>
                    <a:bodyPr/>
                    <a:lstStyle/>
                    <a:p>
                      <a:r>
                        <a:rPr lang="en-US" dirty="0" smtClean="0"/>
                        <a:t>Counseling Psychology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897467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Educational</a:t>
                      </a:r>
                      <a:r>
                        <a:rPr lang="en-US" baseline="0" dirty="0" smtClean="0"/>
                        <a:t> Psychology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Masters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dirty="0" smtClean="0"/>
                        <a:t>9+22</a:t>
                      </a:r>
                    </a:p>
                    <a:p>
                      <a:pPr algn="r"/>
                      <a:r>
                        <a:rPr lang="en-US" sz="1500" dirty="0" err="1" smtClean="0"/>
                        <a:t>EdS</a:t>
                      </a:r>
                      <a:r>
                        <a:rPr lang="en-US" sz="1500" dirty="0" smtClean="0"/>
                        <a:t>        </a:t>
                      </a:r>
                      <a:r>
                        <a:rPr lang="en-US" dirty="0" smtClean="0"/>
                        <a:t> 7</a:t>
                      </a:r>
                    </a:p>
                    <a:p>
                      <a:pPr algn="r"/>
                      <a:r>
                        <a:rPr lang="en-US" sz="1500" dirty="0" smtClean="0"/>
                        <a:t>Doctoral      </a:t>
                      </a:r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</a:t>
                      </a:r>
                      <a:r>
                        <a:rPr lang="en-US" baseline="0" dirty="0" smtClean="0"/>
                        <a:t>/50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1/1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Sample of program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/>
          </a:bodyPr>
          <a:lstStyle/>
          <a:p>
            <a:r>
              <a:rPr lang="en-US" dirty="0" smtClean="0"/>
              <a:t>Cohort admission</a:t>
            </a:r>
          </a:p>
          <a:p>
            <a:r>
              <a:rPr lang="en-US" dirty="0" smtClean="0"/>
              <a:t>Additional instruction in weak areas</a:t>
            </a:r>
          </a:p>
          <a:p>
            <a:r>
              <a:rPr lang="en-US" dirty="0" smtClean="0"/>
              <a:t>Brown Bag Lunch and Learn </a:t>
            </a:r>
          </a:p>
          <a:p>
            <a:r>
              <a:rPr lang="en-US" dirty="0" smtClean="0"/>
              <a:t>Revised comprehensive exams</a:t>
            </a:r>
          </a:p>
          <a:p>
            <a:r>
              <a:rPr lang="en-US" dirty="0" smtClean="0"/>
              <a:t>Review sessions</a:t>
            </a:r>
          </a:p>
          <a:p>
            <a:r>
              <a:rPr lang="en-US" dirty="0" smtClean="0"/>
              <a:t>New CACREP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plans for improvement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25132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Need better recruiting</a:t>
            </a:r>
          </a:p>
          <a:p>
            <a:r>
              <a:rPr lang="en-US" dirty="0" smtClean="0"/>
              <a:t>Prepare self-study for CACREP visit in 2011</a:t>
            </a:r>
          </a:p>
          <a:p>
            <a:r>
              <a:rPr lang="en-US" dirty="0" smtClean="0"/>
              <a:t>Community Counseling (48 credits) to become Clinical Mental Health Counseling (60 credits)</a:t>
            </a:r>
          </a:p>
          <a:p>
            <a:r>
              <a:rPr lang="en-US" dirty="0" smtClean="0"/>
              <a:t>Develop Culture, Trauma, and Resiliency Research Center</a:t>
            </a:r>
          </a:p>
          <a:p>
            <a:r>
              <a:rPr lang="en-US" dirty="0" smtClean="0"/>
              <a:t>Encourage students to participate in professional development &amp; professional organizations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SED Programs &amp; Enrollment 2009-2010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686800" cy="470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Teaching,</a:t>
                      </a:r>
                      <a:r>
                        <a:rPr lang="en-US" sz="2000" baseline="0" dirty="0" smtClean="0"/>
                        <a:t> Learning, &amp; Curriculum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Educational &amp; Counseling Psychology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Leadership &amp; Educational Administration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Teacher </a:t>
                      </a:r>
                      <a:r>
                        <a:rPr lang="en-US" sz="1800" dirty="0" err="1" smtClean="0"/>
                        <a:t>Education</a:t>
                      </a:r>
                      <a:r>
                        <a:rPr lang="en-US" sz="1800" baseline="30000" dirty="0" err="1" smtClean="0"/>
                        <a:t>a</a:t>
                      </a:r>
                      <a:r>
                        <a:rPr lang="en-US" sz="1800" baseline="30000" dirty="0" smtClean="0"/>
                        <a:t> </a:t>
                      </a:r>
                      <a:r>
                        <a:rPr lang="en-US" sz="1800" baseline="0" dirty="0" smtClean="0"/>
                        <a:t>(~150)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/>
                        <a:t>Elementary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dirty="0" smtClean="0"/>
                        <a:t>Secondary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dirty="0" smtClean="0"/>
                        <a:t>Curriculum</a:t>
                      </a:r>
                      <a:r>
                        <a:rPr lang="en-US" sz="1800" baseline="0" dirty="0" smtClean="0"/>
                        <a:t> &amp; </a:t>
                      </a:r>
                      <a:r>
                        <a:rPr lang="en-US" sz="1800" baseline="0" dirty="0" err="1" smtClean="0"/>
                        <a:t>Instruction</a:t>
                      </a:r>
                      <a:r>
                        <a:rPr lang="en-US" sz="1800" baseline="30000" dirty="0" err="1" smtClean="0"/>
                        <a:t>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School </a:t>
                      </a:r>
                      <a:r>
                        <a:rPr lang="en-US" sz="1800" dirty="0" err="1" smtClean="0"/>
                        <a:t>Counseling</a:t>
                      </a:r>
                      <a:r>
                        <a:rPr lang="en-US" sz="1800" baseline="30000" dirty="0" err="1" smtClean="0"/>
                        <a:t>b</a:t>
                      </a:r>
                      <a:r>
                        <a:rPr lang="en-US" sz="1800" baseline="0" dirty="0" smtClean="0"/>
                        <a:t> (5)</a:t>
                      </a:r>
                      <a:endParaRPr lang="en-US" sz="180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School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Psychology</a:t>
                      </a:r>
                      <a:r>
                        <a:rPr lang="en-US" sz="1800" baseline="30000" dirty="0" err="1" smtClean="0"/>
                        <a:t>c</a:t>
                      </a:r>
                      <a:r>
                        <a:rPr lang="en-US" sz="1800" baseline="30000" dirty="0" smtClean="0"/>
                        <a:t> </a:t>
                      </a:r>
                      <a:r>
                        <a:rPr lang="en-US" sz="1800" baseline="0" dirty="0" smtClean="0"/>
                        <a:t>(21)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aseline="0" dirty="0" smtClean="0"/>
                        <a:t>Special </a:t>
                      </a:r>
                      <a:r>
                        <a:rPr lang="en-US" sz="1800" baseline="0" dirty="0" err="1" smtClean="0"/>
                        <a:t>Education</a:t>
                      </a:r>
                      <a:r>
                        <a:rPr lang="en-US" sz="1800" baseline="30000" dirty="0" err="1" smtClean="0"/>
                        <a:t>a</a:t>
                      </a:r>
                      <a:r>
                        <a:rPr lang="en-US" sz="1800" baseline="30000" dirty="0" smtClean="0"/>
                        <a:t> </a:t>
                      </a:r>
                      <a:r>
                        <a:rPr lang="en-US" sz="1800" baseline="0" dirty="0" smtClean="0"/>
                        <a:t>(1)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aseline="0" dirty="0" smtClean="0"/>
                        <a:t>Comm. </a:t>
                      </a:r>
                      <a:r>
                        <a:rPr lang="en-US" sz="1800" baseline="0" dirty="0" err="1" smtClean="0"/>
                        <a:t>Counseling</a:t>
                      </a:r>
                      <a:r>
                        <a:rPr lang="en-US" sz="1800" baseline="30000" dirty="0" err="1" smtClean="0"/>
                        <a:t>b</a:t>
                      </a:r>
                      <a:r>
                        <a:rPr lang="en-US" sz="1800" baseline="30000" dirty="0" smtClean="0"/>
                        <a:t> </a:t>
                      </a:r>
                      <a:r>
                        <a:rPr lang="en-US" sz="1800" baseline="0" dirty="0" smtClean="0"/>
                        <a:t>(20)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aseline="0" dirty="0" smtClean="0"/>
                        <a:t>Educational Psychology (27)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aseline="0" dirty="0" smtClean="0"/>
                        <a:t>Counseling Psychology 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K-12 Educ. </a:t>
                      </a:r>
                      <a:r>
                        <a:rPr lang="en-US" sz="1800" dirty="0" err="1" smtClean="0"/>
                        <a:t>Admin.</a:t>
                      </a:r>
                      <a:r>
                        <a:rPr lang="en-US" sz="1800" baseline="30000" dirty="0" err="1" smtClean="0"/>
                        <a:t>d</a:t>
                      </a:r>
                      <a:r>
                        <a:rPr lang="en-US" sz="1800" baseline="30000" dirty="0" smtClean="0"/>
                        <a:t>  </a:t>
                      </a:r>
                      <a:r>
                        <a:rPr lang="en-US" sz="1800" baseline="0" dirty="0" smtClean="0"/>
                        <a:t>(30)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Higher Educ. Admin. (32)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Leadership (118)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30000" dirty="0" err="1" smtClean="0"/>
                        <a:t>a</a:t>
                      </a:r>
                      <a:r>
                        <a:rPr lang="en-US" sz="1800" baseline="0" dirty="0" err="1" smtClean="0"/>
                        <a:t>NCATE</a:t>
                      </a:r>
                      <a:r>
                        <a:rPr lang="en-US" sz="1800" baseline="0" dirty="0" smtClean="0"/>
                        <a:t> and corresponding Specialized Professional Associations (SPAs)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30000" dirty="0" err="1" smtClean="0"/>
                        <a:t>b</a:t>
                      </a:r>
                      <a:r>
                        <a:rPr lang="en-US" sz="1800" baseline="0" dirty="0" err="1" smtClean="0"/>
                        <a:t>CACREP</a:t>
                      </a:r>
                      <a:endParaRPr lang="en-US" sz="1800" baseline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30000" dirty="0" err="1" smtClean="0"/>
                        <a:t>c</a:t>
                      </a:r>
                      <a:r>
                        <a:rPr lang="en-US" sz="1800" baseline="0" dirty="0" err="1" smtClean="0"/>
                        <a:t>NASP</a:t>
                      </a:r>
                      <a:r>
                        <a:rPr lang="en-US" sz="1800" baseline="0" dirty="0" smtClean="0"/>
                        <a:t> and NCATE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30000" dirty="0" err="1" smtClean="0"/>
                        <a:t>d</a:t>
                      </a:r>
                      <a:r>
                        <a:rPr lang="en-US" sz="1800" baseline="0" dirty="0" err="1" smtClean="0"/>
                        <a:t>NCATE</a:t>
                      </a:r>
                      <a:r>
                        <a:rPr lang="en-US" sz="1800" baseline="0" dirty="0" smtClean="0"/>
                        <a:t> and ELCC</a:t>
                      </a:r>
                      <a:endParaRPr lang="en-US" sz="18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78472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6000" b="1" dirty="0" smtClean="0"/>
          </a:p>
          <a:p>
            <a:pPr algn="ctr">
              <a:buNone/>
            </a:pPr>
            <a:r>
              <a:rPr lang="en-US" sz="6000" b="1" dirty="0" smtClean="0"/>
              <a:t>Leadership &amp; Educational Administration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Summary of Program Assessments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981200"/>
          <a:ext cx="86868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1295400"/>
                <a:gridCol w="1524000"/>
                <a:gridCol w="1676400"/>
                <a:gridCol w="1524000"/>
              </a:tblGrid>
              <a:tr h="780720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 enrolled 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Portfolio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Comps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Dissertation Defense</a:t>
                      </a:r>
                      <a:endParaRPr lang="en-US" dirty="0"/>
                    </a:p>
                  </a:txBody>
                  <a:tcPr/>
                </a:tc>
              </a:tr>
              <a:tr h="1115314">
                <a:tc>
                  <a:txBody>
                    <a:bodyPr/>
                    <a:lstStyle/>
                    <a:p>
                      <a:r>
                        <a:rPr lang="en-US" dirty="0" smtClean="0"/>
                        <a:t>K-12 Educational 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Masters: 2/2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Masters: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3/3</a:t>
                      </a:r>
                    </a:p>
                    <a:p>
                      <a:pPr algn="r"/>
                      <a:r>
                        <a:rPr lang="en-US" dirty="0" err="1" smtClean="0"/>
                        <a:t>EdS</a:t>
                      </a:r>
                      <a:r>
                        <a:rPr lang="en-US" dirty="0" smtClean="0"/>
                        <a:t>: 3/3</a:t>
                      </a:r>
                    </a:p>
                    <a:p>
                      <a:pPr algn="r"/>
                      <a:r>
                        <a:rPr lang="en-US" dirty="0" smtClean="0"/>
                        <a:t>Doctoral: 4/4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4/4</a:t>
                      </a:r>
                      <a:endParaRPr lang="en-US" dirty="0"/>
                    </a:p>
                  </a:txBody>
                  <a:tcPr/>
                </a:tc>
              </a:tr>
              <a:tr h="780720">
                <a:tc>
                  <a:txBody>
                    <a:bodyPr/>
                    <a:lstStyle/>
                    <a:p>
                      <a:r>
                        <a:rPr lang="en-US" dirty="0" smtClean="0"/>
                        <a:t>Higher</a:t>
                      </a:r>
                      <a:r>
                        <a:rPr lang="en-US" baseline="0" dirty="0" smtClean="0"/>
                        <a:t> Education 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Masters: 3/3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Doctoral:</a:t>
                      </a:r>
                      <a:r>
                        <a:rPr lang="en-US" baseline="0" dirty="0" smtClean="0"/>
                        <a:t> 3/3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</a:tr>
              <a:tr h="452323">
                <a:tc>
                  <a:txBody>
                    <a:bodyPr/>
                    <a:lstStyle/>
                    <a:p>
                      <a:r>
                        <a:rPr lang="en-US" dirty="0" smtClean="0"/>
                        <a:t>Leadership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*14/14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*15/15</a:t>
                      </a:r>
                      <a:endParaRPr lang="en-US" dirty="0"/>
                    </a:p>
                  </a:txBody>
                  <a:tcPr/>
                </a:tc>
              </a:tr>
              <a:tr h="452323"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* For 2009 calendar year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066800"/>
          </a:xfrm>
        </p:spPr>
        <p:txBody>
          <a:bodyPr>
            <a:noAutofit/>
          </a:bodyPr>
          <a:lstStyle/>
          <a:p>
            <a:r>
              <a:rPr lang="en-US" dirty="0" smtClean="0"/>
              <a:t>program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Required writing course</a:t>
            </a:r>
          </a:p>
          <a:p>
            <a:r>
              <a:rPr lang="en-US" dirty="0" smtClean="0"/>
              <a:t>K-12 newsletter</a:t>
            </a:r>
          </a:p>
          <a:p>
            <a:r>
              <a:rPr lang="en-US" dirty="0" smtClean="0"/>
              <a:t>EDRM505 required at beginning of research strand</a:t>
            </a:r>
          </a:p>
          <a:p>
            <a:r>
              <a:rPr lang="en-US" dirty="0" smtClean="0"/>
              <a:t>Annual review of candidate progress &amp; dispositions</a:t>
            </a:r>
          </a:p>
          <a:p>
            <a:r>
              <a:rPr lang="en-US" dirty="0" smtClean="0"/>
              <a:t>K-12 application to ELCC September 2010</a:t>
            </a:r>
          </a:p>
          <a:p>
            <a:r>
              <a:rPr lang="en-US" dirty="0" smtClean="0"/>
              <a:t>Presentation or publication of research required in Leadership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066800"/>
          </a:xfrm>
        </p:spPr>
        <p:txBody>
          <a:bodyPr>
            <a:noAutofit/>
          </a:bodyPr>
          <a:lstStyle/>
          <a:p>
            <a:r>
              <a:rPr lang="en-US" dirty="0" smtClean="0"/>
              <a:t>Plans for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Improve recruitment &amp; marketing</a:t>
            </a:r>
          </a:p>
          <a:p>
            <a:r>
              <a:rPr lang="en-US" dirty="0" smtClean="0"/>
              <a:t>Support for group processes</a:t>
            </a:r>
          </a:p>
          <a:p>
            <a:r>
              <a:rPr lang="en-US" dirty="0" smtClean="0"/>
              <a:t>Monitor research strand</a:t>
            </a:r>
          </a:p>
          <a:p>
            <a:r>
              <a:rPr lang="en-US" dirty="0" smtClean="0"/>
              <a:t>Student participation in professional development</a:t>
            </a:r>
          </a:p>
          <a:p>
            <a:r>
              <a:rPr lang="en-US" dirty="0" smtClean="0"/>
              <a:t>Advising process for online students</a:t>
            </a:r>
          </a:p>
          <a:p>
            <a:r>
              <a:rPr lang="en-US" dirty="0" smtClean="0"/>
              <a:t>Integrate better feedback into programs</a:t>
            </a:r>
          </a:p>
          <a:p>
            <a:r>
              <a:rPr lang="en-US" dirty="0" smtClean="0"/>
              <a:t>Reworking Higher Ed. website and other web modalities to better connect with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6000" b="1" dirty="0" smtClean="0"/>
          </a:p>
          <a:p>
            <a:pPr algn="ctr">
              <a:buNone/>
            </a:pPr>
            <a:r>
              <a:rPr lang="en-US" sz="6000" b="1" dirty="0" smtClean="0"/>
              <a:t>Faculty Assessment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Evaluations of SED Courses &amp;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14600"/>
            <a:ext cx="8686800" cy="3565525"/>
          </a:xfrm>
        </p:spPr>
        <p:txBody>
          <a:bodyPr/>
          <a:lstStyle/>
          <a:p>
            <a:r>
              <a:rPr lang="en-US" dirty="0" smtClean="0"/>
              <a:t>851 respondents</a:t>
            </a:r>
          </a:p>
          <a:p>
            <a:r>
              <a:rPr lang="en-US" dirty="0" smtClean="0"/>
              <a:t>5-pt </a:t>
            </a:r>
            <a:r>
              <a:rPr lang="en-US" dirty="0" err="1" smtClean="0"/>
              <a:t>Likert</a:t>
            </a:r>
            <a:r>
              <a:rPr lang="en-US" dirty="0" smtClean="0"/>
              <a:t> scale</a:t>
            </a:r>
          </a:p>
          <a:p>
            <a:pPr lvl="1"/>
            <a:r>
              <a:rPr lang="en-US" dirty="0" smtClean="0"/>
              <a:t>5 = strongly agree</a:t>
            </a:r>
          </a:p>
          <a:p>
            <a:pPr lvl="1"/>
            <a:r>
              <a:rPr lang="en-US" dirty="0" smtClean="0"/>
              <a:t>1 = strongly disagree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7013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6600"/>
                <a:gridCol w="914400"/>
                <a:gridCol w="1143000"/>
              </a:tblGrid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Selected Evaluation Statements (</a:t>
                      </a: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=851):  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Mean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 Dev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instructor was enthusiastic about the subject matter. 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4.6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0.639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64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instructor was respectful of all people and other points of view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4.5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0.827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85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 gained a good understanding of the concepts and principles taught in this course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0.807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course was organized to accomplish the course objectives.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0.946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Christian concepts were integrated into the course effectively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0.919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instructor motivated me to learn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4.2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0.982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course was challenging intellectually.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4.2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0.874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This course helped me to respect gender and cultural diversity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4.2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0.828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way this course was taught helped me to learn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4.1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1.025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This course helped me communicate effectively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4.1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0.896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This course helped me think clearly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4.1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0.936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85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Exams and other methods of evaluation were fair and accurate measures of my learning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4.0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1.083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My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overall rating of this instructor’s teaching effectiveness is: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4.1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1.177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8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My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overall rating of this course is: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4.0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1.049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55612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6000" b="1" dirty="0" smtClean="0"/>
          </a:p>
          <a:p>
            <a:pPr algn="ctr">
              <a:buNone/>
            </a:pPr>
            <a:r>
              <a:rPr lang="en-US" sz="6000" b="1" dirty="0" smtClean="0"/>
              <a:t>Unit Assessment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performance Score from MDE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800600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7259638" algn="l"/>
              </a:tabLst>
            </a:pPr>
            <a:r>
              <a:rPr lang="en-US" dirty="0" smtClean="0"/>
              <a:t>MTTC	       30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Teacher Exit Surveys	         5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Supervisor surveys	         5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Program completion rate	       10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Program review status	       10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Diversity	         5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High need content	         5</a:t>
            </a:r>
          </a:p>
          <a:p>
            <a:pPr>
              <a:tabLst>
                <a:tab pos="7259638" algn="l"/>
              </a:tabLst>
            </a:pPr>
            <a:r>
              <a:rPr lang="en-US" u="sng" dirty="0" smtClean="0"/>
              <a:t>Principal feedback received	      yes   </a:t>
            </a:r>
          </a:p>
          <a:p>
            <a:pPr>
              <a:tabLst>
                <a:tab pos="7259638" algn="l"/>
              </a:tabLst>
            </a:pPr>
            <a:r>
              <a:rPr lang="en-US" dirty="0" smtClean="0"/>
              <a:t>Total Score	70/70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 Alumni and Employer Surveys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251325"/>
          </a:xfrm>
        </p:spPr>
        <p:txBody>
          <a:bodyPr/>
          <a:lstStyle/>
          <a:p>
            <a:r>
              <a:rPr lang="en-US" dirty="0" smtClean="0"/>
              <a:t>Collected spring 2010</a:t>
            </a:r>
          </a:p>
          <a:p>
            <a:r>
              <a:rPr lang="en-US" dirty="0" smtClean="0"/>
              <a:t>2004-2005 and 2006-2007 graduates</a:t>
            </a:r>
          </a:p>
          <a:p>
            <a:r>
              <a:rPr lang="en-US" dirty="0" smtClean="0"/>
              <a:t>57 alumni, 30 employers</a:t>
            </a:r>
          </a:p>
          <a:p>
            <a:r>
              <a:rPr lang="en-US" dirty="0" smtClean="0"/>
              <a:t>Responses according to preparation received from AU SED</a:t>
            </a:r>
          </a:p>
          <a:p>
            <a:r>
              <a:rPr lang="en-US" dirty="0" smtClean="0"/>
              <a:t>Scale: 5=excellent, 4=very well, 3=satisfactory, 2=somewhat, 1=not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 Conceptual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Worldview</a:t>
            </a:r>
          </a:p>
          <a:p>
            <a:r>
              <a:rPr lang="en-US" dirty="0" smtClean="0"/>
              <a:t>Human Growth &amp; Change</a:t>
            </a:r>
          </a:p>
          <a:p>
            <a:r>
              <a:rPr lang="en-US" dirty="0" smtClean="0"/>
              <a:t>Groups, Leadership &amp; Change</a:t>
            </a:r>
          </a:p>
          <a:p>
            <a:r>
              <a:rPr lang="en-US" dirty="0" smtClean="0"/>
              <a:t>Communication &amp; Technology</a:t>
            </a:r>
          </a:p>
          <a:p>
            <a:r>
              <a:rPr lang="en-US" dirty="0" smtClean="0"/>
              <a:t>Research &amp; Evaluation</a:t>
            </a:r>
          </a:p>
          <a:p>
            <a:r>
              <a:rPr lang="en-US" dirty="0" smtClean="0"/>
              <a:t>Personal &amp; Professional Growth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10400" y="1219200"/>
            <a:ext cx="198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Alumni &amp; Employer Surveys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2004-2005 &amp; </a:t>
            </a:r>
          </a:p>
          <a:p>
            <a:pPr algn="ctr"/>
            <a:r>
              <a:rPr lang="en-US" dirty="0" smtClean="0"/>
              <a:t>2006-2007 combined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your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http://www.andrews.edu/sed/</a:t>
            </a:r>
            <a:r>
              <a:rPr lang="en-US" dirty="0" smtClean="0"/>
              <a:t> for: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SED Policy Handbook</a:t>
            </a:r>
          </a:p>
          <a:p>
            <a:r>
              <a:rPr lang="en-US" dirty="0" smtClean="0"/>
              <a:t>SED Assessment System</a:t>
            </a:r>
          </a:p>
          <a:p>
            <a:r>
              <a:rPr lang="en-US" dirty="0" smtClean="0"/>
              <a:t>2010 SED Annual Assessment Report</a:t>
            </a:r>
          </a:p>
          <a:p>
            <a:r>
              <a:rPr lang="en-US" dirty="0" smtClean="0"/>
              <a:t>PowerPoint of this presentation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i="1" dirty="0" smtClean="0"/>
              <a:t>Thank you for your role in the delivery of quality programs at Andrews University SED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 Dispositions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dirty="0" smtClean="0"/>
              <a:t>The SED graduate . . .</a:t>
            </a:r>
          </a:p>
          <a:p>
            <a:pPr lvl="0"/>
            <a:r>
              <a:rPr lang="en-US" dirty="0" smtClean="0"/>
              <a:t>Believes that all students can learn</a:t>
            </a:r>
          </a:p>
          <a:p>
            <a:pPr lvl="0"/>
            <a:r>
              <a:rPr lang="en-US" dirty="0" smtClean="0"/>
              <a:t>Is committed to service</a:t>
            </a:r>
          </a:p>
          <a:p>
            <a:pPr lvl="0"/>
            <a:r>
              <a:rPr lang="en-US" dirty="0" smtClean="0"/>
              <a:t>Values fairness</a:t>
            </a:r>
          </a:p>
          <a:p>
            <a:pPr lvl="0"/>
            <a:r>
              <a:rPr lang="en-US" dirty="0" smtClean="0"/>
              <a:t>Values personal and professional growth</a:t>
            </a:r>
          </a:p>
          <a:p>
            <a:pPr lvl="0"/>
            <a:r>
              <a:rPr lang="en-US" dirty="0" smtClean="0"/>
              <a:t>Is committed to inquiry</a:t>
            </a:r>
          </a:p>
          <a:p>
            <a:pPr lvl="0"/>
            <a:r>
              <a:rPr lang="en-US" dirty="0" smtClean="0"/>
              <a:t>Values respectful communication</a:t>
            </a:r>
          </a:p>
          <a:p>
            <a:pPr lvl="0"/>
            <a:r>
              <a:rPr lang="en-US" dirty="0" smtClean="0"/>
              <a:t>Recognizes personal leadership responsibility</a:t>
            </a:r>
          </a:p>
          <a:p>
            <a:pPr lvl="0"/>
            <a:r>
              <a:rPr lang="en-US" dirty="0" smtClean="0"/>
              <a:t>Values diversity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991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990600"/>
          </a:xfrm>
        </p:spPr>
        <p:txBody>
          <a:bodyPr/>
          <a:lstStyle/>
          <a:p>
            <a:pPr algn="ctr"/>
            <a:r>
              <a:rPr lang="en-US" dirty="0" smtClean="0"/>
              <a:t>SED Assessment Cycle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25000" t="18552" r="22756" b="3530"/>
          <a:stretch>
            <a:fillRect/>
          </a:stretch>
        </p:blipFill>
        <p:spPr bwMode="auto">
          <a:xfrm>
            <a:off x="1143000" y="1066801"/>
            <a:ext cx="6705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Assessments in 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Course grades</a:t>
            </a:r>
          </a:p>
          <a:p>
            <a:r>
              <a:rPr lang="en-US" dirty="0" smtClean="0"/>
              <a:t>Dispositions ratings</a:t>
            </a:r>
          </a:p>
          <a:p>
            <a:r>
              <a:rPr lang="en-US" dirty="0" smtClean="0"/>
              <a:t>Rubrics for key assignments</a:t>
            </a:r>
          </a:p>
          <a:p>
            <a:r>
              <a:rPr lang="en-US" dirty="0" smtClean="0"/>
              <a:t>Standardized tests (MTTC, PRAXIS)</a:t>
            </a:r>
          </a:p>
          <a:p>
            <a:r>
              <a:rPr lang="en-US" dirty="0" smtClean="0"/>
              <a:t>Comprehensive exams</a:t>
            </a:r>
          </a:p>
          <a:p>
            <a:r>
              <a:rPr lang="en-US" dirty="0" smtClean="0"/>
              <a:t>Portfolios</a:t>
            </a:r>
          </a:p>
          <a:p>
            <a:r>
              <a:rPr lang="en-US" dirty="0" smtClean="0"/>
              <a:t>Field/clinical performance ratings</a:t>
            </a:r>
          </a:p>
          <a:p>
            <a:r>
              <a:rPr lang="en-US" dirty="0" smtClean="0"/>
              <a:t>Thesis/Dissertation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40372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en-US" sz="6000" b="1" dirty="0" smtClean="0"/>
              <a:t>Teacher Education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Enrollment, 2009-2010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76397"/>
          <a:ext cx="8686802" cy="4598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685800"/>
                <a:gridCol w="685800"/>
                <a:gridCol w="228600"/>
                <a:gridCol w="2925338"/>
                <a:gridCol w="706244"/>
                <a:gridCol w="635620"/>
              </a:tblGrid>
              <a:tr h="676866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Elem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Sec</a:t>
                      </a:r>
                    </a:p>
                    <a:p>
                      <a:pPr algn="r"/>
                      <a:r>
                        <a:rPr lang="en-US" dirty="0" smtClean="0"/>
                        <a:t>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Elem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Sec</a:t>
                      </a:r>
                    </a:p>
                    <a:p>
                      <a:pPr algn="r"/>
                      <a:r>
                        <a:rPr lang="en-US" dirty="0" smtClean="0"/>
                        <a:t>#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Int. Lang.: Spanish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Biology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</a:t>
                      </a:r>
                      <a:r>
                        <a:rPr lang="en-US" baseline="0" dirty="0" smtClean="0"/>
                        <a:t> Arts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Chemistry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Math &amp; Math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Music</a:t>
                      </a:r>
                      <a:r>
                        <a:rPr lang="en-US" baseline="0" dirty="0" smtClean="0"/>
                        <a:t>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ESL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*1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Political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History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Religion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Integrated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>
                  <a:txBody>
                    <a:bodyPr/>
                    <a:lstStyle/>
                    <a:p>
                      <a:r>
                        <a:rPr lang="en-US" dirty="0" smtClean="0"/>
                        <a:t>Int. Lang.: French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*MAT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92153">
                <a:tc gridSpan="7">
                  <a:txBody>
                    <a:bodyPr/>
                    <a:lstStyle/>
                    <a:p>
                      <a:r>
                        <a:rPr lang="en-US" sz="1400" dirty="0" smtClean="0"/>
                        <a:t>Numbers from Banner, may include students not yet accepted</a:t>
                      </a:r>
                      <a:r>
                        <a:rPr lang="en-US" sz="1400" baseline="0" dirty="0" smtClean="0"/>
                        <a:t> into teacher education.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991</TotalTime>
  <Words>1253</Words>
  <Application>Microsoft Office PowerPoint</Application>
  <PresentationFormat>On-screen Show (4:3)</PresentationFormat>
  <Paragraphs>458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Trek</vt:lpstr>
      <vt:lpstr>2010 Assessment report Teacher Education Council    November 2, 2010</vt:lpstr>
      <vt:lpstr>SED Programs &amp; Enrollment 2009-2010</vt:lpstr>
      <vt:lpstr>SED Conceptual Framework</vt:lpstr>
      <vt:lpstr>SED Dispositions</vt:lpstr>
      <vt:lpstr>Slide 5</vt:lpstr>
      <vt:lpstr>SED Assessment Cycle</vt:lpstr>
      <vt:lpstr>Assessments in SED</vt:lpstr>
      <vt:lpstr>Slide 8</vt:lpstr>
      <vt:lpstr>Enrollment, 2009-2010</vt:lpstr>
      <vt:lpstr>Program Completion 2009-2010 </vt:lpstr>
      <vt:lpstr>Michigan test for Teacher Certification</vt:lpstr>
      <vt:lpstr>CAS Course Grade summaries </vt:lpstr>
      <vt:lpstr>Portfolio rubrics</vt:lpstr>
      <vt:lpstr>Other key rubrics</vt:lpstr>
      <vt:lpstr>Student teaching rubrics</vt:lpstr>
      <vt:lpstr>Slide 16</vt:lpstr>
      <vt:lpstr>Summary of Program Assessments</vt:lpstr>
      <vt:lpstr>Sample of program Improvements</vt:lpstr>
      <vt:lpstr>plans for improvement  </vt:lpstr>
      <vt:lpstr>Slide 20</vt:lpstr>
      <vt:lpstr>Summary of Program Assessments</vt:lpstr>
      <vt:lpstr>program improvements</vt:lpstr>
      <vt:lpstr>Plans for Improvement</vt:lpstr>
      <vt:lpstr>Slide 24</vt:lpstr>
      <vt:lpstr>Student Evaluations of SED Courses &amp; Teachers</vt:lpstr>
      <vt:lpstr>Slide 26</vt:lpstr>
      <vt:lpstr>Slide 27</vt:lpstr>
      <vt:lpstr>Unit performance Score from MDE</vt:lpstr>
      <vt:lpstr>SED Alumni and Employer Surveys </vt:lpstr>
      <vt:lpstr>Slide 30</vt:lpstr>
      <vt:lpstr>Slide 31</vt:lpstr>
      <vt:lpstr>For your Reference</vt:lpstr>
    </vt:vector>
  </TitlesOfParts>
  <Company>Andrews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Assessment report For the Teacher Education Council,   November 2, 2010</dc:title>
  <dc:creator>Lynn Merklin</dc:creator>
  <cp:lastModifiedBy>wileyk</cp:lastModifiedBy>
  <cp:revision>100</cp:revision>
  <dcterms:created xsi:type="dcterms:W3CDTF">2010-10-29T13:30:08Z</dcterms:created>
  <dcterms:modified xsi:type="dcterms:W3CDTF">2011-11-04T15:31:26Z</dcterms:modified>
</cp:coreProperties>
</file>