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5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18" autoAdjust="0"/>
  </p:normalViewPr>
  <p:slideViewPr>
    <p:cSldViewPr snapToGrid="0">
      <p:cViewPr varScale="1">
        <p:scale>
          <a:sx n="87" d="100"/>
          <a:sy n="87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5DBD9-535E-4D65-899F-16BC49222E9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EEF8-C874-43CA-80DF-1C9C55F1F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EF8-C874-43CA-80DF-1C9C55F1F0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EF8-C874-43CA-80DF-1C9C55F1F0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EF8-C874-43CA-80DF-1C9C55F1F0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EF8-C874-43CA-80DF-1C9C55F1F0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EEF8-C874-43CA-80DF-1C9C55F1F0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84F7-F4C2-4C07-91D5-0BBEDA485DD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243B-26CA-4216-8489-23A441A83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94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Join us online from anywhere in the world, or in person on campus!  </a:t>
            </a:r>
          </a:p>
          <a:p>
            <a:pPr algn="ctr"/>
            <a:r>
              <a:rPr lang="en-US" sz="1600" dirty="0" smtClean="0"/>
              <a:t>Must RSVP rimoni@andrews.edu by November 31, 2013. Please indicate online or on campus attendance.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>
            <a:off x="0" y="0"/>
            <a:ext cx="9144000" cy="6147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12" y="0"/>
            <a:ext cx="9399748" cy="7049811"/>
          </a:xfrm>
        </p:spPr>
      </p:pic>
    </p:spTree>
    <p:extLst>
      <p:ext uri="{BB962C8B-B14F-4D97-AF65-F5344CB8AC3E}">
        <p14:creationId xmlns:p14="http://schemas.microsoft.com/office/powerpoint/2010/main" val="29133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-luxton-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376" y="2048256"/>
            <a:ext cx="1214652" cy="1828800"/>
          </a:xfrm>
          <a:ln>
            <a:solidFill>
              <a:schemeClr val="tx1"/>
            </a:solidFill>
          </a:ln>
        </p:spPr>
      </p:pic>
      <p:pic>
        <p:nvPicPr>
          <p:cNvPr id="6" name="Content Placeholder 3" descr="andrea-luxton-small.jpg"/>
          <p:cNvPicPr>
            <a:picLocks noChangeAspect="1"/>
          </p:cNvPicPr>
          <p:nvPr/>
        </p:nvPicPr>
        <p:blipFill>
          <a:blip r:embed="rId4" cstate="print"/>
          <a:srcRect l="7548" r="9420"/>
          <a:stretch>
            <a:fillRect/>
          </a:stretch>
        </p:blipFill>
        <p:spPr>
          <a:xfrm>
            <a:off x="3964608" y="2051304"/>
            <a:ext cx="121478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 descr="andrea-luxton-small.jpg"/>
          <p:cNvPicPr>
            <a:picLocks noChangeAspect="1"/>
          </p:cNvPicPr>
          <p:nvPr/>
        </p:nvPicPr>
        <p:blipFill>
          <a:blip r:embed="rId5" cstate="print"/>
          <a:srcRect r="7609"/>
          <a:stretch>
            <a:fillRect/>
          </a:stretch>
        </p:blipFill>
        <p:spPr>
          <a:xfrm>
            <a:off x="5698081" y="2048256"/>
            <a:ext cx="121478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enno.jpg"/>
          <p:cNvPicPr>
            <a:picLocks noChangeAspect="1"/>
          </p:cNvPicPr>
          <p:nvPr/>
        </p:nvPicPr>
        <p:blipFill>
          <a:blip r:embed="rId6" cstate="print"/>
          <a:srcRect r="7005"/>
          <a:stretch>
            <a:fillRect/>
          </a:stretch>
        </p:blipFill>
        <p:spPr>
          <a:xfrm>
            <a:off x="7440168" y="2051304"/>
            <a:ext cx="121478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ruce-bau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12264" y="2048256"/>
            <a:ext cx="1219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 t="75692" b="11956"/>
          <a:stretch>
            <a:fillRect/>
          </a:stretch>
        </p:blipFill>
        <p:spPr bwMode="auto">
          <a:xfrm>
            <a:off x="0" y="6120384"/>
            <a:ext cx="9144000" cy="7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583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small" dirty="0" smtClean="0"/>
              <a:t>The University and the Professional Doctorate: Issues and Opportunities</a:t>
            </a:r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3779079" y="3134826"/>
            <a:ext cx="1585841" cy="588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66668" y="3712105"/>
            <a:ext cx="1585841" cy="16551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3843528" y="3901440"/>
            <a:ext cx="162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Martin Hanna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/>
              <a:t>Director</a:t>
            </a:r>
          </a:p>
          <a:p>
            <a:pPr>
              <a:lnSpc>
                <a:spcPts val="1200"/>
              </a:lnSpc>
            </a:pPr>
            <a:r>
              <a:rPr lang="en-US" sz="1400" dirty="0"/>
              <a:t>MA in Religion and Seminary Affiliations  and </a:t>
            </a:r>
            <a:r>
              <a:rPr lang="en-US" sz="1400" dirty="0" smtClean="0"/>
              <a:t>Extensions</a:t>
            </a:r>
          </a:p>
          <a:p>
            <a:pPr>
              <a:lnSpc>
                <a:spcPts val="1200"/>
              </a:lnSpc>
            </a:pPr>
            <a:endParaRPr lang="en-US" sz="1400" dirty="0"/>
          </a:p>
          <a:p>
            <a:pPr>
              <a:lnSpc>
                <a:spcPts val="1200"/>
              </a:lnSpc>
            </a:pPr>
            <a:r>
              <a:rPr lang="en-US" sz="1400" dirty="0" smtClean="0"/>
              <a:t>Associate Professor Historical Theology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586984" y="3907536"/>
            <a:ext cx="1691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Stanley Patterson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Chair, 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Christian Ministry</a:t>
            </a:r>
          </a:p>
          <a:p>
            <a:pPr>
              <a:lnSpc>
                <a:spcPts val="1200"/>
              </a:lnSpc>
            </a:pPr>
            <a:endParaRPr lang="en-US" sz="1400" dirty="0"/>
          </a:p>
          <a:p>
            <a:pPr>
              <a:lnSpc>
                <a:spcPts val="1200"/>
              </a:lnSpc>
            </a:pPr>
            <a:r>
              <a:rPr lang="en-US" sz="1400" dirty="0" smtClean="0"/>
              <a:t>Director,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Christian Leadership Center </a:t>
            </a:r>
          </a:p>
          <a:p>
            <a:pPr>
              <a:lnSpc>
                <a:spcPts val="1200"/>
              </a:lnSpc>
            </a:pPr>
            <a:endParaRPr lang="en-US" sz="1400" dirty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  <a:p>
            <a:pPr>
              <a:lnSpc>
                <a:spcPts val="1200"/>
              </a:lnSpc>
            </a:pP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48728" y="3901440"/>
            <a:ext cx="1612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feedback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David </a:t>
            </a:r>
            <a:r>
              <a:rPr lang="en-US" sz="1400" dirty="0" err="1" smtClean="0">
                <a:solidFill>
                  <a:srgbClr val="FFC000"/>
                </a:solidFill>
              </a:rPr>
              <a:t>Penno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Project Coach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Doctor of Ministry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99488" y="3895344"/>
            <a:ext cx="1627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Bruce Bauer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DMiss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Chair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World Mission  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Professor</a:t>
            </a:r>
            <a:endParaRPr lang="en-US" sz="1400" dirty="0"/>
          </a:p>
          <a:p>
            <a:pPr>
              <a:lnSpc>
                <a:spcPts val="1200"/>
              </a:lnSpc>
            </a:pPr>
            <a:r>
              <a:rPr lang="en-US" sz="1400" dirty="0"/>
              <a:t>World Mission</a:t>
            </a:r>
          </a:p>
          <a:p>
            <a:pPr>
              <a:lnSpc>
                <a:spcPts val="1200"/>
              </a:lnSpc>
            </a:pP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37744" y="3901440"/>
            <a:ext cx="162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moderator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Andrea </a:t>
            </a:r>
            <a:r>
              <a:rPr lang="en-US" sz="1400" dirty="0" err="1" smtClean="0">
                <a:solidFill>
                  <a:srgbClr val="FFC000"/>
                </a:solidFill>
              </a:rPr>
              <a:t>Luxton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Provost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91440" bIns="91440" rtlCol="0" anchor="ctr" anchorCtr="1">
            <a:spAutoFit/>
          </a:bodyPr>
          <a:lstStyle/>
          <a:p>
            <a:pPr algn="ctr"/>
            <a:r>
              <a:rPr lang="en-US" sz="1600" cap="small" dirty="0" smtClean="0">
                <a:solidFill>
                  <a:srgbClr val="1F497D"/>
                </a:solidFill>
              </a:rPr>
              <a:t>DOCTOR OF MINISTRY ANNUAL CONFERENCE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1F497D"/>
                </a:solidFill>
              </a:rPr>
              <a:t>  DECEMBER 5, 2013 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C00000"/>
                </a:solidFill>
              </a:rPr>
              <a:t>1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ST</a:t>
            </a:r>
            <a:r>
              <a:rPr lang="en-US" sz="1600" cap="small" dirty="0" smtClean="0">
                <a:solidFill>
                  <a:srgbClr val="C00000"/>
                </a:solidFill>
              </a:rPr>
              <a:t>  PANEL, 10:30 AM – 11:20 AM 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14:switch dir="r"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-luxton-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376" y="2039475"/>
            <a:ext cx="1214652" cy="1821978"/>
          </a:xfrm>
          <a:ln>
            <a:solidFill>
              <a:schemeClr val="tx1"/>
            </a:solidFill>
          </a:ln>
        </p:spPr>
      </p:pic>
      <p:pic>
        <p:nvPicPr>
          <p:cNvPr id="6" name="Content Placeholder 3" descr="andrea-luxton-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5872" y="2030233"/>
            <a:ext cx="1214783" cy="1822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 descr="andrea-luxton-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2497" y="2039377"/>
            <a:ext cx="1214783" cy="1822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enno.jpg"/>
          <p:cNvPicPr>
            <a:picLocks noChangeAspect="1"/>
          </p:cNvPicPr>
          <p:nvPr/>
        </p:nvPicPr>
        <p:blipFill>
          <a:blip r:embed="rId6" cstate="print"/>
          <a:srcRect r="6432"/>
          <a:stretch>
            <a:fillRect/>
          </a:stretch>
        </p:blipFill>
        <p:spPr>
          <a:xfrm>
            <a:off x="2063495" y="2030012"/>
            <a:ext cx="1216153" cy="181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ruce-bau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8016" y="2036064"/>
            <a:ext cx="1219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 t="75692" b="11956"/>
          <a:stretch>
            <a:fillRect/>
          </a:stretch>
        </p:blipFill>
        <p:spPr bwMode="auto">
          <a:xfrm>
            <a:off x="0" y="6120384"/>
            <a:ext cx="9144000" cy="7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small" dirty="0" smtClean="0"/>
              <a:t>Doctor of Ministry Education Tomorrow:  Where Are We Headed?</a:t>
            </a:r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3779079" y="3134826"/>
            <a:ext cx="1585841" cy="588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66668" y="3712105"/>
            <a:ext cx="1585841" cy="16551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5586983" y="3877056"/>
            <a:ext cx="16621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Darius </a:t>
            </a:r>
            <a:r>
              <a:rPr lang="en-US" sz="1400" dirty="0" err="1" smtClean="0">
                <a:solidFill>
                  <a:srgbClr val="FFC000"/>
                </a:solidFill>
              </a:rPr>
              <a:t>Jankiewicz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Chair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Theology &amp; Christian Philosophy  </a:t>
            </a:r>
          </a:p>
          <a:p>
            <a:pPr>
              <a:lnSpc>
                <a:spcPts val="1200"/>
              </a:lnSpc>
            </a:pPr>
            <a:endParaRPr lang="en-US" sz="1400" dirty="0"/>
          </a:p>
          <a:p>
            <a:pPr>
              <a:lnSpc>
                <a:spcPts val="1200"/>
              </a:lnSpc>
            </a:pPr>
            <a:r>
              <a:rPr lang="en-US" sz="1400" dirty="0" smtClean="0"/>
              <a:t>Professor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Historical Theology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79208" y="3883152"/>
            <a:ext cx="1691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Allan </a:t>
            </a:r>
            <a:r>
              <a:rPr lang="en-US" sz="1400" dirty="0" err="1" smtClean="0">
                <a:solidFill>
                  <a:srgbClr val="FFC000"/>
                </a:solidFill>
              </a:rPr>
              <a:t>Walshe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Chair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Discipleship &amp; Religion Education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996440" y="3877056"/>
            <a:ext cx="17221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Steve Case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President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Involve Youth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Coordinator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/>
              <a:t>DMin</a:t>
            </a:r>
            <a:r>
              <a:rPr lang="en-US" sz="1400" dirty="0" smtClean="0"/>
              <a:t> Youth Ministry Concentration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31336" y="3870960"/>
            <a:ext cx="16276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Kenley</a:t>
            </a:r>
            <a:r>
              <a:rPr lang="en-US" sz="1400" dirty="0" smtClean="0">
                <a:solidFill>
                  <a:srgbClr val="FFC000"/>
                </a:solidFill>
              </a:rPr>
              <a:t> Hall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Director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Theological Field Education</a:t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Associate Professor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Christian Ministry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37744" y="3877056"/>
            <a:ext cx="1627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moderator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Jiří</a:t>
            </a:r>
            <a:r>
              <a:rPr lang="en-US" sz="1400" dirty="0" smtClean="0">
                <a:solidFill>
                  <a:srgbClr val="FFC000"/>
                </a:solidFill>
              </a:rPr>
              <a:t> </a:t>
            </a:r>
            <a:r>
              <a:rPr lang="en-US" sz="1400" dirty="0" err="1" smtClean="0">
                <a:solidFill>
                  <a:srgbClr val="FFC000"/>
                </a:solidFill>
              </a:rPr>
              <a:t>Moskala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ThD</a:t>
            </a:r>
            <a:r>
              <a:rPr lang="en-US" sz="1400" dirty="0" smtClean="0">
                <a:solidFill>
                  <a:srgbClr val="FFC000"/>
                </a:solidFill>
              </a:rPr>
              <a:t>, 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/>
              <a:t>Dean</a:t>
            </a:r>
          </a:p>
          <a:p>
            <a:pPr>
              <a:lnSpc>
                <a:spcPts val="1200"/>
              </a:lnSpc>
            </a:pPr>
            <a:r>
              <a:rPr lang="en-US" sz="1400" dirty="0"/>
              <a:t>SDA Theological Seminary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Professor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Old Testament Exegesis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91440" bIns="91440" rtlCol="0" anchor="ctr" anchorCtr="1">
            <a:spAutoFit/>
          </a:bodyPr>
          <a:lstStyle/>
          <a:p>
            <a:pPr algn="ctr"/>
            <a:r>
              <a:rPr lang="en-US" sz="1600" cap="small" dirty="0" smtClean="0">
                <a:solidFill>
                  <a:srgbClr val="1F497D"/>
                </a:solidFill>
              </a:rPr>
              <a:t>DOCTOR OF MINISTRY ANNUAL CONFERENCE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1F497D"/>
                </a:solidFill>
              </a:rPr>
              <a:t>  DECEMBER 5, 2013 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C00000"/>
                </a:solidFill>
              </a:rPr>
              <a:t>2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nd</a:t>
            </a:r>
            <a:r>
              <a:rPr lang="en-US" sz="1600" cap="small" dirty="0" smtClean="0">
                <a:solidFill>
                  <a:srgbClr val="C00000"/>
                </a:solidFill>
              </a:rPr>
              <a:t> PANEL, 11:30 AM – 12:20 PM 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-luxton-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389"/>
          <a:stretch>
            <a:fillRect/>
          </a:stretch>
        </p:blipFill>
        <p:spPr>
          <a:xfrm>
            <a:off x="341376" y="2035337"/>
            <a:ext cx="1243584" cy="1841719"/>
          </a:xfrm>
          <a:ln>
            <a:solidFill>
              <a:schemeClr val="tx1"/>
            </a:solidFill>
          </a:ln>
        </p:spPr>
      </p:pic>
      <p:pic>
        <p:nvPicPr>
          <p:cNvPr id="6" name="Content Placeholder 3" descr="andrea-luxton-small.jpg"/>
          <p:cNvPicPr preferRelativeResize="0">
            <a:picLocks noChangeAspect="1"/>
          </p:cNvPicPr>
          <p:nvPr/>
        </p:nvPicPr>
        <p:blipFill rotWithShape="1">
          <a:blip r:embed="rId4" cstate="print"/>
          <a:srcRect l="10250" t="9968" r="26143" b="17988"/>
          <a:stretch/>
        </p:blipFill>
        <p:spPr>
          <a:xfrm>
            <a:off x="5682434" y="2016087"/>
            <a:ext cx="1256180" cy="1860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enno.jpg"/>
          <p:cNvPicPr>
            <a:picLocks noChangeAspect="1"/>
          </p:cNvPicPr>
          <p:nvPr/>
        </p:nvPicPr>
        <p:blipFill rotWithShape="1">
          <a:blip r:embed="rId5" cstate="print"/>
          <a:srcRect l="12336" t="-404" r="18585" b="2378"/>
          <a:stretch/>
        </p:blipFill>
        <p:spPr>
          <a:xfrm>
            <a:off x="3900281" y="2012640"/>
            <a:ext cx="1319016" cy="1871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t="75692" b="11956"/>
          <a:stretch>
            <a:fillRect/>
          </a:stretch>
        </p:blipFill>
        <p:spPr bwMode="auto">
          <a:xfrm>
            <a:off x="0" y="6120384"/>
            <a:ext cx="9144000" cy="7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9494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small" dirty="0" smtClean="0"/>
              <a:t>Professional Excellence in Ministry:  What Are The Standards?</a:t>
            </a:r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3779079" y="3134826"/>
            <a:ext cx="1585841" cy="588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66668" y="3712105"/>
            <a:ext cx="1585841" cy="16551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5586984" y="3877056"/>
            <a:ext cx="1627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Randy Roberts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Senior Pastor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Loma Linda University Church of Seventh-day Adventists 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25018" y="3846575"/>
            <a:ext cx="1691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Ivan Williams, Sr.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Ministerial Director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North American Division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9714" y="3897869"/>
            <a:ext cx="1722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Ron </a:t>
            </a:r>
            <a:r>
              <a:rPr lang="en-US" sz="1400" dirty="0" err="1" smtClean="0">
                <a:solidFill>
                  <a:srgbClr val="FFC000"/>
                </a:solidFill>
              </a:rPr>
              <a:t>Halvorsen</a:t>
            </a:r>
            <a:r>
              <a:rPr lang="en-US" sz="1400" dirty="0" smtClean="0">
                <a:solidFill>
                  <a:srgbClr val="FFC000"/>
                </a:solidFill>
              </a:rPr>
              <a:t>, </a:t>
            </a:r>
            <a:r>
              <a:rPr lang="en-US" sz="1400" dirty="0" err="1" smtClean="0">
                <a:solidFill>
                  <a:srgbClr val="FFC000"/>
                </a:solidFill>
              </a:rPr>
              <a:t>Jr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Senior Pastor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College View Seventh-day Adventist Church</a:t>
            </a:r>
            <a:endParaRPr lang="en-US" sz="800" dirty="0" smtClean="0"/>
          </a:p>
          <a:p>
            <a:pPr>
              <a:lnSpc>
                <a:spcPts val="1200"/>
              </a:lnSpc>
            </a:pPr>
            <a:endParaRPr lang="en-US" sz="1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035294" y="3876410"/>
            <a:ext cx="16276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Ernie Furness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DMin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Ministerial Director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Southeastern California Conference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37744" y="3877056"/>
            <a:ext cx="16276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moderator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Walt Williams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Retired Director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MA Pastoral Ministry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184"/>
            <a:ext cx="9144000" cy="43088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91440" bIns="91440" rtlCol="0" anchor="ctr" anchorCtr="1">
            <a:spAutoFit/>
          </a:bodyPr>
          <a:lstStyle/>
          <a:p>
            <a:pPr algn="ctr"/>
            <a:r>
              <a:rPr lang="en-US" sz="1600" cap="small" dirty="0" smtClean="0">
                <a:solidFill>
                  <a:srgbClr val="1F497D"/>
                </a:solidFill>
              </a:rPr>
              <a:t>DOCTOR OF MINISTRY ANNUAL CONFERENCE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1F497D"/>
                </a:solidFill>
              </a:rPr>
              <a:t>  DECEMBER 5, 2013 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C00000"/>
                </a:solidFill>
              </a:rPr>
              <a:t>3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rd</a:t>
            </a:r>
            <a:r>
              <a:rPr lang="en-US" sz="1600" cap="small" dirty="0" smtClean="0">
                <a:solidFill>
                  <a:srgbClr val="C00000"/>
                </a:solidFill>
              </a:rPr>
              <a:t> PANEL, 1:45 PM – 2:35 PM 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692" r="5122" b="1"/>
          <a:stretch/>
        </p:blipFill>
        <p:spPr>
          <a:xfrm>
            <a:off x="2115972" y="2025034"/>
            <a:ext cx="1284934" cy="1859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/>
        </p:blipFill>
        <p:spPr>
          <a:xfrm>
            <a:off x="7393909" y="2016087"/>
            <a:ext cx="1292891" cy="1868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-luxton-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974"/>
          <a:stretch>
            <a:fillRect/>
          </a:stretch>
        </p:blipFill>
        <p:spPr>
          <a:xfrm>
            <a:off x="329183" y="2011679"/>
            <a:ext cx="1255777" cy="1889881"/>
          </a:xfrm>
          <a:ln>
            <a:solidFill>
              <a:schemeClr val="tx1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t="75692" b="11956"/>
          <a:stretch>
            <a:fillRect/>
          </a:stretch>
        </p:blipFill>
        <p:spPr bwMode="auto">
          <a:xfrm>
            <a:off x="0" y="6120384"/>
            <a:ext cx="9144000" cy="73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80416" y="694944"/>
            <a:ext cx="8583168" cy="1146048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cap="small" dirty="0" smtClean="0"/>
              <a:t>Forming the Scholar Practitioner for Ministry in a Professional Doctorate</a:t>
            </a:r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3779079" y="3134826"/>
            <a:ext cx="1585841" cy="5883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66668" y="3712105"/>
            <a:ext cx="1585841" cy="16551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7354824" y="3852672"/>
            <a:ext cx="16276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Walt Williams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Retired Director MA Pastoral Ministry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3883152"/>
            <a:ext cx="1691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John Brunt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Senior Pastor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Azure Hills </a:t>
            </a:r>
            <a:r>
              <a:rPr lang="en-US" sz="1400" dirty="0" err="1" smtClean="0"/>
              <a:t>SDA</a:t>
            </a:r>
            <a:r>
              <a:rPr lang="en-US" sz="1400" dirty="0" smtClean="0"/>
              <a:t> Church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10940" y="3852672"/>
            <a:ext cx="17221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Steve Case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Coordinator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/>
              <a:t>DMin</a:t>
            </a:r>
            <a:r>
              <a:rPr lang="en-US" sz="1400" dirty="0" smtClean="0"/>
              <a:t> Youth Ministry Concentration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President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Involve Youth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endParaRPr lang="en-US" sz="1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5526024" y="3895344"/>
            <a:ext cx="16276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panelist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Andrea </a:t>
            </a:r>
            <a:r>
              <a:rPr lang="en-US" sz="1400" dirty="0" err="1" smtClean="0">
                <a:solidFill>
                  <a:srgbClr val="FFC000"/>
                </a:solidFill>
              </a:rPr>
              <a:t>Luxton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PhD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Provost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37744" y="3877056"/>
            <a:ext cx="162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dirty="0" smtClean="0"/>
              <a:t>moderator</a:t>
            </a:r>
          </a:p>
          <a:p>
            <a:endParaRPr lang="en-US" sz="800" cap="small" dirty="0" smtClean="0"/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rgbClr val="FFC000"/>
                </a:solidFill>
              </a:rPr>
              <a:t>Skip Bell </a:t>
            </a:r>
          </a:p>
          <a:p>
            <a:pPr>
              <a:lnSpc>
                <a:spcPts val="1200"/>
              </a:lnSpc>
            </a:pPr>
            <a:r>
              <a:rPr lang="en-US" sz="1400" dirty="0" err="1" smtClean="0">
                <a:solidFill>
                  <a:srgbClr val="FFC000"/>
                </a:solidFill>
              </a:rPr>
              <a:t>DMin</a:t>
            </a:r>
            <a:endParaRPr lang="en-US" sz="1400" dirty="0" smtClean="0">
              <a:solidFill>
                <a:srgbClr val="FFC000"/>
              </a:solidFill>
            </a:endParaRP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Director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Doctor of Ministry Program</a:t>
            </a:r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Professor 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Church Leadership</a:t>
            </a:r>
          </a:p>
          <a:p>
            <a:pPr>
              <a:lnSpc>
                <a:spcPts val="1200"/>
              </a:lnSpc>
            </a:pPr>
            <a:endParaRPr lang="en-US" sz="1400" dirty="0" smtClean="0"/>
          </a:p>
          <a:p>
            <a:pPr>
              <a:lnSpc>
                <a:spcPts val="1200"/>
              </a:lnSpc>
            </a:pPr>
            <a:endParaRPr lang="en-US" sz="800" dirty="0" smtClean="0"/>
          </a:p>
          <a:p>
            <a:pPr>
              <a:lnSpc>
                <a:spcPts val="1200"/>
              </a:lnSpc>
            </a:pPr>
            <a:r>
              <a:rPr lang="en-US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91440" bIns="91440" rtlCol="0" anchor="ctr" anchorCtr="1">
            <a:spAutoFit/>
          </a:bodyPr>
          <a:lstStyle/>
          <a:p>
            <a:pPr algn="ctr"/>
            <a:r>
              <a:rPr lang="en-US" sz="1600" cap="small" dirty="0" smtClean="0">
                <a:solidFill>
                  <a:srgbClr val="1F497D"/>
                </a:solidFill>
              </a:rPr>
              <a:t>DOCTOR OF MINISTRY ANNUAL CONFERENCE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1F497D"/>
                </a:solidFill>
              </a:rPr>
              <a:t>  DECEMBER 5, 2013  </a:t>
            </a:r>
            <a:r>
              <a:rPr lang="en-US" sz="1600" cap="small" dirty="0" smtClean="0">
                <a:solidFill>
                  <a:srgbClr val="1F497D"/>
                </a:solidFill>
                <a:latin typeface="Arial Narrow"/>
              </a:rPr>
              <a:t>│</a:t>
            </a:r>
            <a:r>
              <a:rPr lang="en-US" sz="1600" cap="small" dirty="0" smtClean="0">
                <a:solidFill>
                  <a:srgbClr val="C00000"/>
                </a:solidFill>
              </a:rPr>
              <a:t>4</a:t>
            </a:r>
            <a:r>
              <a:rPr lang="en-US" sz="1600" cap="small" baseline="30000" dirty="0" smtClean="0">
                <a:solidFill>
                  <a:srgbClr val="C00000"/>
                </a:solidFill>
              </a:rPr>
              <a:t>th</a:t>
            </a:r>
            <a:r>
              <a:rPr lang="en-US" sz="1600" cap="small" dirty="0" smtClean="0">
                <a:solidFill>
                  <a:srgbClr val="C00000"/>
                </a:solidFill>
              </a:rPr>
              <a:t> PANEL, 2:45 PM – 3:40 PM EST</a:t>
            </a:r>
          </a:p>
        </p:txBody>
      </p:sp>
      <p:pic>
        <p:nvPicPr>
          <p:cNvPr id="19" name="Picture 18" descr="penno.jpg"/>
          <p:cNvPicPr>
            <a:picLocks noChangeAspect="1"/>
          </p:cNvPicPr>
          <p:nvPr/>
        </p:nvPicPr>
        <p:blipFill>
          <a:blip r:embed="rId5" cstate="print"/>
          <a:srcRect r="6432"/>
          <a:stretch>
            <a:fillRect/>
          </a:stretch>
        </p:blipFill>
        <p:spPr>
          <a:xfrm>
            <a:off x="3806951" y="2030012"/>
            <a:ext cx="1250754" cy="1871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3" descr="andrea-luxton-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0593" y="2036064"/>
            <a:ext cx="1247043" cy="1877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Content Placeholder 3" descr="andrea-luxton-small.jpg"/>
          <p:cNvPicPr>
            <a:picLocks noChangeAspect="1"/>
          </p:cNvPicPr>
          <p:nvPr/>
        </p:nvPicPr>
        <p:blipFill>
          <a:blip r:embed="rId7" cstate="print"/>
          <a:srcRect r="6389"/>
          <a:stretch>
            <a:fillRect/>
          </a:stretch>
        </p:blipFill>
        <p:spPr>
          <a:xfrm>
            <a:off x="7424927" y="2035337"/>
            <a:ext cx="1260049" cy="1866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-1"/>
          <a:stretch/>
        </p:blipFill>
        <p:spPr>
          <a:xfrm>
            <a:off x="2024945" y="2000364"/>
            <a:ext cx="1310640" cy="1930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370</Words>
  <Application>Microsoft Office PowerPoint</Application>
  <PresentationFormat>On-screen Show (4:3)</PresentationFormat>
  <Paragraphs>203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The University and the Professional Doctorate: Issues and Opportunities</vt:lpstr>
      <vt:lpstr>Doctor of Ministry Education Tomorrow:  Where Are We Headed?</vt:lpstr>
      <vt:lpstr>Professional Excellence in Ministry:  What Are The Standards?</vt:lpstr>
      <vt:lpstr>Forming the Scholar Practitioner for Ministry in a Professional Doctorate</vt:lpstr>
    </vt:vector>
  </TitlesOfParts>
  <Company>Southern Adventist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Rimoni</dc:creator>
  <cp:lastModifiedBy>Diana Rimoni</cp:lastModifiedBy>
  <cp:revision>76</cp:revision>
  <dcterms:created xsi:type="dcterms:W3CDTF">2013-11-03T22:07:43Z</dcterms:created>
  <dcterms:modified xsi:type="dcterms:W3CDTF">2013-11-12T21:23:47Z</dcterms:modified>
</cp:coreProperties>
</file>