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43"/>
  </p:handoutMasterIdLst>
  <p:sldIdLst>
    <p:sldId id="296" r:id="rId2"/>
    <p:sldId id="256" r:id="rId3"/>
    <p:sldId id="257" r:id="rId4"/>
    <p:sldId id="258" r:id="rId5"/>
    <p:sldId id="259" r:id="rId6"/>
    <p:sldId id="260" r:id="rId7"/>
    <p:sldId id="295" r:id="rId8"/>
    <p:sldId id="261" r:id="rId9"/>
    <p:sldId id="262" r:id="rId10"/>
    <p:sldId id="263" r:id="rId11"/>
    <p:sldId id="264" r:id="rId12"/>
    <p:sldId id="294" r:id="rId13"/>
    <p:sldId id="265" r:id="rId14"/>
    <p:sldId id="266" r:id="rId15"/>
    <p:sldId id="267" r:id="rId16"/>
    <p:sldId id="268" r:id="rId17"/>
    <p:sldId id="291" r:id="rId18"/>
    <p:sldId id="292" r:id="rId19"/>
    <p:sldId id="293" r:id="rId20"/>
    <p:sldId id="269" r:id="rId21"/>
    <p:sldId id="297" r:id="rId22"/>
    <p:sldId id="270" r:id="rId23"/>
    <p:sldId id="271" r:id="rId24"/>
    <p:sldId id="288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90" r:id="rId36"/>
    <p:sldId id="282" r:id="rId37"/>
    <p:sldId id="283" r:id="rId38"/>
    <p:sldId id="284" r:id="rId39"/>
    <p:sldId id="285" r:id="rId40"/>
    <p:sldId id="286" r:id="rId41"/>
    <p:sldId id="28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8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DA073-698D-B84F-BAC0-CE369D92A5A6}" type="datetimeFigureOut">
              <a:rPr lang="en-US" smtClean="0"/>
              <a:t>5/1/12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9F699-01D8-B74E-903E-2CE384CA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26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FECD3-013E-584C-906D-A414257D2D94}" type="datetimeFigureOut">
              <a:rPr lang="en-US" smtClean="0"/>
              <a:pPr/>
              <a:t>5/1/12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ED6CE-BB85-984A-98A3-8AA2F710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 advClick="0" advTm="12000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28707"/>
            <a:ext cx="7772400" cy="103094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Celebrating Honors Seniors</a:t>
            </a:r>
            <a:br>
              <a:rPr lang="en-US" dirty="0" smtClean="0"/>
            </a:br>
            <a:r>
              <a:rPr lang="en-US" dirty="0" smtClean="0"/>
              <a:t>Spring 2012</a:t>
            </a:r>
            <a:endParaRPr lang="en-US" dirty="0"/>
          </a:p>
        </p:txBody>
      </p:sp>
      <p:pic>
        <p:nvPicPr>
          <p:cNvPr id="6" name="Picture 5" descr="JNAndrewsHonors_V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54" y="5899325"/>
            <a:ext cx="3869527" cy="898895"/>
          </a:xfrm>
          <a:prstGeom prst="rect">
            <a:avLst/>
          </a:prstGeom>
        </p:spPr>
      </p:pic>
      <p:pic>
        <p:nvPicPr>
          <p:cNvPr id="7" name="Picture 6" descr="IMG_015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9" b="9368"/>
          <a:stretch/>
        </p:blipFill>
        <p:spPr>
          <a:xfrm>
            <a:off x="0" y="1927418"/>
            <a:ext cx="9144000" cy="37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73717"/>
      </p:ext>
    </p:extLst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Carrie </a:t>
            </a:r>
            <a:r>
              <a:rPr lang="en-US" dirty="0" err="1" smtClean="0"/>
              <a:t>Mesiar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Animal Science, Pre-veterinary concentration</a:t>
            </a:r>
          </a:p>
          <a:p>
            <a:endParaRPr lang="en-US" dirty="0" smtClean="0"/>
          </a:p>
          <a:p>
            <a:r>
              <a:rPr lang="en-US" dirty="0" smtClean="0"/>
              <a:t>Accepted to veterinary school at the University of Oregon and the University of Wisconsin, </a:t>
            </a:r>
            <a:r>
              <a:rPr lang="en-US" dirty="0" smtClean="0"/>
              <a:t>Madison</a:t>
            </a:r>
          </a:p>
          <a:p>
            <a:endParaRPr lang="en-US" dirty="0"/>
          </a:p>
          <a:p>
            <a:r>
              <a:rPr lang="en-US" dirty="0" smtClean="0"/>
              <a:t>Will attend University of Wisconsin</a:t>
            </a:r>
            <a:endParaRPr lang="en-US" dirty="0"/>
          </a:p>
        </p:txBody>
      </p:sp>
      <p:pic>
        <p:nvPicPr>
          <p:cNvPr id="7" name="Content Placeholder 6" descr="IMG_0203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80" b="-180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Catherine </a:t>
            </a:r>
            <a:r>
              <a:rPr lang="en-US" dirty="0" err="1" smtClean="0"/>
              <a:t>Tetz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English and Music</a:t>
            </a:r>
          </a:p>
          <a:p>
            <a:endParaRPr lang="en-US" dirty="0" smtClean="0"/>
          </a:p>
          <a:p>
            <a:r>
              <a:rPr lang="en-US" dirty="0" smtClean="0"/>
              <a:t>Accepted to MA programs at Washington State University and Kent State University with teaching </a:t>
            </a:r>
            <a:r>
              <a:rPr lang="en-US" dirty="0" smtClean="0"/>
              <a:t>assistantships</a:t>
            </a:r>
          </a:p>
          <a:p>
            <a:endParaRPr lang="en-US" dirty="0"/>
          </a:p>
          <a:p>
            <a:r>
              <a:rPr lang="en-US" dirty="0" smtClean="0"/>
              <a:t>Will attend Washington State University</a:t>
            </a:r>
            <a:endParaRPr lang="en-US" dirty="0"/>
          </a:p>
        </p:txBody>
      </p:sp>
      <p:pic>
        <p:nvPicPr>
          <p:cNvPr id="7" name="Content Placeholder 6" descr="IMG_84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Daniel Colon Hidalgo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Biomedical concentration</a:t>
            </a:r>
          </a:p>
          <a:p>
            <a:endParaRPr lang="en-US" dirty="0" smtClean="0"/>
          </a:p>
          <a:p>
            <a:r>
              <a:rPr lang="en-US" dirty="0" smtClean="0"/>
              <a:t>Accepted to medical school at Northwestern University and Loma Linda Medical School</a:t>
            </a:r>
            <a:endParaRPr lang="en-US" dirty="0"/>
          </a:p>
        </p:txBody>
      </p:sp>
      <p:pic>
        <p:nvPicPr>
          <p:cNvPr id="2" name="Content Placeholder 1" descr="IMG_639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Debbie-Ann Francis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Communication, International Communication concentration</a:t>
            </a:r>
          </a:p>
          <a:p>
            <a:endParaRPr lang="en-US" dirty="0" smtClean="0"/>
          </a:p>
          <a:p>
            <a:r>
              <a:rPr lang="en-US" dirty="0" smtClean="0"/>
              <a:t>Spanish Studies</a:t>
            </a:r>
          </a:p>
          <a:p>
            <a:endParaRPr lang="en-US" dirty="0"/>
          </a:p>
          <a:p>
            <a:r>
              <a:rPr lang="en-US" dirty="0" smtClean="0"/>
              <a:t>Going where God leads!</a:t>
            </a:r>
            <a:endParaRPr lang="en-US" dirty="0"/>
          </a:p>
        </p:txBody>
      </p:sp>
      <p:pic>
        <p:nvPicPr>
          <p:cNvPr id="7" name="Content Placeholder 6" descr="IMG_0170.jpg"/>
          <p:cNvPicPr>
            <a:picLocks noGrp="1" noChangeAspect="1"/>
          </p:cNvPicPr>
          <p:nvPr>
            <p:ph idx="1"/>
          </p:nvPr>
        </p:nvPicPr>
        <p:blipFill>
          <a:blip r:embed="rId2"/>
          <a:srcRect t="-5845" b="-5845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Elena </a:t>
            </a:r>
            <a:r>
              <a:rPr lang="en-US" dirty="0" err="1" smtClean="0"/>
              <a:t>Milosavljevic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Biomedical concentration</a:t>
            </a:r>
          </a:p>
          <a:p>
            <a:endParaRPr lang="en-US" dirty="0" smtClean="0"/>
          </a:p>
          <a:p>
            <a:r>
              <a:rPr lang="en-US" dirty="0" smtClean="0"/>
              <a:t>Accepted to Loma Linda Medical School</a:t>
            </a:r>
            <a:endParaRPr lang="en-US" dirty="0"/>
          </a:p>
        </p:txBody>
      </p:sp>
      <p:pic>
        <p:nvPicPr>
          <p:cNvPr id="2" name="Content Placeholder 1" descr="IMG_819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Erica </a:t>
            </a:r>
            <a:r>
              <a:rPr lang="en-US" dirty="0" err="1" smtClean="0"/>
              <a:t>Bruso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Visual Communication, Graphic Design</a:t>
            </a:r>
          </a:p>
          <a:p>
            <a:endParaRPr lang="en-US" dirty="0"/>
          </a:p>
          <a:p>
            <a:r>
              <a:rPr lang="en-US" dirty="0" smtClean="0"/>
              <a:t>Marrying Andrews University student Jonathan Bissell</a:t>
            </a:r>
          </a:p>
          <a:p>
            <a:endParaRPr lang="en-US" dirty="0"/>
          </a:p>
        </p:txBody>
      </p:sp>
      <p:pic>
        <p:nvPicPr>
          <p:cNvPr id="3" name="Content Placeholder 2" descr="IMG_00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Gina Kang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Biomedical concentration</a:t>
            </a:r>
          </a:p>
          <a:p>
            <a:endParaRPr lang="en-US" dirty="0" smtClean="0"/>
          </a:p>
          <a:p>
            <a:r>
              <a:rPr lang="en-US" dirty="0" smtClean="0"/>
              <a:t>Accepted to Loma Linda Medical School</a:t>
            </a:r>
            <a:endParaRPr lang="en-US" dirty="0"/>
          </a:p>
        </p:txBody>
      </p:sp>
      <p:pic>
        <p:nvPicPr>
          <p:cNvPr id="7" name="Content Placeholder 6" descr="IMG_017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3334" b="-3334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Isaac Kim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Biomedical concentration</a:t>
            </a:r>
          </a:p>
          <a:p>
            <a:endParaRPr lang="en-US" dirty="0" smtClean="0"/>
          </a:p>
          <a:p>
            <a:r>
              <a:rPr lang="en-US" dirty="0" smtClean="0"/>
              <a:t>Accepted to Loma Linda Medical School</a:t>
            </a:r>
            <a:endParaRPr lang="en-US" dirty="0"/>
          </a:p>
        </p:txBody>
      </p:sp>
      <p:pic>
        <p:nvPicPr>
          <p:cNvPr id="8" name="Content Placeholder 7" descr="IMG_839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James Yoon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Biomedical concentration</a:t>
            </a:r>
          </a:p>
          <a:p>
            <a:endParaRPr lang="en-US" dirty="0" smtClean="0"/>
          </a:p>
          <a:p>
            <a:r>
              <a:rPr lang="en-US" dirty="0" smtClean="0"/>
              <a:t>Accepted to Loma Linda Medical School</a:t>
            </a:r>
            <a:endParaRPr lang="en-US" dirty="0"/>
          </a:p>
        </p:txBody>
      </p:sp>
      <p:pic>
        <p:nvPicPr>
          <p:cNvPr id="9" name="Content Placeholder 8" descr="james_yo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47" r="-8247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Jarrod Lutz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English, Writing emphasis</a:t>
            </a:r>
          </a:p>
          <a:p>
            <a:r>
              <a:rPr lang="en-US" dirty="0" smtClean="0"/>
              <a:t>Communication Arts minor</a:t>
            </a:r>
          </a:p>
          <a:p>
            <a:r>
              <a:rPr lang="en-US" dirty="0" smtClean="0"/>
              <a:t>Secondary Education Certification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 descr="IMG_8598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6335" b="-26335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 Shull</a:t>
            </a:r>
            <a:endParaRPr lang="en-US" dirty="0"/>
          </a:p>
        </p:txBody>
      </p:sp>
      <p:pic>
        <p:nvPicPr>
          <p:cNvPr id="7" name="Content Placeholder 6" descr="IMG_0276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6335" b="-26335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Engineering and Chemistry</a:t>
            </a:r>
          </a:p>
          <a:p>
            <a:endParaRPr lang="en-US" dirty="0" smtClean="0"/>
          </a:p>
          <a:p>
            <a:r>
              <a:rPr lang="en-US" dirty="0" smtClean="0"/>
              <a:t>Marrying </a:t>
            </a:r>
            <a:r>
              <a:rPr lang="en-US" dirty="0" err="1" smtClean="0"/>
              <a:t>Shastin</a:t>
            </a:r>
            <a:r>
              <a:rPr lang="en-US" dirty="0" smtClean="0"/>
              <a:t> Purvis, Honors alum and medical student at Mayo Medical School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Jason Lemon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Spanish Studies</a:t>
            </a:r>
            <a:endParaRPr lang="en-US" dirty="0"/>
          </a:p>
        </p:txBody>
      </p:sp>
      <p:pic>
        <p:nvPicPr>
          <p:cNvPr id="9" name="Content Placeholder 8" descr="jason_lemo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3944" b="-3944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Jason Miller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Psychology and Political Science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Has spent the </a:t>
            </a:r>
            <a:r>
              <a:rPr lang="en-US" dirty="0"/>
              <a:t>past semester serving as a Congressional </a:t>
            </a:r>
            <a:r>
              <a:rPr lang="en-US" dirty="0" smtClean="0"/>
              <a:t>Intern </a:t>
            </a:r>
            <a:r>
              <a:rPr lang="en-US" dirty="0"/>
              <a:t>in the office of Congressman Fred Upton of Michigan's 6th </a:t>
            </a:r>
            <a:r>
              <a:rPr lang="en-US" dirty="0" smtClean="0"/>
              <a:t>district</a:t>
            </a:r>
          </a:p>
          <a:p>
            <a:endParaRPr lang="en-US" dirty="0" smtClean="0"/>
          </a:p>
          <a:p>
            <a:r>
              <a:rPr lang="en-US" dirty="0" smtClean="0"/>
              <a:t>Plans a year of  Student </a:t>
            </a:r>
            <a:r>
              <a:rPr lang="en-US" dirty="0"/>
              <a:t>Missionary </a:t>
            </a:r>
            <a:r>
              <a:rPr lang="en-US" dirty="0" smtClean="0"/>
              <a:t>work and will apply  to </a:t>
            </a:r>
            <a:r>
              <a:rPr lang="en-US" dirty="0"/>
              <a:t>enter </a:t>
            </a:r>
            <a:r>
              <a:rPr lang="en-US" dirty="0" smtClean="0"/>
              <a:t>law </a:t>
            </a:r>
            <a:r>
              <a:rPr lang="en-US" dirty="0"/>
              <a:t>s</a:t>
            </a:r>
            <a:r>
              <a:rPr lang="en-US" dirty="0" smtClean="0"/>
              <a:t>chool Fall of 2013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20807" r="20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7933515"/>
      </p:ext>
    </p:extLst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Jeremy Burton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English, Literature emphasis</a:t>
            </a:r>
          </a:p>
          <a:p>
            <a:r>
              <a:rPr lang="en-US" dirty="0" smtClean="0"/>
              <a:t>French </a:t>
            </a:r>
            <a:r>
              <a:rPr lang="en-US" dirty="0" smtClean="0"/>
              <a:t>Studies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ccepted </a:t>
            </a:r>
            <a:r>
              <a:rPr lang="en-US" dirty="0"/>
              <a:t>to The New </a:t>
            </a:r>
            <a:r>
              <a:rPr lang="en-US" dirty="0" smtClean="0"/>
              <a:t>School for a Master </a:t>
            </a:r>
            <a:r>
              <a:rPr lang="en-US" dirty="0"/>
              <a:t>of Fine Arts in Creative Writing (for children)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Has been </a:t>
            </a:r>
            <a:r>
              <a:rPr lang="en-US" dirty="0"/>
              <a:t>selected for a Departmental Merit Scholarship</a:t>
            </a:r>
            <a:endParaRPr lang="en-US" dirty="0"/>
          </a:p>
        </p:txBody>
      </p:sp>
      <p:pic>
        <p:nvPicPr>
          <p:cNvPr id="7" name="Content Placeholder 6" descr="IMG_026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79" r="-579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Johanna Nielsen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Communications, English minor</a:t>
            </a:r>
          </a:p>
          <a:p>
            <a:endParaRPr lang="en-US" dirty="0" smtClean="0"/>
          </a:p>
          <a:p>
            <a:r>
              <a:rPr lang="en-US" dirty="0" smtClean="0"/>
              <a:t>Will spend a year in her home state of Washington getting Community Emergency Response training; managing her businesses, and hopes to intern at a non-profit organization.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She </a:t>
            </a:r>
            <a:r>
              <a:rPr lang="en-US" dirty="0" smtClean="0"/>
              <a:t>hopes to pursue a Masters in Emergency Management or International </a:t>
            </a:r>
            <a:r>
              <a:rPr lang="en-US" dirty="0" smtClean="0"/>
              <a:t>Development</a:t>
            </a:r>
            <a:endParaRPr lang="en-US" dirty="0"/>
          </a:p>
        </p:txBody>
      </p:sp>
      <p:pic>
        <p:nvPicPr>
          <p:cNvPr id="3" name="Content Placeholder 2" descr="IMG_02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Jonathan Koch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English and Political Science</a:t>
            </a:r>
          </a:p>
          <a:p>
            <a:endParaRPr lang="en-US" dirty="0" smtClean="0"/>
          </a:p>
          <a:p>
            <a:r>
              <a:rPr lang="en-US" dirty="0" smtClean="0"/>
              <a:t>Marrying </a:t>
            </a:r>
            <a:r>
              <a:rPr lang="en-US" dirty="0" err="1" smtClean="0"/>
              <a:t>Chantelle</a:t>
            </a:r>
            <a:r>
              <a:rPr lang="en-US" dirty="0" smtClean="0"/>
              <a:t> </a:t>
            </a:r>
            <a:r>
              <a:rPr lang="en-US" dirty="0" err="1" smtClean="0"/>
              <a:t>Krym</a:t>
            </a:r>
            <a:r>
              <a:rPr lang="en-US" dirty="0" smtClean="0"/>
              <a:t>, Andrews alum, in </a:t>
            </a:r>
            <a:r>
              <a:rPr lang="en-US" dirty="0" smtClean="0"/>
              <a:t>June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Plans to attend law school at the University of Michigan in the </a:t>
            </a:r>
            <a:r>
              <a:rPr lang="en-US" dirty="0" smtClean="0"/>
              <a:t>fall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Accepted to law school at Georgetown University, Notre Dame University, the College of William and Mary, and the University of </a:t>
            </a:r>
            <a:r>
              <a:rPr lang="en-US" dirty="0" smtClean="0"/>
              <a:t>Michigan</a:t>
            </a:r>
            <a:endParaRPr lang="en-US" dirty="0" smtClean="0"/>
          </a:p>
        </p:txBody>
      </p:sp>
      <p:pic>
        <p:nvPicPr>
          <p:cNvPr id="10" name="Content Placeholder 9" descr="IMG_648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6315" b="-26315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Jose Quezada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Architecture</a:t>
            </a:r>
          </a:p>
          <a:p>
            <a:endParaRPr lang="en-US" dirty="0" smtClean="0"/>
          </a:p>
          <a:p>
            <a:r>
              <a:rPr lang="en-US" dirty="0" smtClean="0"/>
              <a:t>Plans to finish his Master of Architecture at Andrews University.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Will </a:t>
            </a:r>
            <a:r>
              <a:rPr lang="en-US" dirty="0" smtClean="0"/>
              <a:t>be touring Europe with the School of Architecture this summer</a:t>
            </a:r>
            <a:endParaRPr lang="en-US" dirty="0"/>
          </a:p>
        </p:txBody>
      </p:sp>
      <p:pic>
        <p:nvPicPr>
          <p:cNvPr id="7" name="Content Placeholder 6" descr="IMG_0149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6335" b="-26335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Kelley Wolff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Accounting</a:t>
            </a:r>
          </a:p>
          <a:p>
            <a:r>
              <a:rPr lang="en-US" dirty="0" smtClean="0"/>
              <a:t>Spanish minor</a:t>
            </a:r>
            <a:endParaRPr lang="en-US" dirty="0"/>
          </a:p>
        </p:txBody>
      </p:sp>
      <p:pic>
        <p:nvPicPr>
          <p:cNvPr id="7" name="Content Placeholder 6" descr="IMG_0148.jpg"/>
          <p:cNvPicPr>
            <a:picLocks noGrp="1" noChangeAspect="1"/>
          </p:cNvPicPr>
          <p:nvPr>
            <p:ph idx="1"/>
          </p:nvPr>
        </p:nvPicPr>
        <p:blipFill>
          <a:blip r:embed="rId2"/>
          <a:srcRect t="-582" b="-582"/>
          <a:stretch>
            <a:fillRect/>
          </a:stretch>
        </p:blipFill>
        <p:spPr>
          <a:xfrm>
            <a:off x="3575050" y="286560"/>
            <a:ext cx="5111750" cy="5853113"/>
          </a:xfrm>
        </p:spPr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Kylene</a:t>
            </a:r>
            <a:r>
              <a:rPr lang="en-US" dirty="0" smtClean="0"/>
              <a:t> Cave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English, Literature emphasis</a:t>
            </a:r>
          </a:p>
          <a:p>
            <a:endParaRPr lang="en-US" dirty="0"/>
          </a:p>
          <a:p>
            <a:r>
              <a:rPr lang="en-US" dirty="0" smtClean="0"/>
              <a:t>Will work as a legal intern and prepare for the LSAT exam before applying to law school for the 2013-14 school year</a:t>
            </a:r>
          </a:p>
          <a:p>
            <a:endParaRPr lang="en-US" dirty="0"/>
          </a:p>
        </p:txBody>
      </p:sp>
      <p:pic>
        <p:nvPicPr>
          <p:cNvPr id="5" name="Content Placeholder 4" descr="IMG_63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 b="7061"/>
          <a:stretch>
            <a:fillRect/>
          </a:stretch>
        </p:blipFill>
        <p:spPr>
          <a:xfrm>
            <a:off x="3575050" y="273050"/>
            <a:ext cx="5111750" cy="5853113"/>
          </a:xfrm>
        </p:spPr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Lauren Martin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 and French</a:t>
            </a:r>
          </a:p>
          <a:p>
            <a:endParaRPr lang="en-US" dirty="0" smtClean="0"/>
          </a:p>
          <a:p>
            <a:r>
              <a:rPr lang="en-US" dirty="0" smtClean="0"/>
              <a:t>Accepted </a:t>
            </a:r>
            <a:r>
              <a:rPr lang="en-US" dirty="0" smtClean="0"/>
              <a:t>to Northwestern </a:t>
            </a:r>
            <a:r>
              <a:rPr lang="en-US" dirty="0" smtClean="0"/>
              <a:t>University’s School of Medicine and Loma Linda Medical </a:t>
            </a:r>
            <a:r>
              <a:rPr lang="en-US" dirty="0" smtClean="0"/>
              <a:t>School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Will be attending Northwestern University to pursue a MD/Masters in Public Health program; hopes to become a clinician and administrator for an international aid </a:t>
            </a:r>
            <a:r>
              <a:rPr lang="en-US" dirty="0" smtClean="0"/>
              <a:t>organization</a:t>
            </a:r>
            <a:endParaRPr lang="en-US" dirty="0"/>
          </a:p>
        </p:txBody>
      </p:sp>
      <p:pic>
        <p:nvPicPr>
          <p:cNvPr id="7" name="Content Placeholder 6" descr="IMG_798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92" r="-18192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Lauren Van </a:t>
            </a:r>
            <a:r>
              <a:rPr lang="en-US" dirty="0" err="1" smtClean="0"/>
              <a:t>Putten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Pre-med, minors in Photography and Chemistry</a:t>
            </a:r>
          </a:p>
          <a:p>
            <a:endParaRPr lang="en-US" dirty="0" smtClean="0"/>
          </a:p>
          <a:p>
            <a:r>
              <a:rPr lang="en-US" dirty="0" smtClean="0"/>
              <a:t>Plans to attend medical school in the </a:t>
            </a:r>
            <a:r>
              <a:rPr lang="en-US" dirty="0" smtClean="0"/>
              <a:t>fall</a:t>
            </a:r>
            <a:endParaRPr lang="en-US" dirty="0"/>
          </a:p>
        </p:txBody>
      </p:sp>
      <p:pic>
        <p:nvPicPr>
          <p:cNvPr id="7" name="Content Placeholder 6" descr="IMG_83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646" r="-14646"/>
          <a:stretch>
            <a:fillRect/>
          </a:stretch>
        </p:blipFill>
        <p:spPr>
          <a:xfrm>
            <a:off x="3575050" y="300070"/>
            <a:ext cx="5111750" cy="5853113"/>
          </a:xfrm>
        </p:spPr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Aleksandra </a:t>
            </a:r>
            <a:r>
              <a:rPr lang="en-US" dirty="0" err="1" smtClean="0"/>
              <a:t>Kozlova</a:t>
            </a:r>
            <a:r>
              <a:rPr lang="en-US" dirty="0" smtClean="0"/>
              <a:t>-Harris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Behavioral Neuroscience concentration</a:t>
            </a:r>
          </a:p>
          <a:p>
            <a:endParaRPr lang="en-US" dirty="0" smtClean="0"/>
          </a:p>
          <a:p>
            <a:r>
              <a:rPr lang="en-US" dirty="0" smtClean="0"/>
              <a:t>Accepted to Loma Linda Medical School</a:t>
            </a:r>
            <a:endParaRPr lang="en-US" dirty="0"/>
          </a:p>
        </p:txBody>
      </p:sp>
      <p:pic>
        <p:nvPicPr>
          <p:cNvPr id="10" name="Content Placeholder 9" descr="IMG_857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Melissa </a:t>
            </a:r>
            <a:r>
              <a:rPr lang="en-US" dirty="0" err="1" smtClean="0"/>
              <a:t>Breetzke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Spanish Translation</a:t>
            </a:r>
          </a:p>
          <a:p>
            <a:endParaRPr lang="en-US" dirty="0" smtClean="0"/>
          </a:p>
          <a:p>
            <a:r>
              <a:rPr lang="en-US" dirty="0" smtClean="0"/>
              <a:t>Will spend time in South America doing various translating jobs and possibly </a:t>
            </a:r>
            <a:r>
              <a:rPr lang="en-US" smtClean="0"/>
              <a:t>studying Portuguese </a:t>
            </a:r>
            <a:endParaRPr lang="en-US"/>
          </a:p>
        </p:txBody>
      </p:sp>
      <p:pic>
        <p:nvPicPr>
          <p:cNvPr id="7" name="Content Placeholder 6" descr="IMG_027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5203" b="-5203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Melissa McCormick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Biomedical concentration</a:t>
            </a:r>
          </a:p>
          <a:p>
            <a:endParaRPr lang="en-US" dirty="0" smtClean="0"/>
          </a:p>
          <a:p>
            <a:r>
              <a:rPr lang="en-US" dirty="0" smtClean="0"/>
              <a:t>Accepted to Loma Linda Medical School</a:t>
            </a:r>
            <a:endParaRPr lang="en-US" dirty="0"/>
          </a:p>
        </p:txBody>
      </p:sp>
      <p:pic>
        <p:nvPicPr>
          <p:cNvPr id="7" name="Content Placeholder 6" descr="IMG_0268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968" b="-1968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Michael Swenson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Theology, Pastoral Ministry concentration</a:t>
            </a:r>
          </a:p>
          <a:p>
            <a:endParaRPr lang="en-US" dirty="0" smtClean="0"/>
          </a:p>
          <a:p>
            <a:r>
              <a:rPr lang="en-US" dirty="0" smtClean="0"/>
              <a:t>Accepted to MA in Theological Studies programs at Boston University, Emory University, and Vanderbilt University</a:t>
            </a:r>
            <a:endParaRPr lang="en-US" dirty="0"/>
          </a:p>
        </p:txBody>
      </p:sp>
      <p:pic>
        <p:nvPicPr>
          <p:cNvPr id="7" name="Content Placeholder 6" descr="IMG_0283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6335" b="-26335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Naudline</a:t>
            </a:r>
            <a:r>
              <a:rPr lang="en-US" dirty="0" smtClean="0"/>
              <a:t> Pierre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Fine Arts, Painting emphasis and Graphic Design Minor</a:t>
            </a:r>
          </a:p>
          <a:p>
            <a:endParaRPr lang="en-US" dirty="0" smtClean="0"/>
          </a:p>
          <a:p>
            <a:r>
              <a:rPr lang="en-US" dirty="0" smtClean="0"/>
              <a:t>Plans to continue creating art and complete a Master of Fine Arts degree</a:t>
            </a:r>
            <a:endParaRPr lang="en-US" dirty="0"/>
          </a:p>
        </p:txBody>
      </p:sp>
      <p:pic>
        <p:nvPicPr>
          <p:cNvPr id="3" name="Content Placeholder 2" descr="IMG_027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Rachelle Booth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Dietetics, minors in Fitness Education and Communications</a:t>
            </a:r>
          </a:p>
          <a:p>
            <a:endParaRPr lang="en-US" dirty="0" smtClean="0"/>
          </a:p>
          <a:p>
            <a:r>
              <a:rPr lang="en-US" dirty="0" smtClean="0"/>
              <a:t>Will complete an internship with Spectrum Health in Grand Rapids, MI as part of the requirements for earning the Registered Dietician licensure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IMG_867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099" r="-23099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Robert Erich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Management</a:t>
            </a:r>
          </a:p>
          <a:p>
            <a:r>
              <a:rPr lang="en-US" dirty="0" smtClean="0"/>
              <a:t>Communication Studies minor</a:t>
            </a:r>
          </a:p>
          <a:p>
            <a:endParaRPr lang="en-US" dirty="0"/>
          </a:p>
        </p:txBody>
      </p:sp>
      <p:pic>
        <p:nvPicPr>
          <p:cNvPr id="10" name="Content Placeholder 9" descr="robert_eric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14" r="-8214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Sarah </a:t>
            </a:r>
            <a:r>
              <a:rPr lang="en-US" dirty="0" err="1" smtClean="0"/>
              <a:t>Gane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Religion and Behavioral Sciences, Anthropological Archaeology concentration</a:t>
            </a:r>
          </a:p>
          <a:p>
            <a:endParaRPr lang="en-US" dirty="0" smtClean="0"/>
          </a:p>
          <a:p>
            <a:r>
              <a:rPr lang="en-US" dirty="0" smtClean="0"/>
              <a:t>Will be marrying Kevin Burton, and pursuing a Masters in Religion (systematic theology emphasis) at the Seventh-day Adventist Theological Seminary. Kevin is currently pursuing a Masters in Religion (historical theology emphasis).</a:t>
            </a:r>
            <a:endParaRPr lang="en-US" dirty="0"/>
          </a:p>
        </p:txBody>
      </p:sp>
      <p:pic>
        <p:nvPicPr>
          <p:cNvPr id="2" name="Content Placeholder 1" descr="IMG_018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Sarah Lee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Behavioral Sciences, Public Health concentration</a:t>
            </a:r>
          </a:p>
          <a:p>
            <a:endParaRPr lang="en-US" dirty="0" smtClean="0"/>
          </a:p>
          <a:p>
            <a:r>
              <a:rPr lang="en-US" dirty="0" smtClean="0"/>
              <a:t>Accepted to Loma Linda Medical School</a:t>
            </a:r>
            <a:endParaRPr lang="en-US" dirty="0"/>
          </a:p>
        </p:txBody>
      </p:sp>
      <p:pic>
        <p:nvPicPr>
          <p:cNvPr id="7" name="Content Placeholder 6" descr="IMG_0237.jpg"/>
          <p:cNvPicPr>
            <a:picLocks noGrp="1" noChangeAspect="1"/>
          </p:cNvPicPr>
          <p:nvPr>
            <p:ph idx="1"/>
          </p:nvPr>
        </p:nvPicPr>
        <p:blipFill>
          <a:blip r:embed="rId2"/>
          <a:srcRect t="-7003" b="-7003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Shelli </a:t>
            </a:r>
            <a:r>
              <a:rPr lang="en-US" dirty="0" err="1" smtClean="0"/>
              <a:t>Meulemans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Dietetics, Spanish, Fitness Education minor</a:t>
            </a:r>
          </a:p>
          <a:p>
            <a:endParaRPr lang="en-US" dirty="0" smtClean="0"/>
          </a:p>
          <a:p>
            <a:r>
              <a:rPr lang="en-US" dirty="0" smtClean="0"/>
              <a:t>After a yearlong dietetics internship with Andrews University, will sit for her Registered Dietician </a:t>
            </a:r>
            <a:r>
              <a:rPr lang="en-US" dirty="0" smtClean="0"/>
              <a:t>exam</a:t>
            </a:r>
            <a:endParaRPr lang="en-US" dirty="0"/>
          </a:p>
        </p:txBody>
      </p:sp>
      <p:pic>
        <p:nvPicPr>
          <p:cNvPr id="7" name="Content Placeholder 6" descr="shelli_meuleman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870" b="-6870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Steffie</a:t>
            </a:r>
            <a:r>
              <a:rPr lang="en-US" dirty="0" smtClean="0"/>
              <a:t>-Ann </a:t>
            </a:r>
            <a:r>
              <a:rPr lang="en-US" dirty="0" err="1" smtClean="0"/>
              <a:t>Dujon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Biomedical concentration</a:t>
            </a:r>
          </a:p>
          <a:p>
            <a:r>
              <a:rPr lang="en-US" dirty="0" smtClean="0"/>
              <a:t>Chemistry minor</a:t>
            </a:r>
            <a:endParaRPr lang="en-US" dirty="0"/>
          </a:p>
        </p:txBody>
      </p:sp>
      <p:pic>
        <p:nvPicPr>
          <p:cNvPr id="7" name="Content Placeholder 6" descr="IMG_797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770" r="-10770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Amy </a:t>
            </a:r>
            <a:r>
              <a:rPr lang="en-US" dirty="0" err="1" smtClean="0"/>
              <a:t>Nadane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Biomedical concentration</a:t>
            </a:r>
          </a:p>
          <a:p>
            <a:endParaRPr lang="en-US" dirty="0" smtClean="0"/>
          </a:p>
          <a:p>
            <a:r>
              <a:rPr lang="en-US" dirty="0" smtClean="0"/>
              <a:t>Accepted to veterinary school at Michigan State University</a:t>
            </a:r>
            <a:endParaRPr lang="en-US" dirty="0"/>
          </a:p>
        </p:txBody>
      </p:sp>
      <p:pic>
        <p:nvPicPr>
          <p:cNvPr id="8" name="Content Placeholder 7" descr="IMG_0208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6512" b="-16512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Sunny Kim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Biology, Neuroscience concentration</a:t>
            </a:r>
          </a:p>
          <a:p>
            <a:endParaRPr lang="en-US" dirty="0" smtClean="0"/>
          </a:p>
          <a:p>
            <a:r>
              <a:rPr lang="en-US" dirty="0" smtClean="0"/>
              <a:t>Accepted to Loma Linda Medical School</a:t>
            </a:r>
            <a:endParaRPr lang="en-US" dirty="0"/>
          </a:p>
        </p:txBody>
      </p:sp>
      <p:pic>
        <p:nvPicPr>
          <p:cNvPr id="7" name="Content Placeholder 6" descr="IMG_0168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6335" b="-26335"/>
          <a:stretch>
            <a:fillRect/>
          </a:stretch>
        </p:blipFill>
        <p:spPr>
          <a:xfrm>
            <a:off x="3575050" y="273050"/>
            <a:ext cx="5111750" cy="5853113"/>
          </a:xfrm>
        </p:spPr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Theron</a:t>
            </a:r>
            <a:r>
              <a:rPr lang="en-US" dirty="0" smtClean="0"/>
              <a:t> Calkins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English and Math</a:t>
            </a:r>
          </a:p>
          <a:p>
            <a:endParaRPr lang="en-US" dirty="0" smtClean="0"/>
          </a:p>
          <a:p>
            <a:r>
              <a:rPr lang="en-US" dirty="0" smtClean="0"/>
              <a:t>Plans to work as a guest English teacher in Korea through the EPIK organization</a:t>
            </a:r>
            <a:endParaRPr lang="en-US" dirty="0"/>
          </a:p>
        </p:txBody>
      </p:sp>
      <p:pic>
        <p:nvPicPr>
          <p:cNvPr id="7" name="Content Placeholder 6" descr="IMG_84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</a:t>
            </a:r>
            <a:r>
              <a:rPr lang="en-US" dirty="0" err="1" smtClean="0"/>
              <a:t>Grube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History</a:t>
            </a:r>
          </a:p>
          <a:p>
            <a:endParaRPr lang="en-US" dirty="0" smtClean="0"/>
          </a:p>
          <a:p>
            <a:r>
              <a:rPr lang="en-US" dirty="0" smtClean="0"/>
              <a:t>Accepted to MA in History programs at George Washington University, University of North Carolina-Charlotte, and Washington State University</a:t>
            </a:r>
            <a:endParaRPr lang="en-US" dirty="0"/>
          </a:p>
        </p:txBody>
      </p:sp>
      <p:pic>
        <p:nvPicPr>
          <p:cNvPr id="7" name="Content Placeholder 6" descr="IMG_0163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6335" b="-26335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Arianna </a:t>
            </a:r>
            <a:r>
              <a:rPr lang="en-US" dirty="0" err="1" smtClean="0"/>
              <a:t>Lashley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Psychology, Behavioral Neuroscience concentration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Plans to work as a guest English teacher in Korea through the EPIK organization</a:t>
            </a:r>
            <a:endParaRPr lang="en-US" dirty="0"/>
          </a:p>
        </p:txBody>
      </p:sp>
      <p:pic>
        <p:nvPicPr>
          <p:cNvPr id="2" name="Content Placeholder 1" descr="IMG_799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Arielle Cady</a:t>
            </a:r>
            <a:endParaRPr lang="en-US" dirty="0"/>
          </a:p>
        </p:txBody>
      </p:sp>
      <p:pic>
        <p:nvPicPr>
          <p:cNvPr id="5" name="Content Placeholder 4" descr="IMG_818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Music Performance</a:t>
            </a:r>
          </a:p>
          <a:p>
            <a:endParaRPr lang="en-US" dirty="0"/>
          </a:p>
          <a:p>
            <a:r>
              <a:rPr lang="en-US" dirty="0" smtClean="0"/>
              <a:t>Accepted to pursue a </a:t>
            </a:r>
            <a:r>
              <a:rPr lang="en-US" dirty="0"/>
              <a:t>Masters in Violin Performance with an emphasis in Musicology</a:t>
            </a:r>
            <a:r>
              <a:rPr lang="en-US" dirty="0" smtClean="0"/>
              <a:t> at Andrews University</a:t>
            </a:r>
          </a:p>
          <a:p>
            <a:endParaRPr lang="en-US" dirty="0"/>
          </a:p>
          <a:p>
            <a:r>
              <a:rPr lang="en-US" dirty="0" smtClean="0"/>
              <a:t>Received a teaching assistantship scholarship to work with Dr. </a:t>
            </a:r>
            <a:r>
              <a:rPr lang="en-US" dirty="0" err="1" smtClean="0"/>
              <a:t>Lilianne</a:t>
            </a:r>
            <a:r>
              <a:rPr lang="en-US" dirty="0" smtClean="0"/>
              <a:t> </a:t>
            </a:r>
            <a:r>
              <a:rPr lang="en-US" dirty="0" err="1" smtClean="0"/>
              <a:t>Doukhan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99970"/>
      </p:ext>
    </p:extLst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Bradley </a:t>
            </a:r>
            <a:r>
              <a:rPr lang="en-US" dirty="0" err="1" smtClean="0"/>
              <a:t>Sica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Political Science</a:t>
            </a:r>
          </a:p>
          <a:p>
            <a:endParaRPr lang="en-US" dirty="0" smtClean="0"/>
          </a:p>
          <a:p>
            <a:r>
              <a:rPr lang="en-US" dirty="0" smtClean="0"/>
              <a:t>Accepted to the University of Maine Law School, the Maurice A. Dean School of Law at Hofstra University, and Pace Law </a:t>
            </a:r>
            <a:r>
              <a:rPr lang="en-US" dirty="0" smtClean="0"/>
              <a:t>School</a:t>
            </a:r>
          </a:p>
          <a:p>
            <a:endParaRPr lang="en-US" dirty="0"/>
          </a:p>
          <a:p>
            <a:r>
              <a:rPr lang="en-US" dirty="0" smtClean="0"/>
              <a:t>Will attend University of Maine Law School</a:t>
            </a:r>
            <a:endParaRPr lang="en-US" dirty="0"/>
          </a:p>
        </p:txBody>
      </p:sp>
      <p:pic>
        <p:nvPicPr>
          <p:cNvPr id="7" name="Content Placeholder 6" descr="IMG_0205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668" b="-1668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Carolyn Davis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English</a:t>
            </a:r>
          </a:p>
          <a:p>
            <a:endParaRPr lang="en-US" dirty="0" smtClean="0"/>
          </a:p>
          <a:p>
            <a:r>
              <a:rPr lang="en-US" dirty="0" smtClean="0"/>
              <a:t>Accepted to MA programs at the State University of New York-Buffalo, University of Maryland, Boston College, Carnegie Mellon University, and New York </a:t>
            </a:r>
            <a:r>
              <a:rPr lang="en-US" dirty="0" smtClean="0"/>
              <a:t>University</a:t>
            </a:r>
          </a:p>
          <a:p>
            <a:endParaRPr lang="en-US" dirty="0"/>
          </a:p>
          <a:p>
            <a:r>
              <a:rPr lang="en-US" dirty="0" smtClean="0"/>
              <a:t>Will attend Boston College</a:t>
            </a:r>
            <a:endParaRPr lang="en-US" dirty="0"/>
          </a:p>
        </p:txBody>
      </p:sp>
      <p:pic>
        <p:nvPicPr>
          <p:cNvPr id="7" name="Content Placeholder 6" descr="IMG_013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>
          <a:xfrm>
            <a:off x="3575050" y="300070"/>
            <a:ext cx="5111750" cy="5853113"/>
          </a:xfrm>
        </p:spPr>
      </p:pic>
    </p:spTree>
  </p:cSld>
  <p:clrMapOvr>
    <a:masterClrMapping/>
  </p:clrMapOvr>
  <p:transition xmlns:p14="http://schemas.microsoft.com/office/powerpoint/2010/main" spd="slow" advClick="0" advTm="12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12215</TotalTime>
  <Words>917</Words>
  <Application>Microsoft Macintosh PowerPoint</Application>
  <PresentationFormat>On-screen Show (4:3)</PresentationFormat>
  <Paragraphs>224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 Celebrating Honors Seniors Spring 2012</vt:lpstr>
      <vt:lpstr>Adam Shull</vt:lpstr>
      <vt:lpstr>Aleksandra Kozlova-Harris</vt:lpstr>
      <vt:lpstr>Amy Nadane</vt:lpstr>
      <vt:lpstr>April Grube</vt:lpstr>
      <vt:lpstr>Arianna Lashley</vt:lpstr>
      <vt:lpstr>Arielle Cady</vt:lpstr>
      <vt:lpstr>Bradley Sica</vt:lpstr>
      <vt:lpstr>Carolyn Davis</vt:lpstr>
      <vt:lpstr>Carrie Mesiar</vt:lpstr>
      <vt:lpstr>Catherine Tetz</vt:lpstr>
      <vt:lpstr>Daniel Colon Hidalgo</vt:lpstr>
      <vt:lpstr>Debbie-Ann Francis</vt:lpstr>
      <vt:lpstr>Elena Milosavljevic</vt:lpstr>
      <vt:lpstr>Erica Bruso</vt:lpstr>
      <vt:lpstr>Gina Kang</vt:lpstr>
      <vt:lpstr>Isaac Kim</vt:lpstr>
      <vt:lpstr>James Yoon</vt:lpstr>
      <vt:lpstr>Jarrod Lutz</vt:lpstr>
      <vt:lpstr>Jason Lemon</vt:lpstr>
      <vt:lpstr>Jason Miller</vt:lpstr>
      <vt:lpstr>Jeremy Burton</vt:lpstr>
      <vt:lpstr>Johanna Nielsen</vt:lpstr>
      <vt:lpstr>Jonathan Koch</vt:lpstr>
      <vt:lpstr>Jose Quezada</vt:lpstr>
      <vt:lpstr>Kelley Wolff</vt:lpstr>
      <vt:lpstr>Kylene Cave</vt:lpstr>
      <vt:lpstr>Lauren Martin</vt:lpstr>
      <vt:lpstr>Lauren Van Putten</vt:lpstr>
      <vt:lpstr>Melissa Breetzke</vt:lpstr>
      <vt:lpstr>Melissa McCormick</vt:lpstr>
      <vt:lpstr>Michael Swenson</vt:lpstr>
      <vt:lpstr>Naudline Pierre</vt:lpstr>
      <vt:lpstr>Rachelle Booth</vt:lpstr>
      <vt:lpstr>Robert Erich</vt:lpstr>
      <vt:lpstr>Sarah Gane</vt:lpstr>
      <vt:lpstr>Sarah Lee</vt:lpstr>
      <vt:lpstr>Shelli Meulemans</vt:lpstr>
      <vt:lpstr>Steffie-Ann Dujon</vt:lpstr>
      <vt:lpstr>Sunny Kim</vt:lpstr>
      <vt:lpstr>Theron Calkins</vt:lpstr>
    </vt:vector>
  </TitlesOfParts>
  <Company>Andrews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Adam Shull</dc:title>
  <dc:creator>Samantha Snively</dc:creator>
  <cp:lastModifiedBy>Monique Pittman</cp:lastModifiedBy>
  <cp:revision>52</cp:revision>
  <cp:lastPrinted>2012-04-17T13:28:28Z</cp:lastPrinted>
  <dcterms:created xsi:type="dcterms:W3CDTF">2012-04-12T14:18:47Z</dcterms:created>
  <dcterms:modified xsi:type="dcterms:W3CDTF">2012-05-01T10:42:01Z</dcterms:modified>
</cp:coreProperties>
</file>