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7" r:id="rId21"/>
    <p:sldId id="279" r:id="rId22"/>
    <p:sldId id="280" r:id="rId23"/>
    <p:sldId id="281" r:id="rId24"/>
    <p:sldId id="282" r:id="rId25"/>
    <p:sldId id="28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8" d="100"/>
          <a:sy n="78" d="100"/>
        </p:scale>
        <p:origin x="64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B415D9-ECCC-4DE8-B38C-6A865E9F3A80}"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3025E-CF90-4C69-8773-D9933F4D0566}" type="slidenum">
              <a:rPr lang="en-US" smtClean="0"/>
              <a:t>‹#›</a:t>
            </a:fld>
            <a:endParaRPr lang="en-US"/>
          </a:p>
        </p:txBody>
      </p:sp>
    </p:spTree>
    <p:extLst>
      <p:ext uri="{BB962C8B-B14F-4D97-AF65-F5344CB8AC3E}">
        <p14:creationId xmlns:p14="http://schemas.microsoft.com/office/powerpoint/2010/main" val="3880618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B415D9-ECCC-4DE8-B38C-6A865E9F3A80}"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3025E-CF90-4C69-8773-D9933F4D0566}" type="slidenum">
              <a:rPr lang="en-US" smtClean="0"/>
              <a:t>‹#›</a:t>
            </a:fld>
            <a:endParaRPr lang="en-US"/>
          </a:p>
        </p:txBody>
      </p:sp>
    </p:spTree>
    <p:extLst>
      <p:ext uri="{BB962C8B-B14F-4D97-AF65-F5344CB8AC3E}">
        <p14:creationId xmlns:p14="http://schemas.microsoft.com/office/powerpoint/2010/main" val="4114445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B415D9-ECCC-4DE8-B38C-6A865E9F3A80}"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3025E-CF90-4C69-8773-D9933F4D0566}" type="slidenum">
              <a:rPr lang="en-US" smtClean="0"/>
              <a:t>‹#›</a:t>
            </a:fld>
            <a:endParaRPr lang="en-US"/>
          </a:p>
        </p:txBody>
      </p:sp>
    </p:spTree>
    <p:extLst>
      <p:ext uri="{BB962C8B-B14F-4D97-AF65-F5344CB8AC3E}">
        <p14:creationId xmlns:p14="http://schemas.microsoft.com/office/powerpoint/2010/main" val="922986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B415D9-ECCC-4DE8-B38C-6A865E9F3A80}"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3025E-CF90-4C69-8773-D9933F4D0566}" type="slidenum">
              <a:rPr lang="en-US" smtClean="0"/>
              <a:t>‹#›</a:t>
            </a:fld>
            <a:endParaRPr lang="en-US"/>
          </a:p>
        </p:txBody>
      </p:sp>
    </p:spTree>
    <p:extLst>
      <p:ext uri="{BB962C8B-B14F-4D97-AF65-F5344CB8AC3E}">
        <p14:creationId xmlns:p14="http://schemas.microsoft.com/office/powerpoint/2010/main" val="575751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0B415D9-ECCC-4DE8-B38C-6A865E9F3A80}"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3025E-CF90-4C69-8773-D9933F4D0566}" type="slidenum">
              <a:rPr lang="en-US" smtClean="0"/>
              <a:t>‹#›</a:t>
            </a:fld>
            <a:endParaRPr lang="en-US"/>
          </a:p>
        </p:txBody>
      </p:sp>
    </p:spTree>
    <p:extLst>
      <p:ext uri="{BB962C8B-B14F-4D97-AF65-F5344CB8AC3E}">
        <p14:creationId xmlns:p14="http://schemas.microsoft.com/office/powerpoint/2010/main" val="3686577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B415D9-ECCC-4DE8-B38C-6A865E9F3A80}"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23025E-CF90-4C69-8773-D9933F4D0566}" type="slidenum">
              <a:rPr lang="en-US" smtClean="0"/>
              <a:t>‹#›</a:t>
            </a:fld>
            <a:endParaRPr lang="en-US"/>
          </a:p>
        </p:txBody>
      </p:sp>
    </p:spTree>
    <p:extLst>
      <p:ext uri="{BB962C8B-B14F-4D97-AF65-F5344CB8AC3E}">
        <p14:creationId xmlns:p14="http://schemas.microsoft.com/office/powerpoint/2010/main" val="2530106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B415D9-ECCC-4DE8-B38C-6A865E9F3A80}" type="datetimeFigureOut">
              <a:rPr lang="en-US" smtClean="0"/>
              <a:t>3/29/2017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23025E-CF90-4C69-8773-D9933F4D0566}" type="slidenum">
              <a:rPr lang="en-US" smtClean="0"/>
              <a:t>‹#›</a:t>
            </a:fld>
            <a:endParaRPr lang="en-US"/>
          </a:p>
        </p:txBody>
      </p:sp>
    </p:spTree>
    <p:extLst>
      <p:ext uri="{BB962C8B-B14F-4D97-AF65-F5344CB8AC3E}">
        <p14:creationId xmlns:p14="http://schemas.microsoft.com/office/powerpoint/2010/main" val="1542094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B415D9-ECCC-4DE8-B38C-6A865E9F3A80}" type="datetimeFigureOut">
              <a:rPr lang="en-US" smtClean="0"/>
              <a:t>3/29/2017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23025E-CF90-4C69-8773-D9933F4D0566}" type="slidenum">
              <a:rPr lang="en-US" smtClean="0"/>
              <a:t>‹#›</a:t>
            </a:fld>
            <a:endParaRPr lang="en-US"/>
          </a:p>
        </p:txBody>
      </p:sp>
    </p:spTree>
    <p:extLst>
      <p:ext uri="{BB962C8B-B14F-4D97-AF65-F5344CB8AC3E}">
        <p14:creationId xmlns:p14="http://schemas.microsoft.com/office/powerpoint/2010/main" val="937409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415D9-ECCC-4DE8-B38C-6A865E9F3A80}" type="datetimeFigureOut">
              <a:rPr lang="en-US" smtClean="0"/>
              <a:t>3/29/2017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23025E-CF90-4C69-8773-D9933F4D0566}" type="slidenum">
              <a:rPr lang="en-US" smtClean="0"/>
              <a:t>‹#›</a:t>
            </a:fld>
            <a:endParaRPr lang="en-US"/>
          </a:p>
        </p:txBody>
      </p:sp>
    </p:spTree>
    <p:extLst>
      <p:ext uri="{BB962C8B-B14F-4D97-AF65-F5344CB8AC3E}">
        <p14:creationId xmlns:p14="http://schemas.microsoft.com/office/powerpoint/2010/main" val="2226182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0B415D9-ECCC-4DE8-B38C-6A865E9F3A80}"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23025E-CF90-4C69-8773-D9933F4D0566}" type="slidenum">
              <a:rPr lang="en-US" smtClean="0"/>
              <a:t>‹#›</a:t>
            </a:fld>
            <a:endParaRPr lang="en-US"/>
          </a:p>
        </p:txBody>
      </p:sp>
    </p:spTree>
    <p:extLst>
      <p:ext uri="{BB962C8B-B14F-4D97-AF65-F5344CB8AC3E}">
        <p14:creationId xmlns:p14="http://schemas.microsoft.com/office/powerpoint/2010/main" val="3471508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0B415D9-ECCC-4DE8-B38C-6A865E9F3A80}"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23025E-CF90-4C69-8773-D9933F4D0566}" type="slidenum">
              <a:rPr lang="en-US" smtClean="0"/>
              <a:t>‹#›</a:t>
            </a:fld>
            <a:endParaRPr lang="en-US"/>
          </a:p>
        </p:txBody>
      </p:sp>
    </p:spTree>
    <p:extLst>
      <p:ext uri="{BB962C8B-B14F-4D97-AF65-F5344CB8AC3E}">
        <p14:creationId xmlns:p14="http://schemas.microsoft.com/office/powerpoint/2010/main" val="2534299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B415D9-ECCC-4DE8-B38C-6A865E9F3A80}" type="datetimeFigureOut">
              <a:rPr lang="en-US" smtClean="0"/>
              <a:t>3/29/2017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23025E-CF90-4C69-8773-D9933F4D0566}" type="slidenum">
              <a:rPr lang="en-US" smtClean="0"/>
              <a:t>‹#›</a:t>
            </a:fld>
            <a:endParaRPr lang="en-US"/>
          </a:p>
        </p:txBody>
      </p:sp>
    </p:spTree>
    <p:extLst>
      <p:ext uri="{BB962C8B-B14F-4D97-AF65-F5344CB8AC3E}">
        <p14:creationId xmlns:p14="http://schemas.microsoft.com/office/powerpoint/2010/main" val="205834282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975" y="170894"/>
            <a:ext cx="11645153" cy="1514472"/>
          </a:xfrm>
        </p:spPr>
        <p:txBody>
          <a:bodyPr>
            <a:normAutofit fontScale="90000"/>
          </a:bodyPr>
          <a:lstStyle/>
          <a:p>
            <a:r>
              <a:rPr lang="en-US" sz="5400" dirty="0" smtClean="0"/>
              <a:t>Congratulations Honors Seniors and Researchers 2016 – 2017</a:t>
            </a:r>
            <a:endParaRPr lang="en-US" sz="5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2573" y="5986438"/>
            <a:ext cx="3272602" cy="76022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7542" y="1685366"/>
            <a:ext cx="6183572" cy="4121522"/>
          </a:xfrm>
          <a:prstGeom prst="rect">
            <a:avLst/>
          </a:prstGeom>
        </p:spPr>
      </p:pic>
    </p:spTree>
    <p:extLst>
      <p:ext uri="{BB962C8B-B14F-4D97-AF65-F5344CB8AC3E}">
        <p14:creationId xmlns:p14="http://schemas.microsoft.com/office/powerpoint/2010/main" val="4236505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Viktoria Kolpacoff</a:t>
            </a:r>
            <a:endParaRPr lang="en-US" dirty="0"/>
          </a:p>
        </p:txBody>
      </p:sp>
      <p:sp>
        <p:nvSpPr>
          <p:cNvPr id="3" name="Content Placeholder 2"/>
          <p:cNvSpPr>
            <a:spLocks noGrp="1"/>
          </p:cNvSpPr>
          <p:nvPr>
            <p:ph sz="half" idx="1"/>
          </p:nvPr>
        </p:nvSpPr>
        <p:spPr/>
        <p:txBody>
          <a:bodyPr/>
          <a:lstStyle/>
          <a:p>
            <a:r>
              <a:rPr lang="en-US" dirty="0" smtClean="0"/>
              <a:t>Mathematics </a:t>
            </a:r>
          </a:p>
          <a:p>
            <a:r>
              <a:rPr lang="en-US" dirty="0" smtClean="0"/>
              <a:t>Minor in Biology</a:t>
            </a:r>
          </a:p>
          <a:p>
            <a:endParaRPr lang="en-US" dirty="0"/>
          </a:p>
          <a:p>
            <a:pPr algn="ctr"/>
            <a:r>
              <a:rPr lang="en-US" dirty="0">
                <a:latin typeface="Garamond" panose="02020404030301010803" pitchFamily="18" charset="0"/>
                <a:cs typeface="Garamond"/>
              </a:rPr>
              <a:t>Will be attending Duke University, MS in Biostatistics with funding</a:t>
            </a:r>
          </a:p>
          <a:p>
            <a:pPr algn="ctr"/>
            <a:r>
              <a:rPr lang="en-US" dirty="0">
                <a:latin typeface="Garamond" panose="02020404030301010803" pitchFamily="18" charset="0"/>
                <a:cs typeface="Garamond"/>
              </a:rPr>
              <a:t>Also accepted to Emory University and Central Michigan University </a:t>
            </a:r>
            <a:endParaRPr lang="en-US" dirty="0">
              <a:cs typeface="Garamond"/>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288742" y="884564"/>
            <a:ext cx="5181600" cy="3454400"/>
          </a:xfrm>
        </p:spPr>
      </p:pic>
    </p:spTree>
    <p:extLst>
      <p:ext uri="{BB962C8B-B14F-4D97-AF65-F5344CB8AC3E}">
        <p14:creationId xmlns:p14="http://schemas.microsoft.com/office/powerpoint/2010/main" val="2894794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Lukasz </a:t>
            </a:r>
            <a:r>
              <a:rPr lang="en-US" dirty="0" err="1" smtClean="0"/>
              <a:t>Krzywon</a:t>
            </a:r>
            <a:endParaRPr lang="en-US" dirty="0"/>
          </a:p>
        </p:txBody>
      </p:sp>
      <p:sp>
        <p:nvSpPr>
          <p:cNvPr id="3" name="Content Placeholder 2"/>
          <p:cNvSpPr>
            <a:spLocks noGrp="1"/>
          </p:cNvSpPr>
          <p:nvPr>
            <p:ph sz="half" idx="1"/>
          </p:nvPr>
        </p:nvSpPr>
        <p:spPr/>
        <p:txBody>
          <a:bodyPr/>
          <a:lstStyle/>
          <a:p>
            <a:r>
              <a:rPr lang="en-US" dirty="0" smtClean="0"/>
              <a:t>Physics and Mathematics Double Major</a:t>
            </a:r>
          </a:p>
          <a:p>
            <a:endParaRPr lang="en-US" dirty="0"/>
          </a:p>
          <a:p>
            <a:r>
              <a:rPr lang="en-US" dirty="0" smtClean="0"/>
              <a:t>Plans to…</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938353"/>
            <a:ext cx="5181600" cy="3454400"/>
          </a:xfrm>
        </p:spPr>
      </p:pic>
    </p:spTree>
    <p:extLst>
      <p:ext uri="{BB962C8B-B14F-4D97-AF65-F5344CB8AC3E}">
        <p14:creationId xmlns:p14="http://schemas.microsoft.com/office/powerpoint/2010/main" val="3840302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Darley Magno</a:t>
            </a:r>
            <a:endParaRPr lang="en-US" dirty="0"/>
          </a:p>
        </p:txBody>
      </p:sp>
      <p:sp>
        <p:nvSpPr>
          <p:cNvPr id="3" name="Content Placeholder 2"/>
          <p:cNvSpPr>
            <a:spLocks noGrp="1"/>
          </p:cNvSpPr>
          <p:nvPr>
            <p:ph sz="half" idx="1"/>
          </p:nvPr>
        </p:nvSpPr>
        <p:spPr/>
        <p:txBody>
          <a:bodyPr/>
          <a:lstStyle/>
          <a:p>
            <a:r>
              <a:rPr lang="en-US" dirty="0" smtClean="0"/>
              <a:t>Biology </a:t>
            </a:r>
          </a:p>
          <a:p>
            <a:r>
              <a:rPr lang="en-US" dirty="0" smtClean="0"/>
              <a:t>Biomedical Concentration</a:t>
            </a:r>
          </a:p>
          <a:p>
            <a:r>
              <a:rPr lang="en-US" dirty="0" smtClean="0"/>
              <a:t>Minor in Chemistry </a:t>
            </a:r>
          </a:p>
          <a:p>
            <a:endParaRPr lang="en-US" dirty="0"/>
          </a:p>
          <a:p>
            <a:r>
              <a:rPr lang="en-US" dirty="0" smtClean="0"/>
              <a:t>Plans to…</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96000" y="1027906"/>
            <a:ext cx="5181600" cy="3454400"/>
          </a:xfrm>
        </p:spPr>
      </p:pic>
    </p:spTree>
    <p:extLst>
      <p:ext uri="{BB962C8B-B14F-4D97-AF65-F5344CB8AC3E}">
        <p14:creationId xmlns:p14="http://schemas.microsoft.com/office/powerpoint/2010/main" val="567529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Steven Mann-Rojas</a:t>
            </a:r>
            <a:endParaRPr lang="en-US" dirty="0"/>
          </a:p>
        </p:txBody>
      </p:sp>
      <p:sp>
        <p:nvSpPr>
          <p:cNvPr id="3" name="Content Placeholder 2"/>
          <p:cNvSpPr>
            <a:spLocks noGrp="1"/>
          </p:cNvSpPr>
          <p:nvPr>
            <p:ph sz="half" idx="1"/>
          </p:nvPr>
        </p:nvSpPr>
        <p:spPr/>
        <p:txBody>
          <a:bodyPr/>
          <a:lstStyle/>
          <a:p>
            <a:r>
              <a:rPr lang="en-US" dirty="0" smtClean="0"/>
              <a:t>Computing</a:t>
            </a:r>
          </a:p>
          <a:p>
            <a:r>
              <a:rPr lang="en-US" dirty="0" smtClean="0"/>
              <a:t>Computer Science Concentration</a:t>
            </a:r>
          </a:p>
          <a:p>
            <a:endParaRPr lang="en-US" dirty="0"/>
          </a:p>
          <a:p>
            <a:r>
              <a:rPr lang="en-US" dirty="0" smtClean="0"/>
              <a:t>Plans to… </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387353" y="848706"/>
            <a:ext cx="5181600" cy="3454400"/>
          </a:xfrm>
        </p:spPr>
      </p:pic>
    </p:spTree>
    <p:extLst>
      <p:ext uri="{BB962C8B-B14F-4D97-AF65-F5344CB8AC3E}">
        <p14:creationId xmlns:p14="http://schemas.microsoft.com/office/powerpoint/2010/main" val="3496077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Karel Marshall</a:t>
            </a:r>
            <a:endParaRPr lang="en-US" dirty="0"/>
          </a:p>
        </p:txBody>
      </p:sp>
      <p:sp>
        <p:nvSpPr>
          <p:cNvPr id="3" name="Content Placeholder 2"/>
          <p:cNvSpPr>
            <a:spLocks noGrp="1"/>
          </p:cNvSpPr>
          <p:nvPr>
            <p:ph sz="half" idx="1"/>
          </p:nvPr>
        </p:nvSpPr>
        <p:spPr/>
        <p:txBody>
          <a:bodyPr/>
          <a:lstStyle/>
          <a:p>
            <a:r>
              <a:rPr lang="en-US" dirty="0" smtClean="0"/>
              <a:t>Mathematics</a:t>
            </a:r>
          </a:p>
          <a:p>
            <a:endParaRPr lang="en-US" dirty="0"/>
          </a:p>
          <a:p>
            <a:r>
              <a:rPr lang="en-US" dirty="0" smtClean="0"/>
              <a:t>Plans to take a gap year and work as an applied mathematician.</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19800" y="1027906"/>
            <a:ext cx="5181600" cy="3453790"/>
          </a:xfrm>
        </p:spPr>
      </p:pic>
    </p:spTree>
    <p:extLst>
      <p:ext uri="{BB962C8B-B14F-4D97-AF65-F5344CB8AC3E}">
        <p14:creationId xmlns:p14="http://schemas.microsoft.com/office/powerpoint/2010/main" val="1654916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Hannah Mbungu</a:t>
            </a:r>
            <a:endParaRPr lang="en-US" dirty="0"/>
          </a:p>
        </p:txBody>
      </p:sp>
      <p:sp>
        <p:nvSpPr>
          <p:cNvPr id="3" name="Content Placeholder 2"/>
          <p:cNvSpPr>
            <a:spLocks noGrp="1"/>
          </p:cNvSpPr>
          <p:nvPr>
            <p:ph sz="half" idx="1"/>
          </p:nvPr>
        </p:nvSpPr>
        <p:spPr/>
        <p:txBody>
          <a:bodyPr/>
          <a:lstStyle/>
          <a:p>
            <a:r>
              <a:rPr lang="en-US" dirty="0" smtClean="0"/>
              <a:t>Nutrition and Dietetics</a:t>
            </a:r>
          </a:p>
          <a:p>
            <a:r>
              <a:rPr lang="en-US" dirty="0" smtClean="0"/>
              <a:t>Minor in Chemistry</a:t>
            </a:r>
          </a:p>
          <a:p>
            <a:endParaRPr lang="en-US" dirty="0"/>
          </a:p>
          <a:p>
            <a:pPr algn="ctr"/>
            <a:r>
              <a:rPr lang="en-US" dirty="0">
                <a:cs typeface="Garamond"/>
              </a:rPr>
              <a:t>Plans on going to Palau as a Student Missionary</a:t>
            </a:r>
          </a:p>
          <a:p>
            <a:pPr algn="ctr"/>
            <a:r>
              <a:rPr lang="en-US" dirty="0">
                <a:cs typeface="Garamond"/>
              </a:rPr>
              <a:t>Will be teaching 4</a:t>
            </a:r>
            <a:r>
              <a:rPr lang="en-US" baseline="30000" dirty="0">
                <a:cs typeface="Garamond"/>
              </a:rPr>
              <a:t>th</a:t>
            </a:r>
            <a:r>
              <a:rPr lang="en-US" dirty="0">
                <a:cs typeface="Garamond"/>
              </a:rPr>
              <a:t> grade at Palau SDA Elementary School </a:t>
            </a:r>
          </a:p>
        </p:txBody>
      </p:sp>
      <p:pic>
        <p:nvPicPr>
          <p:cNvPr id="5" name="Content Placeholder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20152" b="11757"/>
          <a:stretch/>
        </p:blipFill>
        <p:spPr>
          <a:xfrm>
            <a:off x="6454589" y="1183341"/>
            <a:ext cx="5006788" cy="3576918"/>
          </a:xfrm>
        </p:spPr>
      </p:pic>
    </p:spTree>
    <p:extLst>
      <p:ext uri="{BB962C8B-B14F-4D97-AF65-F5344CB8AC3E}">
        <p14:creationId xmlns:p14="http://schemas.microsoft.com/office/powerpoint/2010/main" val="2252613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Christopher McLean-Wheeler</a:t>
            </a:r>
            <a:endParaRPr lang="en-US" dirty="0"/>
          </a:p>
        </p:txBody>
      </p:sp>
      <p:sp>
        <p:nvSpPr>
          <p:cNvPr id="3" name="Content Placeholder 2"/>
          <p:cNvSpPr>
            <a:spLocks noGrp="1"/>
          </p:cNvSpPr>
          <p:nvPr>
            <p:ph sz="half" idx="1"/>
          </p:nvPr>
        </p:nvSpPr>
        <p:spPr/>
        <p:txBody>
          <a:bodyPr/>
          <a:lstStyle/>
          <a:p>
            <a:r>
              <a:rPr lang="en-US" dirty="0" smtClean="0"/>
              <a:t>English, Writing Concentration</a:t>
            </a:r>
          </a:p>
          <a:p>
            <a:r>
              <a:rPr lang="en-US" dirty="0" smtClean="0"/>
              <a:t>Communication</a:t>
            </a:r>
          </a:p>
          <a:p>
            <a:endParaRPr lang="en-US" dirty="0"/>
          </a:p>
          <a:p>
            <a:r>
              <a:rPr lang="en-US" dirty="0" smtClean="0"/>
              <a:t>Plans to…</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468035" y="1825625"/>
            <a:ext cx="5181600" cy="3454400"/>
          </a:xfrm>
        </p:spPr>
      </p:pic>
    </p:spTree>
    <p:extLst>
      <p:ext uri="{BB962C8B-B14F-4D97-AF65-F5344CB8AC3E}">
        <p14:creationId xmlns:p14="http://schemas.microsoft.com/office/powerpoint/2010/main" val="2211349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Mercedes McLean-Wheeler</a:t>
            </a:r>
            <a:endParaRPr lang="en-US" dirty="0"/>
          </a:p>
        </p:txBody>
      </p:sp>
      <p:sp>
        <p:nvSpPr>
          <p:cNvPr id="3" name="Content Placeholder 2"/>
          <p:cNvSpPr>
            <a:spLocks noGrp="1"/>
          </p:cNvSpPr>
          <p:nvPr>
            <p:ph sz="half" idx="1"/>
          </p:nvPr>
        </p:nvSpPr>
        <p:spPr/>
        <p:txBody>
          <a:bodyPr/>
          <a:lstStyle/>
          <a:p>
            <a:r>
              <a:rPr lang="en-US" dirty="0" smtClean="0"/>
              <a:t>Religion, Secondary Education</a:t>
            </a:r>
          </a:p>
          <a:p>
            <a:r>
              <a:rPr lang="en-US" dirty="0" smtClean="0"/>
              <a:t>English, English Education, Secondary Certification</a:t>
            </a:r>
          </a:p>
          <a:p>
            <a:r>
              <a:rPr lang="en-US" dirty="0" smtClean="0"/>
              <a:t>History, Secondary Certification</a:t>
            </a:r>
          </a:p>
          <a:p>
            <a:endParaRPr lang="en-US" dirty="0"/>
          </a:p>
          <a:p>
            <a:r>
              <a:rPr lang="en-US" dirty="0" smtClean="0"/>
              <a:t>Plans to…</a:t>
            </a:r>
            <a:endParaRPr lang="en-US" dirty="0"/>
          </a:p>
        </p:txBody>
      </p:sp>
      <p:pic>
        <p:nvPicPr>
          <p:cNvPr id="5" name="Content Placeholder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8052" t="2213" r="1557" b="10364"/>
          <a:stretch/>
        </p:blipFill>
        <p:spPr>
          <a:xfrm rot="16200000">
            <a:off x="7102033" y="1615632"/>
            <a:ext cx="4469424" cy="3164540"/>
          </a:xfrm>
        </p:spPr>
      </p:pic>
    </p:spTree>
    <p:extLst>
      <p:ext uri="{BB962C8B-B14F-4D97-AF65-F5344CB8AC3E}">
        <p14:creationId xmlns:p14="http://schemas.microsoft.com/office/powerpoint/2010/main" val="1775268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Ansel Nam</a:t>
            </a:r>
            <a:endParaRPr lang="en-US" dirty="0"/>
          </a:p>
        </p:txBody>
      </p:sp>
      <p:sp>
        <p:nvSpPr>
          <p:cNvPr id="3" name="Content Placeholder 2"/>
          <p:cNvSpPr>
            <a:spLocks noGrp="1"/>
          </p:cNvSpPr>
          <p:nvPr>
            <p:ph sz="half" idx="1"/>
          </p:nvPr>
        </p:nvSpPr>
        <p:spPr/>
        <p:txBody>
          <a:bodyPr/>
          <a:lstStyle/>
          <a:p>
            <a:r>
              <a:rPr lang="en-US" dirty="0" smtClean="0"/>
              <a:t>Liberal Arts: Sciences</a:t>
            </a:r>
          </a:p>
          <a:p>
            <a:endParaRPr lang="en-US" dirty="0"/>
          </a:p>
          <a:p>
            <a:r>
              <a:rPr lang="en-US" dirty="0" smtClean="0"/>
              <a:t>Plans to…</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243917" y="785953"/>
            <a:ext cx="5181600" cy="3454400"/>
          </a:xfrm>
        </p:spPr>
      </p:pic>
    </p:spTree>
    <p:extLst>
      <p:ext uri="{BB962C8B-B14F-4D97-AF65-F5344CB8AC3E}">
        <p14:creationId xmlns:p14="http://schemas.microsoft.com/office/powerpoint/2010/main" val="3392045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Joshua </a:t>
            </a:r>
            <a:r>
              <a:rPr lang="en-US" dirty="0" err="1" smtClean="0"/>
              <a:t>Pazvakawambwa</a:t>
            </a:r>
            <a:endParaRPr lang="en-US" dirty="0"/>
          </a:p>
        </p:txBody>
      </p:sp>
      <p:sp>
        <p:nvSpPr>
          <p:cNvPr id="3" name="Content Placeholder 2"/>
          <p:cNvSpPr>
            <a:spLocks noGrp="1"/>
          </p:cNvSpPr>
          <p:nvPr>
            <p:ph sz="half" idx="1"/>
          </p:nvPr>
        </p:nvSpPr>
        <p:spPr/>
        <p:txBody>
          <a:bodyPr/>
          <a:lstStyle/>
          <a:p>
            <a:r>
              <a:rPr lang="en-US" dirty="0" smtClean="0"/>
              <a:t>Engineering</a:t>
            </a:r>
          </a:p>
          <a:p>
            <a:r>
              <a:rPr lang="en-US" dirty="0" smtClean="0"/>
              <a:t>Electrical &amp; Computer Engineering Concentration</a:t>
            </a:r>
          </a:p>
          <a:p>
            <a:endParaRPr lang="en-US" dirty="0"/>
          </a:p>
          <a:p>
            <a:r>
              <a:rPr lang="en-US" dirty="0" smtClean="0"/>
              <a:t>Plans to serve as an Electrical Engineering Missionary in Chad with Adventist Health International for a year</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441141" y="1252118"/>
            <a:ext cx="5181600" cy="3454400"/>
          </a:xfrm>
        </p:spPr>
      </p:pic>
    </p:spTree>
    <p:extLst>
      <p:ext uri="{BB962C8B-B14F-4D97-AF65-F5344CB8AC3E}">
        <p14:creationId xmlns:p14="http://schemas.microsoft.com/office/powerpoint/2010/main" val="1526524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Alejandra Castillo</a:t>
            </a:r>
            <a:endParaRPr lang="en-US" dirty="0"/>
          </a:p>
        </p:txBody>
      </p:sp>
      <p:sp>
        <p:nvSpPr>
          <p:cNvPr id="3" name="Content Placeholder 2"/>
          <p:cNvSpPr>
            <a:spLocks noGrp="1"/>
          </p:cNvSpPr>
          <p:nvPr>
            <p:ph sz="half" idx="1"/>
          </p:nvPr>
        </p:nvSpPr>
        <p:spPr/>
        <p:txBody>
          <a:bodyPr/>
          <a:lstStyle/>
          <a:p>
            <a:r>
              <a:rPr lang="en-US" dirty="0" smtClean="0"/>
              <a:t>English</a:t>
            </a:r>
          </a:p>
          <a:p>
            <a:r>
              <a:rPr lang="en-US" dirty="0" smtClean="0"/>
              <a:t>Concentration in Literature</a:t>
            </a:r>
          </a:p>
          <a:p>
            <a:r>
              <a:rPr lang="en-US" dirty="0" smtClean="0"/>
              <a:t>Minor in Music</a:t>
            </a:r>
          </a:p>
          <a:p>
            <a:endParaRPr lang="en-US" dirty="0"/>
          </a:p>
          <a:p>
            <a:r>
              <a:rPr lang="en-US" dirty="0" smtClean="0"/>
              <a:t>Plans to…</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378388" y="546894"/>
            <a:ext cx="5181600" cy="3454400"/>
          </a:xfrm>
        </p:spPr>
      </p:pic>
    </p:spTree>
    <p:extLst>
      <p:ext uri="{BB962C8B-B14F-4D97-AF65-F5344CB8AC3E}">
        <p14:creationId xmlns:p14="http://schemas.microsoft.com/office/powerpoint/2010/main" val="3373214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Melisa Ruhupatty</a:t>
            </a:r>
            <a:endParaRPr lang="en-US" dirty="0"/>
          </a:p>
        </p:txBody>
      </p:sp>
      <p:sp>
        <p:nvSpPr>
          <p:cNvPr id="3" name="Content Placeholder 2"/>
          <p:cNvSpPr>
            <a:spLocks noGrp="1"/>
          </p:cNvSpPr>
          <p:nvPr>
            <p:ph sz="half" idx="1"/>
          </p:nvPr>
        </p:nvSpPr>
        <p:spPr/>
        <p:txBody>
          <a:bodyPr/>
          <a:lstStyle/>
          <a:p>
            <a:r>
              <a:rPr lang="en-US" dirty="0" smtClean="0"/>
              <a:t>International Business</a:t>
            </a:r>
          </a:p>
          <a:p>
            <a:r>
              <a:rPr lang="en-US" dirty="0" smtClean="0"/>
              <a:t>Minor in Accounting</a:t>
            </a:r>
          </a:p>
          <a:p>
            <a:endParaRPr lang="en-US" dirty="0"/>
          </a:p>
          <a:p>
            <a:r>
              <a:rPr lang="en-US" dirty="0" smtClean="0"/>
              <a:t>Plans to…</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1126612"/>
            <a:ext cx="5181600" cy="3454400"/>
          </a:xfrm>
        </p:spPr>
      </p:pic>
    </p:spTree>
    <p:extLst>
      <p:ext uri="{BB962C8B-B14F-4D97-AF65-F5344CB8AC3E}">
        <p14:creationId xmlns:p14="http://schemas.microsoft.com/office/powerpoint/2010/main" val="2763649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Stanford Shin</a:t>
            </a:r>
            <a:endParaRPr lang="en-US" dirty="0"/>
          </a:p>
        </p:txBody>
      </p:sp>
      <p:sp>
        <p:nvSpPr>
          <p:cNvPr id="3" name="Content Placeholder 2"/>
          <p:cNvSpPr>
            <a:spLocks noGrp="1"/>
          </p:cNvSpPr>
          <p:nvPr>
            <p:ph sz="half" idx="1"/>
          </p:nvPr>
        </p:nvSpPr>
        <p:spPr/>
        <p:txBody>
          <a:bodyPr/>
          <a:lstStyle/>
          <a:p>
            <a:r>
              <a:rPr lang="en-US" dirty="0" smtClean="0"/>
              <a:t>Biology, Biomedical Concentration</a:t>
            </a:r>
          </a:p>
          <a:p>
            <a:r>
              <a:rPr lang="en-US" dirty="0" smtClean="0"/>
              <a:t>Minor in Chemistry </a:t>
            </a:r>
          </a:p>
          <a:p>
            <a:endParaRPr lang="en-US" dirty="0"/>
          </a:p>
          <a:p>
            <a:r>
              <a:rPr lang="en-US" dirty="0" smtClean="0"/>
              <a:t>Plans to…</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866635"/>
            <a:ext cx="5181600" cy="3454400"/>
          </a:xfrm>
        </p:spPr>
      </p:pic>
    </p:spTree>
    <p:extLst>
      <p:ext uri="{BB962C8B-B14F-4D97-AF65-F5344CB8AC3E}">
        <p14:creationId xmlns:p14="http://schemas.microsoft.com/office/powerpoint/2010/main" val="2144368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Erik </a:t>
            </a:r>
            <a:r>
              <a:rPr lang="en-US" dirty="0" err="1" smtClean="0"/>
              <a:t>Vyhmeister</a:t>
            </a:r>
            <a:r>
              <a:rPr lang="en-US" dirty="0" smtClean="0"/>
              <a:t> </a:t>
            </a:r>
            <a:endParaRPr lang="en-US" dirty="0"/>
          </a:p>
        </p:txBody>
      </p:sp>
      <p:sp>
        <p:nvSpPr>
          <p:cNvPr id="3" name="Content Placeholder 2"/>
          <p:cNvSpPr>
            <a:spLocks noGrp="1"/>
          </p:cNvSpPr>
          <p:nvPr>
            <p:ph sz="half" idx="1"/>
          </p:nvPr>
        </p:nvSpPr>
        <p:spPr/>
        <p:txBody>
          <a:bodyPr/>
          <a:lstStyle/>
          <a:p>
            <a:r>
              <a:rPr lang="en-US" dirty="0" smtClean="0"/>
              <a:t>Physics and Mathematics Double Major</a:t>
            </a:r>
          </a:p>
          <a:p>
            <a:endParaRPr lang="en-US" dirty="0"/>
          </a:p>
          <a:p>
            <a:r>
              <a:rPr lang="en-US" dirty="0" smtClean="0"/>
              <a:t>Plans to…</a:t>
            </a:r>
            <a:endParaRPr lang="en-US" dirty="0"/>
          </a:p>
        </p:txBody>
      </p:sp>
      <p:pic>
        <p:nvPicPr>
          <p:cNvPr id="5" name="Content Placeholder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8079" t="3877" r="2220" b="11016"/>
          <a:stretch/>
        </p:blipFill>
        <p:spPr>
          <a:xfrm>
            <a:off x="6827214" y="1183340"/>
            <a:ext cx="4441421" cy="3065931"/>
          </a:xfrm>
        </p:spPr>
      </p:pic>
    </p:spTree>
    <p:extLst>
      <p:ext uri="{BB962C8B-B14F-4D97-AF65-F5344CB8AC3E}">
        <p14:creationId xmlns:p14="http://schemas.microsoft.com/office/powerpoint/2010/main" val="1075070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Andrew </a:t>
            </a:r>
            <a:r>
              <a:rPr lang="en-US" dirty="0" err="1" smtClean="0"/>
              <a:t>Walayat</a:t>
            </a:r>
            <a:endParaRPr lang="en-US" dirty="0"/>
          </a:p>
        </p:txBody>
      </p:sp>
      <p:sp>
        <p:nvSpPr>
          <p:cNvPr id="3" name="Content Placeholder 2"/>
          <p:cNvSpPr>
            <a:spLocks noGrp="1"/>
          </p:cNvSpPr>
          <p:nvPr>
            <p:ph sz="half" idx="1"/>
          </p:nvPr>
        </p:nvSpPr>
        <p:spPr/>
        <p:txBody>
          <a:bodyPr/>
          <a:lstStyle/>
          <a:p>
            <a:r>
              <a:rPr lang="en-US" dirty="0" smtClean="0"/>
              <a:t>Biology, Biomedical Concentration</a:t>
            </a:r>
          </a:p>
          <a:p>
            <a:r>
              <a:rPr lang="en-US" dirty="0" smtClean="0"/>
              <a:t>Minor in Chemistry </a:t>
            </a:r>
          </a:p>
          <a:p>
            <a:endParaRPr lang="en-US" dirty="0"/>
          </a:p>
          <a:p>
            <a:r>
              <a:rPr lang="en-US" dirty="0" smtClean="0"/>
              <a:t>Plans to…</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270812" y="1027906"/>
            <a:ext cx="5181600" cy="3454400"/>
          </a:xfrm>
        </p:spPr>
      </p:pic>
    </p:spTree>
    <p:extLst>
      <p:ext uri="{BB962C8B-B14F-4D97-AF65-F5344CB8AC3E}">
        <p14:creationId xmlns:p14="http://schemas.microsoft.com/office/powerpoint/2010/main" val="3900313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Maria </a:t>
            </a:r>
            <a:r>
              <a:rPr lang="en-US" dirty="0" err="1" smtClean="0"/>
              <a:t>Wixwat</a:t>
            </a:r>
            <a:endParaRPr lang="en-US" dirty="0"/>
          </a:p>
        </p:txBody>
      </p:sp>
      <p:sp>
        <p:nvSpPr>
          <p:cNvPr id="3" name="Content Placeholder 2"/>
          <p:cNvSpPr>
            <a:spLocks noGrp="1"/>
          </p:cNvSpPr>
          <p:nvPr>
            <p:ph sz="half" idx="1"/>
          </p:nvPr>
        </p:nvSpPr>
        <p:spPr/>
        <p:txBody>
          <a:bodyPr/>
          <a:lstStyle/>
          <a:p>
            <a:r>
              <a:rPr lang="en-US" dirty="0" smtClean="0"/>
              <a:t>Psychology</a:t>
            </a:r>
          </a:p>
          <a:p>
            <a:r>
              <a:rPr lang="en-US" dirty="0" smtClean="0"/>
              <a:t>Minor in German</a:t>
            </a:r>
          </a:p>
          <a:p>
            <a:endParaRPr lang="en-US" dirty="0"/>
          </a:p>
          <a:p>
            <a:r>
              <a:rPr lang="en-US" dirty="0" smtClean="0"/>
              <a:t>Plans to attend the University of Oregon </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432177" y="546894"/>
            <a:ext cx="5181600" cy="3454400"/>
          </a:xfrm>
        </p:spPr>
      </p:pic>
    </p:spTree>
    <p:extLst>
      <p:ext uri="{BB962C8B-B14F-4D97-AF65-F5344CB8AC3E}">
        <p14:creationId xmlns:p14="http://schemas.microsoft.com/office/powerpoint/2010/main" val="953461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Hyelin</a:t>
            </a:r>
            <a:r>
              <a:rPr lang="en-US" dirty="0" smtClean="0"/>
              <a:t> You</a:t>
            </a:r>
            <a:endParaRPr lang="en-US" dirty="0"/>
          </a:p>
        </p:txBody>
      </p:sp>
      <p:sp>
        <p:nvSpPr>
          <p:cNvPr id="3" name="Content Placeholder 2"/>
          <p:cNvSpPr>
            <a:spLocks noGrp="1"/>
          </p:cNvSpPr>
          <p:nvPr>
            <p:ph sz="half" idx="1"/>
          </p:nvPr>
        </p:nvSpPr>
        <p:spPr/>
        <p:txBody>
          <a:bodyPr/>
          <a:lstStyle/>
          <a:p>
            <a:r>
              <a:rPr lang="en-US" dirty="0" smtClean="0"/>
              <a:t>Biochemistry and Spanish Studies Double Major</a:t>
            </a:r>
          </a:p>
          <a:p>
            <a:endParaRPr lang="en-US" dirty="0"/>
          </a:p>
          <a:p>
            <a:r>
              <a:rPr lang="en-US" dirty="0" smtClean="0"/>
              <a:t>Plans to attend Loma Linda University School of Medicine in Fall 2017</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779929"/>
            <a:ext cx="4639236" cy="3092824"/>
          </a:xfrm>
          <a:prstGeom prst="rect">
            <a:avLst/>
          </a:prstGeom>
        </p:spPr>
      </p:pic>
    </p:spTree>
    <p:extLst>
      <p:ext uri="{BB962C8B-B14F-4D97-AF65-F5344CB8AC3E}">
        <p14:creationId xmlns:p14="http://schemas.microsoft.com/office/powerpoint/2010/main" val="3818607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Purin</a:t>
            </a:r>
            <a:r>
              <a:rPr lang="en-US" dirty="0" smtClean="0"/>
              <a:t> Chirachevin</a:t>
            </a:r>
            <a:endParaRPr lang="en-US" dirty="0"/>
          </a:p>
        </p:txBody>
      </p:sp>
      <p:sp>
        <p:nvSpPr>
          <p:cNvPr id="5" name="Content Placeholder 4"/>
          <p:cNvSpPr>
            <a:spLocks noGrp="1"/>
          </p:cNvSpPr>
          <p:nvPr>
            <p:ph sz="half" idx="1"/>
          </p:nvPr>
        </p:nvSpPr>
        <p:spPr/>
        <p:txBody>
          <a:bodyPr/>
          <a:lstStyle/>
          <a:p>
            <a:r>
              <a:rPr lang="en-US" dirty="0" smtClean="0"/>
              <a:t>Biology</a:t>
            </a:r>
          </a:p>
          <a:p>
            <a:r>
              <a:rPr lang="en-US" dirty="0" smtClean="0"/>
              <a:t>Biomedical Concentration</a:t>
            </a:r>
          </a:p>
          <a:p>
            <a:r>
              <a:rPr lang="en-US" dirty="0" smtClean="0"/>
              <a:t>Minor in Chemistry </a:t>
            </a:r>
          </a:p>
          <a:p>
            <a:endParaRPr lang="en-US" dirty="0"/>
          </a:p>
          <a:p>
            <a:r>
              <a:rPr lang="en-US" dirty="0"/>
              <a:t>Plans to attend Loma Linda University School of Medicine in Fall 2017</a:t>
            </a:r>
          </a:p>
        </p:txBody>
      </p:sp>
      <p:pic>
        <p:nvPicPr>
          <p:cNvPr id="2" name="Content Placeholder 1"/>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261847" y="911458"/>
            <a:ext cx="5181600" cy="3454400"/>
          </a:xfrm>
        </p:spPr>
      </p:pic>
    </p:spTree>
    <p:extLst>
      <p:ext uri="{BB962C8B-B14F-4D97-AF65-F5344CB8AC3E}">
        <p14:creationId xmlns:p14="http://schemas.microsoft.com/office/powerpoint/2010/main" val="2224031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Gabrielle Cook</a:t>
            </a:r>
            <a:endParaRPr lang="en-US" dirty="0"/>
          </a:p>
        </p:txBody>
      </p:sp>
      <p:sp>
        <p:nvSpPr>
          <p:cNvPr id="5" name="Content Placeholder 4"/>
          <p:cNvSpPr>
            <a:spLocks noGrp="1"/>
          </p:cNvSpPr>
          <p:nvPr>
            <p:ph sz="half" idx="1"/>
          </p:nvPr>
        </p:nvSpPr>
        <p:spPr/>
        <p:txBody>
          <a:bodyPr/>
          <a:lstStyle/>
          <a:p>
            <a:r>
              <a:rPr lang="en-US" dirty="0" smtClean="0"/>
              <a:t>Biology</a:t>
            </a:r>
          </a:p>
          <a:p>
            <a:r>
              <a:rPr lang="en-US" dirty="0" smtClean="0"/>
              <a:t>Biomedical Concentration</a:t>
            </a:r>
          </a:p>
          <a:p>
            <a:r>
              <a:rPr lang="en-US" dirty="0" smtClean="0"/>
              <a:t>Minor in Chemistry </a:t>
            </a:r>
          </a:p>
          <a:p>
            <a:endParaRPr lang="en-US" dirty="0"/>
          </a:p>
          <a:p>
            <a:r>
              <a:rPr lang="en-US" dirty="0" smtClean="0"/>
              <a:t>Plans to… </a:t>
            </a:r>
            <a:endParaRPr lang="en-US" dirty="0"/>
          </a:p>
        </p:txBody>
      </p:sp>
      <p:pic>
        <p:nvPicPr>
          <p:cNvPr id="2" name="Content Placeholder 1"/>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19800" y="830616"/>
            <a:ext cx="5181600" cy="3454719"/>
          </a:xfrm>
        </p:spPr>
      </p:pic>
    </p:spTree>
    <p:extLst>
      <p:ext uri="{BB962C8B-B14F-4D97-AF65-F5344CB8AC3E}">
        <p14:creationId xmlns:p14="http://schemas.microsoft.com/office/powerpoint/2010/main" val="1035700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Jonathan </a:t>
            </a:r>
            <a:r>
              <a:rPr lang="en-US" dirty="0" err="1" smtClean="0"/>
              <a:t>Doram</a:t>
            </a:r>
            <a:endParaRPr lang="en-US" dirty="0"/>
          </a:p>
        </p:txBody>
      </p:sp>
      <p:sp>
        <p:nvSpPr>
          <p:cNvPr id="3" name="Content Placeholder 2"/>
          <p:cNvSpPr>
            <a:spLocks noGrp="1"/>
          </p:cNvSpPr>
          <p:nvPr>
            <p:ph sz="half" idx="1"/>
          </p:nvPr>
        </p:nvSpPr>
        <p:spPr/>
        <p:txBody>
          <a:bodyPr/>
          <a:lstStyle/>
          <a:p>
            <a:r>
              <a:rPr lang="en-US" dirty="0" smtClean="0"/>
              <a:t>Music Education</a:t>
            </a:r>
          </a:p>
          <a:p>
            <a:r>
              <a:rPr lang="en-US" dirty="0" smtClean="0"/>
              <a:t>Secondary Certification</a:t>
            </a:r>
          </a:p>
          <a:p>
            <a:r>
              <a:rPr lang="en-US" dirty="0" smtClean="0"/>
              <a:t>Minor in History</a:t>
            </a:r>
          </a:p>
          <a:p>
            <a:endParaRPr lang="en-US" dirty="0"/>
          </a:p>
          <a:p>
            <a:r>
              <a:rPr lang="en-US" dirty="0" smtClean="0"/>
              <a:t>Plans to…</a:t>
            </a:r>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1108682"/>
            <a:ext cx="5181600" cy="3454400"/>
          </a:xfrm>
        </p:spPr>
      </p:pic>
    </p:spTree>
    <p:extLst>
      <p:ext uri="{BB962C8B-B14F-4D97-AF65-F5344CB8AC3E}">
        <p14:creationId xmlns:p14="http://schemas.microsoft.com/office/powerpoint/2010/main" val="3339879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Josias Flores</a:t>
            </a:r>
            <a:endParaRPr lang="en-US" dirty="0"/>
          </a:p>
        </p:txBody>
      </p:sp>
      <p:sp>
        <p:nvSpPr>
          <p:cNvPr id="3" name="Content Placeholder 2"/>
          <p:cNvSpPr>
            <a:spLocks noGrp="1"/>
          </p:cNvSpPr>
          <p:nvPr>
            <p:ph sz="half" idx="1"/>
          </p:nvPr>
        </p:nvSpPr>
        <p:spPr/>
        <p:txBody>
          <a:bodyPr/>
          <a:lstStyle/>
          <a:p>
            <a:r>
              <a:rPr lang="en-US" dirty="0" smtClean="0"/>
              <a:t>Religion</a:t>
            </a:r>
          </a:p>
          <a:p>
            <a:r>
              <a:rPr lang="en-US" dirty="0" smtClean="0"/>
              <a:t>Minor in Family Studies</a:t>
            </a:r>
          </a:p>
          <a:p>
            <a:endParaRPr lang="en-US" dirty="0"/>
          </a:p>
          <a:p>
            <a:r>
              <a:rPr lang="en-US" dirty="0" smtClean="0"/>
              <a:t>Plans to…</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96000" y="884564"/>
            <a:ext cx="5181600" cy="3454400"/>
          </a:xfrm>
        </p:spPr>
      </p:pic>
    </p:spTree>
    <p:extLst>
      <p:ext uri="{BB962C8B-B14F-4D97-AF65-F5344CB8AC3E}">
        <p14:creationId xmlns:p14="http://schemas.microsoft.com/office/powerpoint/2010/main" val="3712294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Ludanne</a:t>
            </a:r>
            <a:r>
              <a:rPr lang="en-US" dirty="0" smtClean="0"/>
              <a:t> Francis</a:t>
            </a:r>
            <a:endParaRPr lang="en-US" dirty="0"/>
          </a:p>
        </p:txBody>
      </p:sp>
      <p:sp>
        <p:nvSpPr>
          <p:cNvPr id="3" name="Content Placeholder 2"/>
          <p:cNvSpPr>
            <a:spLocks noGrp="1"/>
          </p:cNvSpPr>
          <p:nvPr>
            <p:ph sz="half" idx="1"/>
          </p:nvPr>
        </p:nvSpPr>
        <p:spPr/>
        <p:txBody>
          <a:bodyPr/>
          <a:lstStyle/>
          <a:p>
            <a:r>
              <a:rPr lang="en-US" dirty="0" smtClean="0"/>
              <a:t>English</a:t>
            </a:r>
          </a:p>
          <a:p>
            <a:r>
              <a:rPr lang="en-US" dirty="0" smtClean="0"/>
              <a:t>Literature Concentration </a:t>
            </a:r>
          </a:p>
          <a:p>
            <a:endParaRPr lang="en-US" dirty="0" smtClean="0"/>
          </a:p>
          <a:p>
            <a:r>
              <a:rPr lang="en-US" dirty="0" smtClean="0"/>
              <a:t>Accepted to University of Michigan Emerging Research Scholars Program</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297706" y="1368659"/>
            <a:ext cx="5181600" cy="3454400"/>
          </a:xfrm>
        </p:spPr>
      </p:pic>
    </p:spTree>
    <p:extLst>
      <p:ext uri="{BB962C8B-B14F-4D97-AF65-F5344CB8AC3E}">
        <p14:creationId xmlns:p14="http://schemas.microsoft.com/office/powerpoint/2010/main" val="438861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Austin Huh</a:t>
            </a:r>
            <a:endParaRPr lang="en-US" dirty="0"/>
          </a:p>
        </p:txBody>
      </p:sp>
      <p:sp>
        <p:nvSpPr>
          <p:cNvPr id="3" name="Content Placeholder 2"/>
          <p:cNvSpPr>
            <a:spLocks noGrp="1"/>
          </p:cNvSpPr>
          <p:nvPr>
            <p:ph sz="half" idx="1"/>
          </p:nvPr>
        </p:nvSpPr>
        <p:spPr/>
        <p:txBody>
          <a:bodyPr/>
          <a:lstStyle/>
          <a:p>
            <a:r>
              <a:rPr lang="en-US" dirty="0" smtClean="0"/>
              <a:t>Spanish Studies</a:t>
            </a:r>
          </a:p>
          <a:p>
            <a:r>
              <a:rPr lang="en-US" dirty="0" smtClean="0"/>
              <a:t>Minor in Chemistry </a:t>
            </a:r>
          </a:p>
          <a:p>
            <a:endParaRPr lang="en-US" dirty="0"/>
          </a:p>
          <a:p>
            <a:r>
              <a:rPr lang="en-US" dirty="0" smtClean="0"/>
              <a:t>Plans to…</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19800" y="893529"/>
            <a:ext cx="5181600" cy="3454400"/>
          </a:xfrm>
        </p:spPr>
      </p:pic>
    </p:spTree>
    <p:extLst>
      <p:ext uri="{BB962C8B-B14F-4D97-AF65-F5344CB8AC3E}">
        <p14:creationId xmlns:p14="http://schemas.microsoft.com/office/powerpoint/2010/main" val="2246746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Irene Hwang</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Biochemistry</a:t>
            </a:r>
          </a:p>
          <a:p>
            <a:r>
              <a:rPr lang="en-US" dirty="0" smtClean="0"/>
              <a:t>Minor in Biology</a:t>
            </a:r>
          </a:p>
          <a:p>
            <a:endParaRPr lang="en-US" dirty="0"/>
          </a:p>
          <a:p>
            <a:pPr algn="ctr"/>
            <a:r>
              <a:rPr lang="en-US" dirty="0">
                <a:cs typeface="Garamond"/>
              </a:rPr>
              <a:t>Accepted to dental schools at: </a:t>
            </a:r>
          </a:p>
          <a:p>
            <a:pPr algn="ctr"/>
            <a:r>
              <a:rPr lang="en-US" dirty="0">
                <a:cs typeface="Garamond"/>
              </a:rPr>
              <a:t>Loma Linda University, University of Washington, University of Pennsylvania College of Dentist Medicine, University of Washington School of Dentistry, University of California Los Angeles School of Dentistry, University of California San Francisco School of Dentistry</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948082" y="1027906"/>
            <a:ext cx="5181600" cy="3454400"/>
          </a:xfrm>
        </p:spPr>
      </p:pic>
    </p:spTree>
    <p:extLst>
      <p:ext uri="{BB962C8B-B14F-4D97-AF65-F5344CB8AC3E}">
        <p14:creationId xmlns:p14="http://schemas.microsoft.com/office/powerpoint/2010/main" val="3480485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22108</TotalTime>
  <Words>389</Words>
  <Application>Microsoft Office PowerPoint</Application>
  <PresentationFormat>Widescreen</PresentationFormat>
  <Paragraphs>125</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Garamond</vt:lpstr>
      <vt:lpstr>Office Theme</vt:lpstr>
      <vt:lpstr>Congratulations Honors Seniors and Researchers 2016 – 2017</vt:lpstr>
      <vt:lpstr>Alejandra Castillo</vt:lpstr>
      <vt:lpstr>Purin Chirachevin</vt:lpstr>
      <vt:lpstr>Gabrielle Cook</vt:lpstr>
      <vt:lpstr>Jonathan Doram</vt:lpstr>
      <vt:lpstr>Josias Flores</vt:lpstr>
      <vt:lpstr>Ludanne Francis</vt:lpstr>
      <vt:lpstr>Austin Huh</vt:lpstr>
      <vt:lpstr>Irene Hwang</vt:lpstr>
      <vt:lpstr>Viktoria Kolpacoff</vt:lpstr>
      <vt:lpstr>Lukasz Krzywon</vt:lpstr>
      <vt:lpstr>Darley Magno</vt:lpstr>
      <vt:lpstr>Steven Mann-Rojas</vt:lpstr>
      <vt:lpstr>Karel Marshall</vt:lpstr>
      <vt:lpstr>Hannah Mbungu</vt:lpstr>
      <vt:lpstr>Christopher McLean-Wheeler</vt:lpstr>
      <vt:lpstr>Mercedes McLean-Wheeler</vt:lpstr>
      <vt:lpstr>Ansel Nam</vt:lpstr>
      <vt:lpstr>Joshua Pazvakawambwa</vt:lpstr>
      <vt:lpstr>Melisa Ruhupatty</vt:lpstr>
      <vt:lpstr>Stanford Shin</vt:lpstr>
      <vt:lpstr>Erik Vyhmeister </vt:lpstr>
      <vt:lpstr>Andrew Walayat</vt:lpstr>
      <vt:lpstr>Maria Wixwat</vt:lpstr>
      <vt:lpstr>Hyelin You</vt:lpstr>
    </vt:vector>
  </TitlesOfParts>
  <Company>Andrews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Congratulations Honors Seniors and Researchers 2016 – 2017</dc:title>
  <dc:creator>Maxine  Umana</dc:creator>
  <cp:lastModifiedBy>Maxine  Umana</cp:lastModifiedBy>
  <cp:revision>16</cp:revision>
  <dcterms:created xsi:type="dcterms:W3CDTF">2017-02-15T20:51:27Z</dcterms:created>
  <dcterms:modified xsi:type="dcterms:W3CDTF">2017-03-30T19:56:01Z</dcterms:modified>
</cp:coreProperties>
</file>