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79" r:id="rId4"/>
    <p:sldId id="264" r:id="rId5"/>
    <p:sldId id="272" r:id="rId6"/>
    <p:sldId id="271" r:id="rId7"/>
    <p:sldId id="257" r:id="rId8"/>
    <p:sldId id="262" r:id="rId9"/>
    <p:sldId id="261" r:id="rId10"/>
    <p:sldId id="277" r:id="rId11"/>
    <p:sldId id="274" r:id="rId12"/>
    <p:sldId id="259" r:id="rId13"/>
    <p:sldId id="258" r:id="rId14"/>
    <p:sldId id="278" r:id="rId15"/>
    <p:sldId id="268" r:id="rId16"/>
    <p:sldId id="275" r:id="rId17"/>
    <p:sldId id="260" r:id="rId18"/>
    <p:sldId id="280" r:id="rId19"/>
    <p:sldId id="266" r:id="rId20"/>
    <p:sldId id="265" r:id="rId21"/>
    <p:sldId id="276" r:id="rId22"/>
    <p:sldId id="263" r:id="rId23"/>
    <p:sldId id="281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BBC07-168F-449D-A410-1C9170AE3ED0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59707-B074-4E2C-B34B-653AC7C3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2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16B7-1EC1-45F9-99B4-6A25C2ADC94A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DCA3E-0973-4D43-A1EA-B906B348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04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3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90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53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46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56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5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60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92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13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71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8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3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1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30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DCA3E-0973-4D43-A1EA-B906B348B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4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1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08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79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9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93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77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0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5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8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9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2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0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C87A5BA-B4F5-45C8-9A3B-4D66FB67057D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8DA1E0C-BD42-4FAF-AE82-AD4A932B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7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6" Type="http://schemas.openxmlformats.org/officeDocument/2006/relationships/image" Target="../media/image37.jpeg"/><Relationship Id="rId1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3" Type="http://schemas.openxmlformats.org/officeDocument/2006/relationships/image" Target="../media/image49.jpeg"/><Relationship Id="rId14" Type="http://schemas.openxmlformats.org/officeDocument/2006/relationships/image" Target="../media/image50.jpeg"/><Relationship Id="rId1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jpeg"/><Relationship Id="rId12" Type="http://schemas.openxmlformats.org/officeDocument/2006/relationships/image" Target="../media/image61.jpg"/><Relationship Id="rId13" Type="http://schemas.openxmlformats.org/officeDocument/2006/relationships/image" Target="../media/image62.jpeg"/><Relationship Id="rId14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jpg"/><Relationship Id="rId4" Type="http://schemas.openxmlformats.org/officeDocument/2006/relationships/image" Target="../media/image53.jpe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g"/><Relationship Id="rId7" Type="http://schemas.openxmlformats.org/officeDocument/2006/relationships/image" Target="../media/image69.jpg"/><Relationship Id="rId8" Type="http://schemas.openxmlformats.org/officeDocument/2006/relationships/image" Target="../media/image70.jpg"/><Relationship Id="rId9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502" y="172995"/>
            <a:ext cx="11602995" cy="1792374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How to Be Fit, Strong, and Amazing</a:t>
            </a:r>
            <a:endParaRPr lang="en-US" sz="88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3743" y="4604259"/>
            <a:ext cx="6738257" cy="225374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dobe Garamond Pro" panose="02020502060506020403" pitchFamily="18" charset="0"/>
              </a:rPr>
              <a:t>Maxine Umana</a:t>
            </a:r>
            <a:endParaRPr lang="en-US" sz="54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9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"/>
    </mc:Choice>
    <mc:Fallback xmlns="">
      <p:transition spd="slow" advTm="1141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Reinforcement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6" b="18024"/>
          <a:stretch/>
        </p:blipFill>
        <p:spPr>
          <a:xfrm>
            <a:off x="4688488" y="2533135"/>
            <a:ext cx="2815023" cy="3163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" y="2483708"/>
            <a:ext cx="3223054" cy="3223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821" y="2483708"/>
            <a:ext cx="3223054" cy="3223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8470" y="6042450"/>
            <a:ext cx="3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5667" y="6042450"/>
            <a:ext cx="3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Post-its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3124" y="6042450"/>
            <a:ext cx="3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Vision Board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99504" y="5994117"/>
            <a:ext cx="3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2" y="20356"/>
            <a:ext cx="5283548" cy="68228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99" y="0"/>
            <a:ext cx="2871911" cy="2402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10" y="2442942"/>
            <a:ext cx="2973859" cy="2227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00" y="4710707"/>
            <a:ext cx="2871911" cy="2152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77" y="2808883"/>
            <a:ext cx="1994554" cy="1495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292" y="4950341"/>
            <a:ext cx="1703173" cy="1703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9" b="15135"/>
          <a:stretch/>
        </p:blipFill>
        <p:spPr>
          <a:xfrm>
            <a:off x="9318292" y="214395"/>
            <a:ext cx="1728169" cy="20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6" y="1628708"/>
            <a:ext cx="4891388" cy="36685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63" y="-1"/>
            <a:ext cx="4617307" cy="346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5020"/>
            <a:ext cx="4617307" cy="346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7306" cy="3462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63" y="3395019"/>
            <a:ext cx="4617307" cy="34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490961" cy="6868084"/>
          </a:xfrm>
        </p:spPr>
      </p:pic>
    </p:spTree>
    <p:extLst>
      <p:ext uri="{BB962C8B-B14F-4D97-AF65-F5344CB8AC3E}">
        <p14:creationId xmlns:p14="http://schemas.microsoft.com/office/powerpoint/2010/main" val="32399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49828"/>
          <a:stretch/>
        </p:blipFill>
        <p:spPr>
          <a:xfrm>
            <a:off x="0" y="1573697"/>
            <a:ext cx="3498574" cy="2238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08" y="0"/>
            <a:ext cx="574949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442509" cy="1558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4" b="4996"/>
          <a:stretch/>
        </p:blipFill>
        <p:spPr>
          <a:xfrm>
            <a:off x="2748742" y="3812524"/>
            <a:ext cx="3693765" cy="3022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2316" y="2369944"/>
            <a:ext cx="26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$150 (One-time Membership Fee)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4191" y="4308004"/>
            <a:ext cx="23445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 to all versions of the plan: Regular, Gluten Free, </a:t>
            </a:r>
            <a:r>
              <a:rPr lang="en-US" dirty="0" err="1" smtClean="0"/>
              <a:t>Pescetarian</a:t>
            </a:r>
            <a:r>
              <a:rPr lang="en-US" dirty="0" smtClean="0"/>
              <a:t>, Vegetarian, GF Vegetarian, Vegan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9" y="-2"/>
            <a:ext cx="2307969" cy="23079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/>
          <a:stretch/>
        </p:blipFill>
        <p:spPr>
          <a:xfrm>
            <a:off x="383067" y="4485504"/>
            <a:ext cx="2295612" cy="2372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5" y="0"/>
            <a:ext cx="2307967" cy="2307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/>
          <a:stretch/>
        </p:blipFill>
        <p:spPr>
          <a:xfrm>
            <a:off x="4856215" y="4485504"/>
            <a:ext cx="2323168" cy="2355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78" y="2321695"/>
            <a:ext cx="2177537" cy="2177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81" y="2321694"/>
            <a:ext cx="2192737" cy="2192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18" y="4477081"/>
            <a:ext cx="2372496" cy="2372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/>
          <a:stretch/>
        </p:blipFill>
        <p:spPr>
          <a:xfrm>
            <a:off x="9329359" y="0"/>
            <a:ext cx="2400055" cy="2385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4"/>
          <a:stretch/>
        </p:blipFill>
        <p:spPr>
          <a:xfrm>
            <a:off x="2897073" y="394041"/>
            <a:ext cx="1728387" cy="1519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57" y="2632035"/>
            <a:ext cx="1519881" cy="1519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334" y="2632035"/>
            <a:ext cx="1666103" cy="16661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95" y="5046311"/>
            <a:ext cx="1714145" cy="12849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57" y="4831029"/>
            <a:ext cx="1715530" cy="1715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8" y="2490961"/>
            <a:ext cx="1802027" cy="18020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52" y="546513"/>
            <a:ext cx="1723994" cy="129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/>
          <a:stretch/>
        </p:blipFill>
        <p:spPr>
          <a:xfrm>
            <a:off x="407774" y="-10848"/>
            <a:ext cx="2196360" cy="2248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8"/>
          <a:stretch/>
        </p:blipFill>
        <p:spPr>
          <a:xfrm>
            <a:off x="2604135" y="2271584"/>
            <a:ext cx="2363282" cy="2248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/>
          <a:stretch/>
        </p:blipFill>
        <p:spPr>
          <a:xfrm>
            <a:off x="395416" y="4554016"/>
            <a:ext cx="2208718" cy="2282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7" y="0"/>
            <a:ext cx="2271584" cy="2271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7" y="4458730"/>
            <a:ext cx="2333368" cy="2333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5"/>
          <a:stretch/>
        </p:blipFill>
        <p:spPr>
          <a:xfrm>
            <a:off x="7239002" y="2327189"/>
            <a:ext cx="2213918" cy="2075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1851"/>
          <a:stretch/>
        </p:blipFill>
        <p:spPr>
          <a:xfrm>
            <a:off x="9452920" y="-4632"/>
            <a:ext cx="2211858" cy="2304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9"/>
          <a:stretch/>
        </p:blipFill>
        <p:spPr>
          <a:xfrm>
            <a:off x="9452920" y="4403124"/>
            <a:ext cx="2236572" cy="2388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58" y="2445314"/>
            <a:ext cx="1839686" cy="1839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19" y="276520"/>
            <a:ext cx="1741714" cy="1741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90" y="4808046"/>
            <a:ext cx="1774371" cy="1774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08" y="4808046"/>
            <a:ext cx="1770261" cy="1770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10" y="473303"/>
            <a:ext cx="1798429" cy="13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59" y="0"/>
            <a:ext cx="7712676" cy="24140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9" y="2163454"/>
            <a:ext cx="4284287" cy="279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9"/>
          <a:stretch/>
        </p:blipFill>
        <p:spPr>
          <a:xfrm>
            <a:off x="9848335" y="40376"/>
            <a:ext cx="2343665" cy="336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5851" r="16426" b="10216"/>
          <a:stretch/>
        </p:blipFill>
        <p:spPr>
          <a:xfrm>
            <a:off x="9830572" y="3445675"/>
            <a:ext cx="2361428" cy="3412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8926" r="13153" b="5104"/>
          <a:stretch/>
        </p:blipFill>
        <p:spPr>
          <a:xfrm>
            <a:off x="0" y="4474028"/>
            <a:ext cx="2902689" cy="2383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/>
          <a:stretch/>
        </p:blipFill>
        <p:spPr>
          <a:xfrm>
            <a:off x="14767" y="2168878"/>
            <a:ext cx="2056115" cy="2275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r="32076"/>
          <a:stretch/>
        </p:blipFill>
        <p:spPr>
          <a:xfrm>
            <a:off x="0" y="0"/>
            <a:ext cx="2058216" cy="2144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41" y="2414067"/>
            <a:ext cx="1521639" cy="2029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 b="4762"/>
          <a:stretch/>
        </p:blipFill>
        <p:spPr>
          <a:xfrm>
            <a:off x="7931889" y="2413359"/>
            <a:ext cx="1859962" cy="2138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16013" r="11292" b="19088"/>
          <a:stretch/>
        </p:blipFill>
        <p:spPr>
          <a:xfrm>
            <a:off x="7464056" y="4603864"/>
            <a:ext cx="2315412" cy="2297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/>
          <a:stretch/>
        </p:blipFill>
        <p:spPr>
          <a:xfrm>
            <a:off x="5436876" y="4773067"/>
            <a:ext cx="1976076" cy="2084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1"/>
          <a:stretch/>
        </p:blipFill>
        <p:spPr>
          <a:xfrm>
            <a:off x="2943133" y="4577521"/>
            <a:ext cx="2447574" cy="23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9612"/>
          <a:stretch/>
        </p:blipFill>
        <p:spPr>
          <a:xfrm>
            <a:off x="-2" y="0"/>
            <a:ext cx="4891906" cy="3353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38" y="3319116"/>
            <a:ext cx="2615609" cy="352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6" r="13253"/>
          <a:stretch/>
        </p:blipFill>
        <p:spPr>
          <a:xfrm>
            <a:off x="-3" y="3334524"/>
            <a:ext cx="1988290" cy="3523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5296"/>
          <a:stretch/>
        </p:blipFill>
        <p:spPr>
          <a:xfrm>
            <a:off x="1988287" y="3339789"/>
            <a:ext cx="2137145" cy="3504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04" y="9906"/>
            <a:ext cx="2492218" cy="3324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33333" r="12312"/>
          <a:stretch/>
        </p:blipFill>
        <p:spPr>
          <a:xfrm>
            <a:off x="4136065" y="3329749"/>
            <a:ext cx="2883828" cy="3509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22" y="0"/>
            <a:ext cx="4807878" cy="3353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25" y="3334524"/>
            <a:ext cx="2557975" cy="35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“Workout because you love your body, not because you hate it.”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876" y="2504902"/>
            <a:ext cx="4252784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Female Fitness Programs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Tone It Up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Jillian Michaels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Dorm Gym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Male Fitness Programs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Dorm Gym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Joint Fitness Programs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LIFE RX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YMCA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Planet Fitness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35660" y="2504902"/>
            <a:ext cx="4252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Pilates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Track</a:t>
            </a:r>
          </a:p>
          <a:p>
            <a:r>
              <a:rPr lang="en-US" sz="2000" dirty="0">
                <a:solidFill>
                  <a:schemeClr val="tx1"/>
                </a:solidFill>
              </a:rPr>
              <a:t>Sports/Intramurals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Yoga</a:t>
            </a:r>
          </a:p>
          <a:p>
            <a:r>
              <a:rPr lang="en-US" sz="2000" dirty="0">
                <a:solidFill>
                  <a:schemeClr val="tx1"/>
                </a:solidFill>
              </a:rPr>
              <a:t>Zumba</a:t>
            </a:r>
          </a:p>
          <a:p>
            <a:r>
              <a:rPr lang="en-US" sz="2000" dirty="0">
                <a:solidFill>
                  <a:schemeClr val="tx1"/>
                </a:solidFill>
              </a:rPr>
              <a:t>Walking/Jogging/Running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Swimming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Fitbit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197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b="1" i="1" dirty="0" smtClean="0"/>
              <a:t>1 Corinthians 3:16</a:t>
            </a:r>
            <a:endParaRPr lang="en-US" sz="88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2252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chemeClr val="tx1"/>
                </a:solidFill>
              </a:rPr>
              <a:t>Don't you know that you yourselves are God's temple and that God's Spirit dwells in your midst?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3"/>
    </mc:Choice>
    <mc:Fallback xmlns="">
      <p:transition spd="slow" advTm="134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and When to Workout?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434281"/>
            <a:ext cx="10762735" cy="3917092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How?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Get organized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Gear, journal, workout schedule, and meal prep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Where?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Home, Gym, Outside, Beach, </a:t>
            </a:r>
            <a:r>
              <a:rPr lang="en-US" sz="1400" dirty="0" err="1" smtClean="0">
                <a:solidFill>
                  <a:schemeClr val="tx1"/>
                </a:solidFill>
              </a:rPr>
              <a:t>etc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When?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Anytime!!!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Eat?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Before or after workouts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Don’t skip meals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More conscious 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Treat Yourself!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19" y="2434281"/>
            <a:ext cx="3976815" cy="39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workout space dedicated to Fitness!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Dumbbells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Exercise ball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Resistance Bands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Sliders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Yoga Mat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Foam Roller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Water bottle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Candles &amp; anything inspirational to you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Mirror for your form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Health/Fitness and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God first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Be realistic and learn to compromise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Listen to Your Body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Plan your week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Support System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Set goals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r="320" b="65324"/>
          <a:stretch/>
        </p:blipFill>
        <p:spPr>
          <a:xfrm rot="1100558">
            <a:off x="7675196" y="3126542"/>
            <a:ext cx="3691699" cy="2276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7"/>
          <a:stretch/>
        </p:blipFill>
        <p:spPr>
          <a:xfrm rot="20625964">
            <a:off x="4536599" y="4374395"/>
            <a:ext cx="2863870" cy="189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310" y="2470979"/>
            <a:ext cx="8825659" cy="341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chemeClr val="tx1"/>
                </a:solidFill>
              </a:rPr>
              <a:t>How invested are you in yourself?</a:t>
            </a:r>
            <a:endParaRPr lang="en-US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310" y="2470979"/>
            <a:ext cx="8825659" cy="341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chemeClr val="tx1"/>
                </a:solidFill>
              </a:rPr>
              <a:t>How invested are you in yourself?</a:t>
            </a:r>
            <a:endParaRPr lang="en-US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Workout?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582562"/>
            <a:ext cx="4462849" cy="40392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Pro’s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Stress Reliever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Body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trengthen your immune system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34448" y="2582562"/>
            <a:ext cx="4462849" cy="4039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Con’s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Lack of physical activity effects your overall health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00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"/>
    </mc:Choice>
    <mc:Fallback xmlns="">
      <p:transition spd="slow" advTm="135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dirty="0" smtClean="0"/>
              <a:t>Fitness Saved Me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Unhealthy path to self destruction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Junk Food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Skipping Meals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Exercise + Healthy Eating = Losing Weight, Gaining Muscles, </a:t>
            </a:r>
            <a:r>
              <a:rPr lang="en-US" sz="2600" dirty="0" err="1" smtClean="0">
                <a:solidFill>
                  <a:schemeClr val="tx1"/>
                </a:solidFill>
              </a:rPr>
              <a:t>etc</a:t>
            </a:r>
            <a:endParaRPr lang="en-US" sz="26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Fitness Programs 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</a:rPr>
              <a:t>Life RX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Temporary Solutions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</a:rPr>
              <a:t>Raw Diets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</a:rPr>
              <a:t>Juicing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73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Fitness and Health Journey…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406391"/>
            <a:ext cx="3709086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Undergrad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Freshman 15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School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Part-time Work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Fast-food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 year gap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Part-time Work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Moving Out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No Fitness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Junk Food Grocery Shopping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34510" y="2388557"/>
            <a:ext cx="370908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Grad</a:t>
            </a:r>
          </a:p>
          <a:p>
            <a:pPr lvl="1"/>
            <a:r>
              <a:rPr lang="en-US" dirty="0"/>
              <a:t>Fitness</a:t>
            </a:r>
          </a:p>
          <a:p>
            <a:pPr lvl="1"/>
            <a:r>
              <a:rPr lang="en-US" dirty="0"/>
              <a:t>School</a:t>
            </a:r>
          </a:p>
          <a:p>
            <a:pPr lvl="1"/>
            <a:r>
              <a:rPr lang="en-US" dirty="0"/>
              <a:t>Part-time Work</a:t>
            </a:r>
          </a:p>
          <a:p>
            <a:pPr lvl="1"/>
            <a:r>
              <a:rPr lang="en-US" dirty="0"/>
              <a:t>Partial Smart Grocery Shopping</a:t>
            </a:r>
          </a:p>
          <a:p>
            <a:r>
              <a:rPr lang="en-US" dirty="0"/>
              <a:t>2 year gap</a:t>
            </a:r>
          </a:p>
          <a:p>
            <a:pPr lvl="1"/>
            <a:r>
              <a:rPr lang="en-US" dirty="0" smtClean="0"/>
              <a:t>Fitness</a:t>
            </a:r>
          </a:p>
          <a:p>
            <a:pPr lvl="1"/>
            <a:r>
              <a:rPr lang="en-US" dirty="0" smtClean="0"/>
              <a:t>Smarter Grocery Shopping</a:t>
            </a:r>
            <a:endParaRPr lang="en-US" dirty="0"/>
          </a:p>
          <a:p>
            <a:pPr lvl="1"/>
            <a:r>
              <a:rPr lang="en-US" dirty="0"/>
              <a:t>Part-time Work</a:t>
            </a:r>
          </a:p>
          <a:p>
            <a:r>
              <a:rPr lang="en-US" dirty="0"/>
              <a:t>Grad School, and Beyond…</a:t>
            </a:r>
          </a:p>
          <a:p>
            <a:pPr lvl="1"/>
            <a:r>
              <a:rPr lang="en-US" dirty="0"/>
              <a:t>Tone It Up!!!!!</a:t>
            </a:r>
          </a:p>
        </p:txBody>
      </p:sp>
    </p:spTree>
    <p:extLst>
      <p:ext uri="{BB962C8B-B14F-4D97-AF65-F5344CB8AC3E}">
        <p14:creationId xmlns:p14="http://schemas.microsoft.com/office/powerpoint/2010/main" val="40616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7568" b="13964"/>
          <a:stretch/>
        </p:blipFill>
        <p:spPr>
          <a:xfrm>
            <a:off x="2125359" y="490298"/>
            <a:ext cx="7698259" cy="1878228"/>
          </a:xfr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8738" y="2664899"/>
            <a:ext cx="107315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smtClean="0"/>
              <a:t>“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Karena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Dawn and Katrina Scott aren't just photogenic best buddies; the co-founders of Tone It Up have a proven nutrition and fitness track record of delivering svelte, healthy, sexy bodies. Their holistic approach responses to core issues; from self-confidence and motivation to workout plans, eating habits, and daily fitness challenges.”</a:t>
            </a:r>
          </a:p>
        </p:txBody>
      </p:sp>
    </p:spTree>
    <p:extLst>
      <p:ext uri="{BB962C8B-B14F-4D97-AF65-F5344CB8AC3E}">
        <p14:creationId xmlns:p14="http://schemas.microsoft.com/office/powerpoint/2010/main" val="6644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4" y="0"/>
            <a:ext cx="11307125" cy="6879758"/>
          </a:xfrm>
        </p:spPr>
      </p:pic>
    </p:spTree>
    <p:extLst>
      <p:ext uri="{BB962C8B-B14F-4D97-AF65-F5344CB8AC3E}">
        <p14:creationId xmlns:p14="http://schemas.microsoft.com/office/powerpoint/2010/main" val="2174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day, a week, a month in Ms. Maxine’s Life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672" y="2674711"/>
            <a:ext cx="3733800" cy="4351338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Weekly/Daily Schedule</a:t>
            </a:r>
          </a:p>
          <a:p>
            <a:pPr lvl="1"/>
            <a:r>
              <a:rPr lang="en-US" sz="2200" smtClean="0">
                <a:solidFill>
                  <a:schemeClr val="tx1"/>
                </a:solidFill>
              </a:rPr>
              <a:t>Morning/Evening </a:t>
            </a:r>
            <a:r>
              <a:rPr lang="en-US" sz="2200" dirty="0" smtClean="0">
                <a:solidFill>
                  <a:schemeClr val="tx1"/>
                </a:solidFill>
              </a:rPr>
              <a:t>Rituals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Active Rest Day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Workouts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Meal Prep (Sunday)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Journal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44344" y="2674711"/>
            <a:ext cx="3733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Meals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Eat every 3 hours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5 meals a day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Mantra “Lean, Clean, Green”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Journal </a:t>
            </a:r>
          </a:p>
        </p:txBody>
      </p:sp>
    </p:spTree>
    <p:extLst>
      <p:ext uri="{BB962C8B-B14F-4D97-AF65-F5344CB8AC3E}">
        <p14:creationId xmlns:p14="http://schemas.microsoft.com/office/powerpoint/2010/main" val="2552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9053</TotalTime>
  <Words>457</Words>
  <Application>Microsoft Macintosh PowerPoint</Application>
  <PresentationFormat>Widescreen</PresentationFormat>
  <Paragraphs>134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Adobe Garamond Pro</vt:lpstr>
      <vt:lpstr>Arial</vt:lpstr>
      <vt:lpstr>Calibri</vt:lpstr>
      <vt:lpstr>Century Gothic</vt:lpstr>
      <vt:lpstr>Freestyle Script</vt:lpstr>
      <vt:lpstr>Wingdings 3</vt:lpstr>
      <vt:lpstr>Ion Boardroom</vt:lpstr>
      <vt:lpstr>How to Be Fit, Strong, and Amazing</vt:lpstr>
      <vt:lpstr>1 Corinthians 3:16</vt:lpstr>
      <vt:lpstr>PowerPoint Presentation</vt:lpstr>
      <vt:lpstr>Why Workout?</vt:lpstr>
      <vt:lpstr>Fitness Saved Me</vt:lpstr>
      <vt:lpstr>My Fitness and Health Journey…</vt:lpstr>
      <vt:lpstr>PowerPoint Presentation</vt:lpstr>
      <vt:lpstr>PowerPoint Presentation</vt:lpstr>
      <vt:lpstr>A day, a week, a month in Ms. Maxine’s Life </vt:lpstr>
      <vt:lpstr>Positive Reinforcement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“Workout because you love your body, not because you hate it.” </vt:lpstr>
      <vt:lpstr>How and When to Workout?</vt:lpstr>
      <vt:lpstr>Create a workout space dedicated to Fitness!</vt:lpstr>
      <vt:lpstr>Balancing Health/Fitness and College</vt:lpstr>
      <vt:lpstr>PowerPoint Presentation</vt:lpstr>
    </vt:vector>
  </TitlesOfParts>
  <Company>Andrews University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Maxine  Umana</dc:creator>
  <cp:lastModifiedBy>Microsoft Office User</cp:lastModifiedBy>
  <cp:revision>54</cp:revision>
  <cp:lastPrinted>2017-10-11T20:18:03Z</cp:lastPrinted>
  <dcterms:created xsi:type="dcterms:W3CDTF">2017-10-02T12:28:00Z</dcterms:created>
  <dcterms:modified xsi:type="dcterms:W3CDTF">2018-01-22T21:08:05Z</dcterms:modified>
</cp:coreProperties>
</file>