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6576000" cy="27432000"/>
  <p:notesSz cx="39776400" cy="50749200"/>
  <p:defaultTextStyle>
    <a:defPPr>
      <a:defRPr lang="en-US"/>
    </a:defPPr>
    <a:lvl1pPr algn="l" rtl="0" fontAlgn="base">
      <a:spcBef>
        <a:spcPct val="0"/>
      </a:spcBef>
      <a:spcAft>
        <a:spcPct val="0"/>
      </a:spcAft>
      <a:defRPr sz="7000" kern="1200">
        <a:solidFill>
          <a:schemeClr val="tx1"/>
        </a:solidFill>
        <a:latin typeface="Lucida Sans" panose="020B0602030504020204" pitchFamily="34" charset="0"/>
        <a:ea typeface="+mn-ea"/>
        <a:cs typeface="+mn-cs"/>
      </a:defRPr>
    </a:lvl1pPr>
    <a:lvl2pPr marL="325438" indent="131763" algn="l" rtl="0" fontAlgn="base">
      <a:spcBef>
        <a:spcPct val="0"/>
      </a:spcBef>
      <a:spcAft>
        <a:spcPct val="0"/>
      </a:spcAft>
      <a:defRPr sz="7000" kern="1200">
        <a:solidFill>
          <a:schemeClr val="tx1"/>
        </a:solidFill>
        <a:latin typeface="Lucida Sans" panose="020B0602030504020204" pitchFamily="34" charset="0"/>
        <a:ea typeface="+mn-ea"/>
        <a:cs typeface="+mn-cs"/>
      </a:defRPr>
    </a:lvl2pPr>
    <a:lvl3pPr marL="652463" indent="261938" algn="l" rtl="0" fontAlgn="base">
      <a:spcBef>
        <a:spcPct val="0"/>
      </a:spcBef>
      <a:spcAft>
        <a:spcPct val="0"/>
      </a:spcAft>
      <a:defRPr sz="7000" kern="1200">
        <a:solidFill>
          <a:schemeClr val="tx1"/>
        </a:solidFill>
        <a:latin typeface="Lucida Sans" panose="020B0602030504020204" pitchFamily="34" charset="0"/>
        <a:ea typeface="+mn-ea"/>
        <a:cs typeface="+mn-cs"/>
      </a:defRPr>
    </a:lvl3pPr>
    <a:lvl4pPr marL="979488" indent="392113" algn="l" rtl="0" fontAlgn="base">
      <a:spcBef>
        <a:spcPct val="0"/>
      </a:spcBef>
      <a:spcAft>
        <a:spcPct val="0"/>
      </a:spcAft>
      <a:defRPr sz="7000" kern="1200">
        <a:solidFill>
          <a:schemeClr val="tx1"/>
        </a:solidFill>
        <a:latin typeface="Lucida Sans" panose="020B0602030504020204" pitchFamily="34" charset="0"/>
        <a:ea typeface="+mn-ea"/>
        <a:cs typeface="+mn-cs"/>
      </a:defRPr>
    </a:lvl4pPr>
    <a:lvl5pPr marL="1304925" indent="523875" algn="l" rtl="0" fontAlgn="base">
      <a:spcBef>
        <a:spcPct val="0"/>
      </a:spcBef>
      <a:spcAft>
        <a:spcPct val="0"/>
      </a:spcAft>
      <a:defRPr sz="7000" kern="1200">
        <a:solidFill>
          <a:schemeClr val="tx1"/>
        </a:solidFill>
        <a:latin typeface="Lucida Sans" panose="020B0602030504020204" pitchFamily="34" charset="0"/>
        <a:ea typeface="+mn-ea"/>
        <a:cs typeface="+mn-cs"/>
      </a:defRPr>
    </a:lvl5pPr>
    <a:lvl6pPr marL="2286000" algn="l" defTabSz="914400" rtl="0" eaLnBrk="1" latinLnBrk="0" hangingPunct="1">
      <a:defRPr sz="7000" kern="1200">
        <a:solidFill>
          <a:schemeClr val="tx1"/>
        </a:solidFill>
        <a:latin typeface="Lucida Sans" panose="020B0602030504020204" pitchFamily="34" charset="0"/>
        <a:ea typeface="+mn-ea"/>
        <a:cs typeface="+mn-cs"/>
      </a:defRPr>
    </a:lvl6pPr>
    <a:lvl7pPr marL="2743200" algn="l" defTabSz="914400" rtl="0" eaLnBrk="1" latinLnBrk="0" hangingPunct="1">
      <a:defRPr sz="7000" kern="1200">
        <a:solidFill>
          <a:schemeClr val="tx1"/>
        </a:solidFill>
        <a:latin typeface="Lucida Sans" panose="020B0602030504020204" pitchFamily="34" charset="0"/>
        <a:ea typeface="+mn-ea"/>
        <a:cs typeface="+mn-cs"/>
      </a:defRPr>
    </a:lvl7pPr>
    <a:lvl8pPr marL="3200400" algn="l" defTabSz="914400" rtl="0" eaLnBrk="1" latinLnBrk="0" hangingPunct="1">
      <a:defRPr sz="7000" kern="1200">
        <a:solidFill>
          <a:schemeClr val="tx1"/>
        </a:solidFill>
        <a:latin typeface="Lucida Sans" panose="020B0602030504020204" pitchFamily="34" charset="0"/>
        <a:ea typeface="+mn-ea"/>
        <a:cs typeface="+mn-cs"/>
      </a:defRPr>
    </a:lvl8pPr>
    <a:lvl9pPr marL="3657600" algn="l" defTabSz="914400" rtl="0" eaLnBrk="1" latinLnBrk="0" hangingPunct="1">
      <a:defRPr sz="7000" kern="1200">
        <a:solidFill>
          <a:schemeClr val="tx1"/>
        </a:solidFill>
        <a:latin typeface="Lucida Sans" panose="020B0602030504020204" pitchFamily="34" charset="0"/>
        <a:ea typeface="+mn-ea"/>
        <a:cs typeface="+mn-cs"/>
      </a:defRPr>
    </a:lvl9pPr>
  </p:defaultTextStyle>
  <p:extLst>
    <p:ext uri="{EFAFB233-063F-42B5-8137-9DF3F51BA10A}">
      <p15:sldGuideLst xmlns:p15="http://schemas.microsoft.com/office/powerpoint/2012/main">
        <p15:guide id="1" orient="horz" pos="3731">
          <p15:clr>
            <a:srgbClr val="A4A3A4"/>
          </p15:clr>
        </p15:guide>
        <p15:guide id="2" pos="11520">
          <p15:clr>
            <a:srgbClr val="A4A3A4"/>
          </p15:clr>
        </p15:guide>
        <p15:guide id="3" pos="7509">
          <p15:clr>
            <a:srgbClr val="A4A3A4"/>
          </p15:clr>
        </p15:guide>
        <p15:guide id="4" pos="823">
          <p15:clr>
            <a:srgbClr val="A4A3A4"/>
          </p15:clr>
        </p15:guide>
        <p15:guide id="5" pos="22217">
          <p15:clr>
            <a:srgbClr val="A4A3A4"/>
          </p15:clr>
        </p15:guide>
        <p15:guide id="6" pos="15531">
          <p15:clr>
            <a:srgbClr val="A4A3A4"/>
          </p15:clr>
        </p15:guide>
        <p15:guide id="7" pos="8229">
          <p15:clr>
            <a:srgbClr val="A4A3A4"/>
          </p15:clr>
        </p15:guide>
        <p15:guide id="8" pos="1481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EAEAEA"/>
    <a:srgbClr val="DDDDDD"/>
    <a:srgbClr val="ADBAD2"/>
    <a:srgbClr val="093A81"/>
    <a:srgbClr val="005C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Objects="1">
      <p:cViewPr varScale="1">
        <p:scale>
          <a:sx n="23" d="100"/>
          <a:sy n="23" d="100"/>
        </p:scale>
        <p:origin x="1234" y="77"/>
      </p:cViewPr>
      <p:guideLst>
        <p:guide orient="horz" pos="3731"/>
        <p:guide pos="11520"/>
        <p:guide pos="7509"/>
        <p:guide pos="823"/>
        <p:guide pos="22217"/>
        <p:guide pos="15531"/>
        <p:guide pos="8229"/>
        <p:guide pos="14811"/>
      </p:guideLst>
    </p:cSldViewPr>
  </p:slideViewPr>
  <p:notesTextViewPr>
    <p:cViewPr>
      <p:scale>
        <a:sx n="100" d="100"/>
        <a:sy n="100" d="100"/>
      </p:scale>
      <p:origin x="0" y="0"/>
    </p:cViewPr>
  </p:notesTextViewPr>
  <p:gridSpacing cx="228600" cy="2286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7235488" cy="2538413"/>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lvl1pPr defTabSz="5172075">
              <a:defRPr sz="6800">
                <a:latin typeface="Arial" charset="0"/>
              </a:defRPr>
            </a:lvl1pPr>
          </a:lstStyle>
          <a:p>
            <a:pPr>
              <a:defRPr/>
            </a:pPr>
            <a:endParaRPr lang="en-US"/>
          </a:p>
        </p:txBody>
      </p:sp>
      <p:sp>
        <p:nvSpPr>
          <p:cNvPr id="3075" name="Rectangle 3"/>
          <p:cNvSpPr>
            <a:spLocks noGrp="1" noChangeArrowheads="1"/>
          </p:cNvSpPr>
          <p:nvPr>
            <p:ph type="dt" idx="1"/>
          </p:nvPr>
        </p:nvSpPr>
        <p:spPr bwMode="auto">
          <a:xfrm>
            <a:off x="22531388" y="0"/>
            <a:ext cx="17235487" cy="2538413"/>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lvl1pPr algn="r" defTabSz="5172075">
              <a:defRPr sz="68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7202488" y="3805238"/>
            <a:ext cx="25373012" cy="19030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3976688" y="24106188"/>
            <a:ext cx="31823025" cy="22837775"/>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48202850"/>
            <a:ext cx="17235488" cy="2536825"/>
          </a:xfrm>
          <a:prstGeom prst="rect">
            <a:avLst/>
          </a:prstGeom>
          <a:noFill/>
          <a:ln w="9525">
            <a:noFill/>
            <a:miter lim="800000"/>
            <a:headEnd/>
            <a:tailEnd/>
          </a:ln>
          <a:effectLst/>
        </p:spPr>
        <p:txBody>
          <a:bodyPr vert="horz" wrap="square" lIns="517285" tIns="258643" rIns="517285" bIns="258643" numCol="1" anchor="b" anchorCtr="0" compatLnSpc="1">
            <a:prstTxWarp prst="textNoShape">
              <a:avLst/>
            </a:prstTxWarp>
          </a:bodyPr>
          <a:lstStyle>
            <a:lvl1pPr defTabSz="5172075">
              <a:defRPr sz="68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22531388" y="48202850"/>
            <a:ext cx="17235487" cy="2536825"/>
          </a:xfrm>
          <a:prstGeom prst="rect">
            <a:avLst/>
          </a:prstGeom>
          <a:noFill/>
          <a:ln w="9525">
            <a:noFill/>
            <a:miter lim="800000"/>
            <a:headEnd/>
            <a:tailEnd/>
          </a:ln>
          <a:effectLst/>
        </p:spPr>
        <p:txBody>
          <a:bodyPr vert="horz" wrap="square" lIns="517285" tIns="258643" rIns="517285" bIns="258643" numCol="1" anchor="b" anchorCtr="0" compatLnSpc="1">
            <a:prstTxWarp prst="textNoShape">
              <a:avLst/>
            </a:prstTxWarp>
          </a:bodyPr>
          <a:lstStyle>
            <a:lvl1pPr algn="r" defTabSz="5172075">
              <a:defRPr sz="6800">
                <a:latin typeface="Arial" panose="020B0604020202020204" pitchFamily="34" charset="0"/>
              </a:defRPr>
            </a:lvl1pPr>
          </a:lstStyle>
          <a:p>
            <a:fld id="{91BB6795-BC53-4BAA-9BA6-C5EEEFFECB4E}" type="slidenum">
              <a:rPr lang="en-US" altLang="en-US"/>
              <a:pPr/>
              <a:t>‹#›</a:t>
            </a:fld>
            <a:endParaRPr lang="en-US" altLang="en-US"/>
          </a:p>
        </p:txBody>
      </p:sp>
    </p:spTree>
    <p:extLst>
      <p:ext uri="{BB962C8B-B14F-4D97-AF65-F5344CB8AC3E}">
        <p14:creationId xmlns:p14="http://schemas.microsoft.com/office/powerpoint/2010/main" val="12892678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charset="0"/>
        <a:ea typeface="+mn-ea"/>
        <a:cs typeface="+mn-cs"/>
      </a:defRPr>
    </a:lvl1pPr>
    <a:lvl2pPr marL="325438" algn="l" rtl="0" eaLnBrk="0" fontAlgn="base" hangingPunct="0">
      <a:spcBef>
        <a:spcPct val="30000"/>
      </a:spcBef>
      <a:spcAft>
        <a:spcPct val="0"/>
      </a:spcAft>
      <a:defRPr sz="900" kern="1200">
        <a:solidFill>
          <a:schemeClr val="tx1"/>
        </a:solidFill>
        <a:latin typeface="Arial" charset="0"/>
        <a:ea typeface="+mn-ea"/>
        <a:cs typeface="+mn-cs"/>
      </a:defRPr>
    </a:lvl2pPr>
    <a:lvl3pPr marL="652463" algn="l" rtl="0" eaLnBrk="0" fontAlgn="base" hangingPunct="0">
      <a:spcBef>
        <a:spcPct val="30000"/>
      </a:spcBef>
      <a:spcAft>
        <a:spcPct val="0"/>
      </a:spcAft>
      <a:defRPr sz="900" kern="1200">
        <a:solidFill>
          <a:schemeClr val="tx1"/>
        </a:solidFill>
        <a:latin typeface="Arial" charset="0"/>
        <a:ea typeface="+mn-ea"/>
        <a:cs typeface="+mn-cs"/>
      </a:defRPr>
    </a:lvl3pPr>
    <a:lvl4pPr marL="979488" algn="l" rtl="0" eaLnBrk="0" fontAlgn="base" hangingPunct="0">
      <a:spcBef>
        <a:spcPct val="30000"/>
      </a:spcBef>
      <a:spcAft>
        <a:spcPct val="0"/>
      </a:spcAft>
      <a:defRPr sz="900" kern="1200">
        <a:solidFill>
          <a:schemeClr val="tx1"/>
        </a:solidFill>
        <a:latin typeface="Arial" charset="0"/>
        <a:ea typeface="+mn-ea"/>
        <a:cs typeface="+mn-cs"/>
      </a:defRPr>
    </a:lvl4pPr>
    <a:lvl5pPr marL="1304925" algn="l" rtl="0" eaLnBrk="0" fontAlgn="base" hangingPunct="0">
      <a:spcBef>
        <a:spcPct val="30000"/>
      </a:spcBef>
      <a:spcAft>
        <a:spcPct val="0"/>
      </a:spcAft>
      <a:defRPr sz="900" kern="1200">
        <a:solidFill>
          <a:schemeClr val="tx1"/>
        </a:solidFill>
        <a:latin typeface="Arial" charset="0"/>
        <a:ea typeface="+mn-ea"/>
        <a:cs typeface="+mn-cs"/>
      </a:defRPr>
    </a:lvl5pPr>
    <a:lvl6pPr marL="1632661" algn="l" defTabSz="653064" rtl="0" eaLnBrk="1" latinLnBrk="0" hangingPunct="1">
      <a:defRPr sz="900" kern="1200">
        <a:solidFill>
          <a:schemeClr val="tx1"/>
        </a:solidFill>
        <a:latin typeface="+mn-lt"/>
        <a:ea typeface="+mn-ea"/>
        <a:cs typeface="+mn-cs"/>
      </a:defRPr>
    </a:lvl6pPr>
    <a:lvl7pPr marL="1959193" algn="l" defTabSz="653064" rtl="0" eaLnBrk="1" latinLnBrk="0" hangingPunct="1">
      <a:defRPr sz="900" kern="1200">
        <a:solidFill>
          <a:schemeClr val="tx1"/>
        </a:solidFill>
        <a:latin typeface="+mn-lt"/>
        <a:ea typeface="+mn-ea"/>
        <a:cs typeface="+mn-cs"/>
      </a:defRPr>
    </a:lvl7pPr>
    <a:lvl8pPr marL="2285726" algn="l" defTabSz="653064" rtl="0" eaLnBrk="1" latinLnBrk="0" hangingPunct="1">
      <a:defRPr sz="900" kern="1200">
        <a:solidFill>
          <a:schemeClr val="tx1"/>
        </a:solidFill>
        <a:latin typeface="+mn-lt"/>
        <a:ea typeface="+mn-ea"/>
        <a:cs typeface="+mn-cs"/>
      </a:defRPr>
    </a:lvl8pPr>
    <a:lvl9pPr marL="2612258" algn="l" defTabSz="65306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172075" eaLnBrk="0" hangingPunct="0">
              <a:defRPr sz="7000">
                <a:solidFill>
                  <a:schemeClr val="tx1"/>
                </a:solidFill>
                <a:latin typeface="Lucida Sans" panose="020B0602030504020204" pitchFamily="34" charset="0"/>
              </a:defRPr>
            </a:lvl1pPr>
            <a:lvl2pPr marL="742950" indent="-285750" defTabSz="5172075" eaLnBrk="0" hangingPunct="0">
              <a:defRPr sz="7000">
                <a:solidFill>
                  <a:schemeClr val="tx1"/>
                </a:solidFill>
                <a:latin typeface="Lucida Sans" panose="020B0602030504020204" pitchFamily="34" charset="0"/>
              </a:defRPr>
            </a:lvl2pPr>
            <a:lvl3pPr marL="1143000" indent="-228600" defTabSz="5172075" eaLnBrk="0" hangingPunct="0">
              <a:defRPr sz="7000">
                <a:solidFill>
                  <a:schemeClr val="tx1"/>
                </a:solidFill>
                <a:latin typeface="Lucida Sans" panose="020B0602030504020204" pitchFamily="34" charset="0"/>
              </a:defRPr>
            </a:lvl3pPr>
            <a:lvl4pPr marL="1600200" indent="-228600" defTabSz="5172075" eaLnBrk="0" hangingPunct="0">
              <a:defRPr sz="7000">
                <a:solidFill>
                  <a:schemeClr val="tx1"/>
                </a:solidFill>
                <a:latin typeface="Lucida Sans" panose="020B0602030504020204" pitchFamily="34" charset="0"/>
              </a:defRPr>
            </a:lvl4pPr>
            <a:lvl5pPr marL="2057400" indent="-228600" defTabSz="5172075" eaLnBrk="0" hangingPunct="0">
              <a:defRPr sz="7000">
                <a:solidFill>
                  <a:schemeClr val="tx1"/>
                </a:solidFill>
                <a:latin typeface="Lucida Sans" panose="020B0602030504020204" pitchFamily="34" charset="0"/>
              </a:defRPr>
            </a:lvl5pPr>
            <a:lvl6pPr marL="2514600" indent="-228600" defTabSz="5172075"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5172075"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5172075"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5172075" eaLnBrk="0" fontAlgn="base" hangingPunct="0">
              <a:spcBef>
                <a:spcPct val="0"/>
              </a:spcBef>
              <a:spcAft>
                <a:spcPct val="0"/>
              </a:spcAft>
              <a:defRPr sz="7000">
                <a:solidFill>
                  <a:schemeClr val="tx1"/>
                </a:solidFill>
                <a:latin typeface="Lucida Sans" panose="020B0602030504020204" pitchFamily="34" charset="0"/>
              </a:defRPr>
            </a:lvl9pPr>
          </a:lstStyle>
          <a:p>
            <a:pPr eaLnBrk="1" hangingPunct="1"/>
            <a:fld id="{DD734A5E-569A-4ED7-B116-CFE115DBB6AD}" type="slidenum">
              <a:rPr lang="en-US" altLang="en-US" sz="6800">
                <a:latin typeface="Arial" panose="020B0604020202020204" pitchFamily="34" charset="0"/>
              </a:rPr>
              <a:pPr eaLnBrk="1" hangingPunct="1"/>
              <a:t>1</a:t>
            </a:fld>
            <a:endParaRPr lang="en-US" altLang="en-US" sz="6800">
              <a:latin typeface="Arial" panose="020B0604020202020204" pitchFamily="34"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4272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2974" y="8521474"/>
            <a:ext cx="31090054" cy="5880554"/>
          </a:xfrm>
          <a:prstGeom prst="rect">
            <a:avLst/>
          </a:prstGeom>
        </p:spPr>
        <p:txBody>
          <a:bodyPr lIns="65306" tIns="32653" rIns="65306" bIns="32653"/>
          <a:lstStyle/>
          <a:p>
            <a:r>
              <a:rPr lang="en-US" smtClean="0"/>
              <a:t>Click to edit Master title style</a:t>
            </a:r>
            <a:endParaRPr lang="en-US"/>
          </a:p>
        </p:txBody>
      </p:sp>
      <p:sp>
        <p:nvSpPr>
          <p:cNvPr id="3" name="Subtitle 2"/>
          <p:cNvSpPr>
            <a:spLocks noGrp="1"/>
          </p:cNvSpPr>
          <p:nvPr>
            <p:ph type="subTitle" idx="1"/>
          </p:nvPr>
        </p:nvSpPr>
        <p:spPr>
          <a:xfrm>
            <a:off x="5485947" y="15545028"/>
            <a:ext cx="25604107" cy="7009946"/>
          </a:xfrm>
          <a:prstGeom prst="rect">
            <a:avLst/>
          </a:prstGeom>
        </p:spPr>
        <p:txBody>
          <a:bodyPr lIns="65306" tIns="32653" rIns="65306" bIns="32653"/>
          <a:lstStyle>
            <a:lvl1pPr marL="0" indent="0" algn="ctr">
              <a:buNone/>
              <a:defRPr/>
            </a:lvl1pPr>
            <a:lvl2pPr marL="326532" indent="0" algn="ctr">
              <a:buNone/>
              <a:defRPr/>
            </a:lvl2pPr>
            <a:lvl3pPr marL="653064" indent="0" algn="ctr">
              <a:buNone/>
              <a:defRPr/>
            </a:lvl3pPr>
            <a:lvl4pPr marL="979597" indent="0" algn="ctr">
              <a:buNone/>
              <a:defRPr/>
            </a:lvl4pPr>
            <a:lvl5pPr marL="1306129" indent="0" algn="ctr">
              <a:buNone/>
              <a:defRPr/>
            </a:lvl5pPr>
            <a:lvl6pPr marL="1632661" indent="0" algn="ctr">
              <a:buNone/>
              <a:defRPr/>
            </a:lvl6pPr>
            <a:lvl7pPr marL="1959193" indent="0" algn="ctr">
              <a:buNone/>
              <a:defRPr/>
            </a:lvl7pPr>
            <a:lvl8pPr marL="2285726" indent="0" algn="ctr">
              <a:buNone/>
              <a:defRPr/>
            </a:lvl8pPr>
            <a:lvl9pPr marL="2612258"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9761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29028" y="1098777"/>
            <a:ext cx="32917946" cy="4572000"/>
          </a:xfrm>
          <a:prstGeom prst="rect">
            <a:avLst/>
          </a:prstGeom>
        </p:spPr>
        <p:txBody>
          <a:bodyPr lIns="65306" tIns="32653" rIns="65306" bIns="32653"/>
          <a:lstStyle/>
          <a:p>
            <a:r>
              <a:rPr lang="en-US" smtClean="0"/>
              <a:t>Click to edit Master title style</a:t>
            </a:r>
            <a:endParaRPr lang="en-US"/>
          </a:p>
        </p:txBody>
      </p:sp>
      <p:sp>
        <p:nvSpPr>
          <p:cNvPr id="3" name="Vertical Text Placeholder 2"/>
          <p:cNvSpPr>
            <a:spLocks noGrp="1"/>
          </p:cNvSpPr>
          <p:nvPr>
            <p:ph type="body" orient="vert" idx="1"/>
          </p:nvPr>
        </p:nvSpPr>
        <p:spPr>
          <a:xfrm>
            <a:off x="1829028" y="6401028"/>
            <a:ext cx="32917946" cy="18103169"/>
          </a:xfrm>
          <a:prstGeom prst="rect">
            <a:avLst/>
          </a:prstGeom>
        </p:spPr>
        <p:txBody>
          <a:bodyPr vert="eaVert" lIns="65306" tIns="32653" rIns="65306" bIns="3265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620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8054" y="1098778"/>
            <a:ext cx="8228920" cy="23405419"/>
          </a:xfrm>
          <a:prstGeom prst="rect">
            <a:avLst/>
          </a:prstGeom>
        </p:spPr>
        <p:txBody>
          <a:bodyPr vert="eaVert" lIns="65306" tIns="32653" rIns="65306" bIns="32653"/>
          <a:lstStyle/>
          <a:p>
            <a:r>
              <a:rPr lang="en-US" smtClean="0"/>
              <a:t>Click to edit Master title style</a:t>
            </a:r>
            <a:endParaRPr lang="en-US"/>
          </a:p>
        </p:txBody>
      </p:sp>
      <p:sp>
        <p:nvSpPr>
          <p:cNvPr id="3" name="Vertical Text Placeholder 2"/>
          <p:cNvSpPr>
            <a:spLocks noGrp="1"/>
          </p:cNvSpPr>
          <p:nvPr>
            <p:ph type="body" orient="vert" idx="1"/>
          </p:nvPr>
        </p:nvSpPr>
        <p:spPr>
          <a:xfrm>
            <a:off x="1829028" y="1098778"/>
            <a:ext cx="24580169" cy="23405419"/>
          </a:xfrm>
          <a:prstGeom prst="rect">
            <a:avLst/>
          </a:prstGeom>
        </p:spPr>
        <p:txBody>
          <a:bodyPr vert="eaVert" lIns="65306" tIns="32653" rIns="65306" bIns="3265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141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9028" y="1098777"/>
            <a:ext cx="32917946" cy="4572000"/>
          </a:xfrm>
          <a:prstGeom prst="rect">
            <a:avLst/>
          </a:prstGeom>
        </p:spPr>
        <p:txBody>
          <a:bodyPr lIns="65306" tIns="32653" rIns="65306" bIns="32653"/>
          <a:lstStyle/>
          <a:p>
            <a:r>
              <a:rPr lang="en-US" smtClean="0"/>
              <a:t>Click to edit Master title style</a:t>
            </a:r>
            <a:endParaRPr lang="en-US"/>
          </a:p>
        </p:txBody>
      </p:sp>
      <p:sp>
        <p:nvSpPr>
          <p:cNvPr id="3" name="Content Placeholder 2"/>
          <p:cNvSpPr>
            <a:spLocks noGrp="1"/>
          </p:cNvSpPr>
          <p:nvPr>
            <p:ph idx="1"/>
          </p:nvPr>
        </p:nvSpPr>
        <p:spPr>
          <a:xfrm>
            <a:off x="1829028" y="6401028"/>
            <a:ext cx="32917946" cy="18103169"/>
          </a:xfrm>
          <a:prstGeom prst="rect">
            <a:avLst/>
          </a:prstGeom>
        </p:spPr>
        <p:txBody>
          <a:bodyPr lIns="65306" tIns="32653" rIns="65306" bIns="3265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744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17628054"/>
            <a:ext cx="31090054" cy="5447393"/>
          </a:xfrm>
          <a:prstGeom prst="rect">
            <a:avLst/>
          </a:prstGeom>
        </p:spPr>
        <p:txBody>
          <a:bodyPr lIns="65306" tIns="32653" rIns="65306" bIns="32653"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0" y="11627304"/>
            <a:ext cx="31090054" cy="6000750"/>
          </a:xfrm>
          <a:prstGeom prst="rect">
            <a:avLst/>
          </a:prstGeom>
        </p:spPr>
        <p:txBody>
          <a:bodyPr lIns="65306" tIns="32653" rIns="65306" bIns="32653" anchor="b"/>
          <a:lstStyle>
            <a:lvl1pPr marL="0" indent="0">
              <a:buNone/>
              <a:defRPr sz="1400"/>
            </a:lvl1pPr>
            <a:lvl2pPr marL="326532" indent="0">
              <a:buNone/>
              <a:defRPr sz="1300"/>
            </a:lvl2pPr>
            <a:lvl3pPr marL="653064" indent="0">
              <a:buNone/>
              <a:defRPr sz="1100"/>
            </a:lvl3pPr>
            <a:lvl4pPr marL="979597" indent="0">
              <a:buNone/>
              <a:defRPr sz="1000"/>
            </a:lvl4pPr>
            <a:lvl5pPr marL="1306129" indent="0">
              <a:buNone/>
              <a:defRPr sz="1000"/>
            </a:lvl5pPr>
            <a:lvl6pPr marL="1632661" indent="0">
              <a:buNone/>
              <a:defRPr sz="1000"/>
            </a:lvl6pPr>
            <a:lvl7pPr marL="1959193" indent="0">
              <a:buNone/>
              <a:defRPr sz="1000"/>
            </a:lvl7pPr>
            <a:lvl8pPr marL="2285726" indent="0">
              <a:buNone/>
              <a:defRPr sz="1000"/>
            </a:lvl8pPr>
            <a:lvl9pPr marL="2612258" indent="0">
              <a:buNone/>
              <a:defRPr sz="1000"/>
            </a:lvl9pPr>
          </a:lstStyle>
          <a:p>
            <a:pPr lvl="0"/>
            <a:r>
              <a:rPr lang="en-US" smtClean="0"/>
              <a:t>Click to edit Master text styles</a:t>
            </a:r>
          </a:p>
        </p:txBody>
      </p:sp>
    </p:spTree>
    <p:extLst>
      <p:ext uri="{BB962C8B-B14F-4D97-AF65-F5344CB8AC3E}">
        <p14:creationId xmlns:p14="http://schemas.microsoft.com/office/powerpoint/2010/main" val="3036128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29028" y="1098777"/>
            <a:ext cx="32917946" cy="4572000"/>
          </a:xfrm>
          <a:prstGeom prst="rect">
            <a:avLst/>
          </a:prstGeom>
        </p:spPr>
        <p:txBody>
          <a:bodyPr lIns="65306" tIns="32653" rIns="65306" bIns="32653"/>
          <a:lstStyle/>
          <a:p>
            <a:r>
              <a:rPr lang="en-US" smtClean="0"/>
              <a:t>Click to edit Master title style</a:t>
            </a:r>
            <a:endParaRPr lang="en-US"/>
          </a:p>
        </p:txBody>
      </p:sp>
      <p:sp>
        <p:nvSpPr>
          <p:cNvPr id="3" name="Content Placeholder 2"/>
          <p:cNvSpPr>
            <a:spLocks noGrp="1"/>
          </p:cNvSpPr>
          <p:nvPr>
            <p:ph sz="half" idx="1"/>
          </p:nvPr>
        </p:nvSpPr>
        <p:spPr>
          <a:xfrm>
            <a:off x="1829027" y="6401028"/>
            <a:ext cx="16404544" cy="18103169"/>
          </a:xfrm>
          <a:prstGeom prst="rect">
            <a:avLst/>
          </a:prstGeom>
        </p:spPr>
        <p:txBody>
          <a:bodyPr lIns="65306" tIns="32653" rIns="65306" bIns="32653"/>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42429" y="6401028"/>
            <a:ext cx="16404545" cy="18103169"/>
          </a:xfrm>
          <a:prstGeom prst="rect">
            <a:avLst/>
          </a:prstGeom>
        </p:spPr>
        <p:txBody>
          <a:bodyPr lIns="65306" tIns="32653" rIns="65306" bIns="32653"/>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956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9028" y="1098777"/>
            <a:ext cx="32917946" cy="4572000"/>
          </a:xfrm>
          <a:prstGeom prst="rect">
            <a:avLst/>
          </a:prstGeom>
        </p:spPr>
        <p:txBody>
          <a:bodyPr lIns="65306" tIns="32653" rIns="65306" bIns="32653"/>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9027" y="6140224"/>
            <a:ext cx="16160750" cy="2559276"/>
          </a:xfrm>
          <a:prstGeom prst="rect">
            <a:avLst/>
          </a:prstGeom>
        </p:spPr>
        <p:txBody>
          <a:bodyPr lIns="65306" tIns="32653" rIns="65306" bIns="32653"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1829027" y="8699501"/>
            <a:ext cx="16160750" cy="15804696"/>
          </a:xfrm>
          <a:prstGeom prst="rect">
            <a:avLst/>
          </a:prstGeom>
        </p:spPr>
        <p:txBody>
          <a:bodyPr lIns="65306" tIns="32653" rIns="65306" bIns="32653"/>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554" y="6140224"/>
            <a:ext cx="16166420" cy="2559276"/>
          </a:xfrm>
          <a:prstGeom prst="rect">
            <a:avLst/>
          </a:prstGeom>
        </p:spPr>
        <p:txBody>
          <a:bodyPr lIns="65306" tIns="32653" rIns="65306" bIns="32653"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18580554" y="8699501"/>
            <a:ext cx="16166420" cy="15804696"/>
          </a:xfrm>
          <a:prstGeom prst="rect">
            <a:avLst/>
          </a:prstGeom>
        </p:spPr>
        <p:txBody>
          <a:bodyPr lIns="65306" tIns="32653" rIns="65306" bIns="32653"/>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707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9028" y="1098777"/>
            <a:ext cx="32917946" cy="4572000"/>
          </a:xfrm>
          <a:prstGeom prst="rect">
            <a:avLst/>
          </a:prstGeom>
        </p:spPr>
        <p:txBody>
          <a:bodyPr lIns="65306" tIns="32653" rIns="65306" bIns="32653"/>
          <a:lstStyle/>
          <a:p>
            <a:r>
              <a:rPr lang="en-US" smtClean="0"/>
              <a:t>Click to edit Master title style</a:t>
            </a:r>
            <a:endParaRPr lang="en-US"/>
          </a:p>
        </p:txBody>
      </p:sp>
    </p:spTree>
    <p:extLst>
      <p:ext uri="{BB962C8B-B14F-4D97-AF65-F5344CB8AC3E}">
        <p14:creationId xmlns:p14="http://schemas.microsoft.com/office/powerpoint/2010/main" val="976160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2503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9027" y="1091974"/>
            <a:ext cx="12033250" cy="4647973"/>
          </a:xfrm>
          <a:prstGeom prst="rect">
            <a:avLst/>
          </a:prstGeom>
        </p:spPr>
        <p:txBody>
          <a:bodyPr lIns="65306" tIns="32653" rIns="65306" bIns="32653"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14299974" y="1091974"/>
            <a:ext cx="20447000" cy="23412223"/>
          </a:xfrm>
          <a:prstGeom prst="rect">
            <a:avLst/>
          </a:prstGeom>
        </p:spPr>
        <p:txBody>
          <a:bodyPr lIns="65306" tIns="32653" rIns="65306" bIns="32653"/>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9027" y="5739946"/>
            <a:ext cx="12033250" cy="18764250"/>
          </a:xfrm>
          <a:prstGeom prst="rect">
            <a:avLst/>
          </a:prstGeom>
        </p:spPr>
        <p:txBody>
          <a:bodyPr lIns="65306" tIns="32653" rIns="65306" bIns="32653"/>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smtClean="0"/>
              <a:t>Click to edit Master text styles</a:t>
            </a:r>
          </a:p>
        </p:txBody>
      </p:sp>
    </p:spTree>
    <p:extLst>
      <p:ext uri="{BB962C8B-B14F-4D97-AF65-F5344CB8AC3E}">
        <p14:creationId xmlns:p14="http://schemas.microsoft.com/office/powerpoint/2010/main" val="676961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697" y="19201947"/>
            <a:ext cx="21946054" cy="2267857"/>
          </a:xfrm>
          <a:prstGeom prst="rect">
            <a:avLst/>
          </a:prstGeom>
        </p:spPr>
        <p:txBody>
          <a:bodyPr lIns="65306" tIns="32653" rIns="65306" bIns="32653"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7168697" y="2451554"/>
            <a:ext cx="21946054" cy="16458974"/>
          </a:xfrm>
          <a:prstGeom prst="rect">
            <a:avLst/>
          </a:prstGeom>
        </p:spPr>
        <p:txBody>
          <a:bodyPr lIns="65306" tIns="32653" rIns="65306" bIns="32653"/>
          <a:lstStyle>
            <a:lvl1pPr marL="0" indent="0">
              <a:buNone/>
              <a:defRPr sz="2300"/>
            </a:lvl1pPr>
            <a:lvl2pPr marL="326532" indent="0">
              <a:buNone/>
              <a:defRPr sz="2000"/>
            </a:lvl2pPr>
            <a:lvl3pPr marL="653064" indent="0">
              <a:buNone/>
              <a:defRPr sz="1700"/>
            </a:lvl3pPr>
            <a:lvl4pPr marL="979597" indent="0">
              <a:buNone/>
              <a:defRPr sz="1400"/>
            </a:lvl4pPr>
            <a:lvl5pPr marL="1306129" indent="0">
              <a:buNone/>
              <a:defRPr sz="1400"/>
            </a:lvl5pPr>
            <a:lvl6pPr marL="1632661" indent="0">
              <a:buNone/>
              <a:defRPr sz="1400"/>
            </a:lvl6pPr>
            <a:lvl7pPr marL="1959193" indent="0">
              <a:buNone/>
              <a:defRPr sz="1400"/>
            </a:lvl7pPr>
            <a:lvl8pPr marL="2285726" indent="0">
              <a:buNone/>
              <a:defRPr sz="1400"/>
            </a:lvl8pPr>
            <a:lvl9pPr marL="2612258" indent="0">
              <a:buNone/>
              <a:defRPr sz="1400"/>
            </a:lvl9pPr>
          </a:lstStyle>
          <a:p>
            <a:pPr lvl="0"/>
            <a:endParaRPr lang="en-US" noProof="0" smtClean="0"/>
          </a:p>
        </p:txBody>
      </p:sp>
      <p:sp>
        <p:nvSpPr>
          <p:cNvPr id="4" name="Text Placeholder 3"/>
          <p:cNvSpPr>
            <a:spLocks noGrp="1"/>
          </p:cNvSpPr>
          <p:nvPr>
            <p:ph type="body" sz="half" idx="2"/>
          </p:nvPr>
        </p:nvSpPr>
        <p:spPr>
          <a:xfrm>
            <a:off x="7168697" y="21469804"/>
            <a:ext cx="21946054" cy="3219224"/>
          </a:xfrm>
          <a:prstGeom prst="rect">
            <a:avLst/>
          </a:prstGeom>
        </p:spPr>
        <p:txBody>
          <a:bodyPr lIns="65306" tIns="32653" rIns="65306" bIns="32653"/>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smtClean="0"/>
              <a:t>Click to edit Master text styles</a:t>
            </a:r>
          </a:p>
        </p:txBody>
      </p:sp>
    </p:spTree>
    <p:extLst>
      <p:ext uri="{BB962C8B-B14F-4D97-AF65-F5344CB8AC3E}">
        <p14:creationId xmlns:p14="http://schemas.microsoft.com/office/powerpoint/2010/main" val="2737382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Line 12"/>
          <p:cNvSpPr>
            <a:spLocks noChangeShapeType="1"/>
          </p:cNvSpPr>
          <p:nvPr userDrawn="1"/>
        </p:nvSpPr>
        <p:spPr bwMode="auto">
          <a:xfrm>
            <a:off x="1306513" y="4775200"/>
            <a:ext cx="33962975" cy="0"/>
          </a:xfrm>
          <a:prstGeom prst="line">
            <a:avLst/>
          </a:prstGeom>
          <a:noFill/>
          <a:ln w="1079500">
            <a:solidFill>
              <a:srgbClr val="ADBAD2"/>
            </a:solidFill>
            <a:round/>
            <a:headEnd/>
            <a:tailEnd/>
          </a:ln>
          <a:effectLst/>
        </p:spPr>
        <p:txBody>
          <a:bodyPr lIns="65306" tIns="32653" rIns="65306" bIns="32653"/>
          <a:lstStyle/>
          <a:p>
            <a:pPr>
              <a:defRPr/>
            </a:pPr>
            <a:endParaRPr lang="en-US"/>
          </a:p>
        </p:txBody>
      </p:sp>
      <p:sp>
        <p:nvSpPr>
          <p:cNvPr id="1037" name="Rectangle 13"/>
          <p:cNvSpPr>
            <a:spLocks noChangeArrowheads="1"/>
          </p:cNvSpPr>
          <p:nvPr userDrawn="1"/>
        </p:nvSpPr>
        <p:spPr bwMode="auto">
          <a:xfrm>
            <a:off x="1306513" y="6629400"/>
            <a:ext cx="33962975" cy="20178713"/>
          </a:xfrm>
          <a:prstGeom prst="rect">
            <a:avLst/>
          </a:prstGeom>
          <a:solidFill>
            <a:srgbClr val="EAEAEA"/>
          </a:solidFill>
          <a:ln w="9525">
            <a:noFill/>
            <a:miter lim="800000"/>
            <a:headEnd/>
            <a:tailEnd/>
          </a:ln>
          <a:effectLst/>
        </p:spPr>
        <p:txBody>
          <a:bodyPr wrap="none" lIns="65306" tIns="32653" rIns="65306" bIns="32653" anchor="ctr"/>
          <a:lstStyle/>
          <a:p>
            <a:pPr>
              <a:defRPr/>
            </a:pPr>
            <a:endParaRPr lang="en-US"/>
          </a:p>
        </p:txBody>
      </p:sp>
      <p:pic>
        <p:nvPicPr>
          <p:cNvPr id="1028" name="Picture 1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1945600" y="685800"/>
            <a:ext cx="12866688" cy="168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1" name="Line 17"/>
          <p:cNvSpPr>
            <a:spLocks noChangeShapeType="1"/>
          </p:cNvSpPr>
          <p:nvPr userDrawn="1"/>
        </p:nvSpPr>
        <p:spPr bwMode="auto">
          <a:xfrm>
            <a:off x="1306513" y="3829050"/>
            <a:ext cx="33962975" cy="0"/>
          </a:xfrm>
          <a:prstGeom prst="line">
            <a:avLst/>
          </a:prstGeom>
          <a:noFill/>
          <a:ln w="1079500">
            <a:solidFill>
              <a:srgbClr val="093A81"/>
            </a:solidFill>
            <a:round/>
            <a:headEnd/>
            <a:tailEnd/>
          </a:ln>
          <a:effectLst/>
        </p:spPr>
        <p:txBody>
          <a:bodyPr lIns="65306" tIns="32653" rIns="65306" bIns="32653"/>
          <a:lstStyle/>
          <a:p>
            <a:pPr>
              <a:defRPr/>
            </a:pPr>
            <a:endParaRPr lang="en-US"/>
          </a:p>
        </p:txBody>
      </p:sp>
      <p:sp>
        <p:nvSpPr>
          <p:cNvPr id="1042" name="Line 18"/>
          <p:cNvSpPr>
            <a:spLocks noChangeShapeType="1"/>
          </p:cNvSpPr>
          <p:nvPr userDrawn="1"/>
        </p:nvSpPr>
        <p:spPr bwMode="auto">
          <a:xfrm>
            <a:off x="1306513" y="5689600"/>
            <a:ext cx="33962975" cy="0"/>
          </a:xfrm>
          <a:prstGeom prst="line">
            <a:avLst/>
          </a:prstGeom>
          <a:noFill/>
          <a:ln w="1079500">
            <a:solidFill>
              <a:srgbClr val="ADBAD2"/>
            </a:solidFill>
            <a:round/>
            <a:headEnd/>
            <a:tailEnd/>
          </a:ln>
          <a:effectLst/>
        </p:spPr>
        <p:txBody>
          <a:bodyPr lIns="65306" tIns="32653" rIns="65306" bIns="32653"/>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579813" rtl="0" eaLnBrk="0" fontAlgn="base" hangingPunct="0">
        <a:spcBef>
          <a:spcPct val="0"/>
        </a:spcBef>
        <a:spcAft>
          <a:spcPct val="0"/>
        </a:spcAft>
        <a:defRPr sz="17100">
          <a:solidFill>
            <a:schemeClr val="tx2"/>
          </a:solidFill>
          <a:latin typeface="+mj-lt"/>
          <a:ea typeface="+mj-ea"/>
          <a:cs typeface="+mj-cs"/>
        </a:defRPr>
      </a:lvl1pPr>
      <a:lvl2pPr algn="ctr" defTabSz="3579813" rtl="0" eaLnBrk="0" fontAlgn="base" hangingPunct="0">
        <a:spcBef>
          <a:spcPct val="0"/>
        </a:spcBef>
        <a:spcAft>
          <a:spcPct val="0"/>
        </a:spcAft>
        <a:defRPr sz="17100">
          <a:solidFill>
            <a:schemeClr val="tx2"/>
          </a:solidFill>
          <a:latin typeface="Arial" charset="0"/>
        </a:defRPr>
      </a:lvl2pPr>
      <a:lvl3pPr algn="ctr" defTabSz="3579813" rtl="0" eaLnBrk="0" fontAlgn="base" hangingPunct="0">
        <a:spcBef>
          <a:spcPct val="0"/>
        </a:spcBef>
        <a:spcAft>
          <a:spcPct val="0"/>
        </a:spcAft>
        <a:defRPr sz="17100">
          <a:solidFill>
            <a:schemeClr val="tx2"/>
          </a:solidFill>
          <a:latin typeface="Arial" charset="0"/>
        </a:defRPr>
      </a:lvl3pPr>
      <a:lvl4pPr algn="ctr" defTabSz="3579813" rtl="0" eaLnBrk="0" fontAlgn="base" hangingPunct="0">
        <a:spcBef>
          <a:spcPct val="0"/>
        </a:spcBef>
        <a:spcAft>
          <a:spcPct val="0"/>
        </a:spcAft>
        <a:defRPr sz="17100">
          <a:solidFill>
            <a:schemeClr val="tx2"/>
          </a:solidFill>
          <a:latin typeface="Arial" charset="0"/>
        </a:defRPr>
      </a:lvl4pPr>
      <a:lvl5pPr algn="ctr" defTabSz="3579813" rtl="0" eaLnBrk="0" fontAlgn="base" hangingPunct="0">
        <a:spcBef>
          <a:spcPct val="0"/>
        </a:spcBef>
        <a:spcAft>
          <a:spcPct val="0"/>
        </a:spcAft>
        <a:defRPr sz="17100">
          <a:solidFill>
            <a:schemeClr val="tx2"/>
          </a:solidFill>
          <a:latin typeface="Arial" charset="0"/>
        </a:defRPr>
      </a:lvl5pPr>
      <a:lvl6pPr marL="326532" algn="ctr" defTabSz="3580517" rtl="0" fontAlgn="base">
        <a:spcBef>
          <a:spcPct val="0"/>
        </a:spcBef>
        <a:spcAft>
          <a:spcPct val="0"/>
        </a:spcAft>
        <a:defRPr sz="17100">
          <a:solidFill>
            <a:schemeClr val="tx2"/>
          </a:solidFill>
          <a:latin typeface="Arial" charset="0"/>
        </a:defRPr>
      </a:lvl6pPr>
      <a:lvl7pPr marL="653064" algn="ctr" defTabSz="3580517" rtl="0" fontAlgn="base">
        <a:spcBef>
          <a:spcPct val="0"/>
        </a:spcBef>
        <a:spcAft>
          <a:spcPct val="0"/>
        </a:spcAft>
        <a:defRPr sz="17100">
          <a:solidFill>
            <a:schemeClr val="tx2"/>
          </a:solidFill>
          <a:latin typeface="Arial" charset="0"/>
        </a:defRPr>
      </a:lvl7pPr>
      <a:lvl8pPr marL="979597" algn="ctr" defTabSz="3580517" rtl="0" fontAlgn="base">
        <a:spcBef>
          <a:spcPct val="0"/>
        </a:spcBef>
        <a:spcAft>
          <a:spcPct val="0"/>
        </a:spcAft>
        <a:defRPr sz="17100">
          <a:solidFill>
            <a:schemeClr val="tx2"/>
          </a:solidFill>
          <a:latin typeface="Arial" charset="0"/>
        </a:defRPr>
      </a:lvl8pPr>
      <a:lvl9pPr marL="1306129" algn="ctr" defTabSz="3580517" rtl="0" fontAlgn="base">
        <a:spcBef>
          <a:spcPct val="0"/>
        </a:spcBef>
        <a:spcAft>
          <a:spcPct val="0"/>
        </a:spcAft>
        <a:defRPr sz="17100">
          <a:solidFill>
            <a:schemeClr val="tx2"/>
          </a:solidFill>
          <a:latin typeface="Arial" charset="0"/>
        </a:defRPr>
      </a:lvl9pPr>
    </p:titleStyle>
    <p:bodyStyle>
      <a:lvl1pPr marL="1343025" indent="-1343025" algn="l" defTabSz="3579813" rtl="0" eaLnBrk="0" fontAlgn="base" hangingPunct="0">
        <a:spcBef>
          <a:spcPct val="20000"/>
        </a:spcBef>
        <a:spcAft>
          <a:spcPct val="0"/>
        </a:spcAft>
        <a:buChar char="•"/>
        <a:defRPr sz="12600">
          <a:solidFill>
            <a:schemeClr val="tx1"/>
          </a:solidFill>
          <a:latin typeface="+mn-lt"/>
          <a:ea typeface="+mn-ea"/>
          <a:cs typeface="+mn-cs"/>
        </a:defRPr>
      </a:lvl1pPr>
      <a:lvl2pPr marL="2909888" indent="-1117600" algn="l" defTabSz="3579813" rtl="0" eaLnBrk="0" fontAlgn="base" hangingPunct="0">
        <a:spcBef>
          <a:spcPct val="20000"/>
        </a:spcBef>
        <a:spcAft>
          <a:spcPct val="0"/>
        </a:spcAft>
        <a:buChar char="–"/>
        <a:defRPr sz="11000">
          <a:solidFill>
            <a:schemeClr val="tx1"/>
          </a:solidFill>
          <a:latin typeface="+mn-lt"/>
        </a:defRPr>
      </a:lvl2pPr>
      <a:lvl3pPr marL="4476750" indent="-895350" algn="l" defTabSz="3579813" rtl="0" eaLnBrk="0" fontAlgn="base" hangingPunct="0">
        <a:spcBef>
          <a:spcPct val="20000"/>
        </a:spcBef>
        <a:spcAft>
          <a:spcPct val="0"/>
        </a:spcAft>
        <a:buChar char="•"/>
        <a:defRPr sz="9400">
          <a:solidFill>
            <a:schemeClr val="tx1"/>
          </a:solidFill>
          <a:latin typeface="+mn-lt"/>
        </a:defRPr>
      </a:lvl3pPr>
      <a:lvl4pPr marL="6267450" indent="-893763" algn="l" defTabSz="3579813" rtl="0" eaLnBrk="0" fontAlgn="base" hangingPunct="0">
        <a:spcBef>
          <a:spcPct val="20000"/>
        </a:spcBef>
        <a:spcAft>
          <a:spcPct val="0"/>
        </a:spcAft>
        <a:buChar char="–"/>
        <a:defRPr sz="7800">
          <a:solidFill>
            <a:schemeClr val="tx1"/>
          </a:solidFill>
          <a:latin typeface="+mn-lt"/>
        </a:defRPr>
      </a:lvl4pPr>
      <a:lvl5pPr marL="8058150" indent="-893763" algn="l" defTabSz="3579813" rtl="0" eaLnBrk="0" fontAlgn="base" hangingPunct="0">
        <a:spcBef>
          <a:spcPct val="20000"/>
        </a:spcBef>
        <a:spcAft>
          <a:spcPct val="0"/>
        </a:spcAft>
        <a:buChar char="»"/>
        <a:defRPr sz="7800">
          <a:solidFill>
            <a:schemeClr val="tx1"/>
          </a:solidFill>
          <a:latin typeface="+mn-lt"/>
        </a:defRPr>
      </a:lvl5pPr>
      <a:lvl6pPr marL="8385529" indent="-894563" algn="l" defTabSz="3580517" rtl="0" fontAlgn="base">
        <a:spcBef>
          <a:spcPct val="20000"/>
        </a:spcBef>
        <a:spcAft>
          <a:spcPct val="0"/>
        </a:spcAft>
        <a:buChar char="»"/>
        <a:defRPr sz="7800">
          <a:solidFill>
            <a:schemeClr val="tx1"/>
          </a:solidFill>
          <a:latin typeface="+mn-lt"/>
        </a:defRPr>
      </a:lvl6pPr>
      <a:lvl7pPr marL="8712062" indent="-894563" algn="l" defTabSz="3580517" rtl="0" fontAlgn="base">
        <a:spcBef>
          <a:spcPct val="20000"/>
        </a:spcBef>
        <a:spcAft>
          <a:spcPct val="0"/>
        </a:spcAft>
        <a:buChar char="»"/>
        <a:defRPr sz="7800">
          <a:solidFill>
            <a:schemeClr val="tx1"/>
          </a:solidFill>
          <a:latin typeface="+mn-lt"/>
        </a:defRPr>
      </a:lvl7pPr>
      <a:lvl8pPr marL="9038594" indent="-894563" algn="l" defTabSz="3580517" rtl="0" fontAlgn="base">
        <a:spcBef>
          <a:spcPct val="20000"/>
        </a:spcBef>
        <a:spcAft>
          <a:spcPct val="0"/>
        </a:spcAft>
        <a:buChar char="»"/>
        <a:defRPr sz="7800">
          <a:solidFill>
            <a:schemeClr val="tx1"/>
          </a:solidFill>
          <a:latin typeface="+mn-lt"/>
        </a:defRPr>
      </a:lvl8pPr>
      <a:lvl9pPr marL="9365126" indent="-894563" algn="l" defTabSz="3580517" rtl="0" fontAlgn="base">
        <a:spcBef>
          <a:spcPct val="20000"/>
        </a:spcBef>
        <a:spcAft>
          <a:spcPct val="0"/>
        </a:spcAft>
        <a:buChar char="»"/>
        <a:defRPr sz="7800">
          <a:solidFill>
            <a:schemeClr val="tx1"/>
          </a:solidFill>
          <a:latin typeface="+mn-lt"/>
        </a:defRPr>
      </a:lvl9pPr>
    </p:bodyStyle>
    <p:otherStyle>
      <a:defPPr>
        <a:defRPr lang="en-US"/>
      </a:defPPr>
      <a:lvl1pPr marL="0" algn="l" defTabSz="653064" rtl="0" eaLnBrk="1" latinLnBrk="0" hangingPunct="1">
        <a:defRPr sz="1300" kern="1200">
          <a:solidFill>
            <a:schemeClr val="tx1"/>
          </a:solidFill>
          <a:latin typeface="+mn-lt"/>
          <a:ea typeface="+mn-ea"/>
          <a:cs typeface="+mn-cs"/>
        </a:defRPr>
      </a:lvl1pPr>
      <a:lvl2pPr marL="326532" algn="l" defTabSz="653064" rtl="0" eaLnBrk="1" latinLnBrk="0" hangingPunct="1">
        <a:defRPr sz="1300" kern="1200">
          <a:solidFill>
            <a:schemeClr val="tx1"/>
          </a:solidFill>
          <a:latin typeface="+mn-lt"/>
          <a:ea typeface="+mn-ea"/>
          <a:cs typeface="+mn-cs"/>
        </a:defRPr>
      </a:lvl2pPr>
      <a:lvl3pPr marL="653064" algn="l" defTabSz="653064" rtl="0" eaLnBrk="1" latinLnBrk="0" hangingPunct="1">
        <a:defRPr sz="1300" kern="1200">
          <a:solidFill>
            <a:schemeClr val="tx1"/>
          </a:solidFill>
          <a:latin typeface="+mn-lt"/>
          <a:ea typeface="+mn-ea"/>
          <a:cs typeface="+mn-cs"/>
        </a:defRPr>
      </a:lvl3pPr>
      <a:lvl4pPr marL="979597" algn="l" defTabSz="653064" rtl="0" eaLnBrk="1" latinLnBrk="0" hangingPunct="1">
        <a:defRPr sz="1300" kern="1200">
          <a:solidFill>
            <a:schemeClr val="tx1"/>
          </a:solidFill>
          <a:latin typeface="+mn-lt"/>
          <a:ea typeface="+mn-ea"/>
          <a:cs typeface="+mn-cs"/>
        </a:defRPr>
      </a:lvl4pPr>
      <a:lvl5pPr marL="1306129" algn="l" defTabSz="653064" rtl="0" eaLnBrk="1" latinLnBrk="0" hangingPunct="1">
        <a:defRPr sz="1300" kern="1200">
          <a:solidFill>
            <a:schemeClr val="tx1"/>
          </a:solidFill>
          <a:latin typeface="+mn-lt"/>
          <a:ea typeface="+mn-ea"/>
          <a:cs typeface="+mn-cs"/>
        </a:defRPr>
      </a:lvl5pPr>
      <a:lvl6pPr marL="1632661" algn="l" defTabSz="653064" rtl="0" eaLnBrk="1" latinLnBrk="0" hangingPunct="1">
        <a:defRPr sz="1300" kern="1200">
          <a:solidFill>
            <a:schemeClr val="tx1"/>
          </a:solidFill>
          <a:latin typeface="+mn-lt"/>
          <a:ea typeface="+mn-ea"/>
          <a:cs typeface="+mn-cs"/>
        </a:defRPr>
      </a:lvl6pPr>
      <a:lvl7pPr marL="1959193" algn="l" defTabSz="653064" rtl="0" eaLnBrk="1" latinLnBrk="0" hangingPunct="1">
        <a:defRPr sz="1300" kern="1200">
          <a:solidFill>
            <a:schemeClr val="tx1"/>
          </a:solidFill>
          <a:latin typeface="+mn-lt"/>
          <a:ea typeface="+mn-ea"/>
          <a:cs typeface="+mn-cs"/>
        </a:defRPr>
      </a:lvl7pPr>
      <a:lvl8pPr marL="2285726" algn="l" defTabSz="653064" rtl="0" eaLnBrk="1" latinLnBrk="0" hangingPunct="1">
        <a:defRPr sz="1300" kern="1200">
          <a:solidFill>
            <a:schemeClr val="tx1"/>
          </a:solidFill>
          <a:latin typeface="+mn-lt"/>
          <a:ea typeface="+mn-ea"/>
          <a:cs typeface="+mn-cs"/>
        </a:defRPr>
      </a:lvl8pPr>
      <a:lvl9pPr marL="2612258" algn="l" defTabSz="65306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4"/>
          <p:cNvSpPr txBox="1">
            <a:spLocks noChangeArrowheads="1"/>
          </p:cNvSpPr>
          <p:nvPr/>
        </p:nvSpPr>
        <p:spPr bwMode="auto">
          <a:xfrm>
            <a:off x="1470025" y="6796088"/>
            <a:ext cx="10287000" cy="1964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defTabSz="3579813" eaLnBrk="0" hangingPunct="0">
              <a:defRPr sz="7000">
                <a:solidFill>
                  <a:schemeClr val="tx1"/>
                </a:solidFill>
                <a:latin typeface="Lucida Sans" panose="020B0602030504020204" pitchFamily="34" charset="0"/>
              </a:defRPr>
            </a:lvl1pPr>
            <a:lvl2pPr marL="742950" indent="-285750" defTabSz="3579813" eaLnBrk="0" hangingPunct="0">
              <a:defRPr sz="7000">
                <a:solidFill>
                  <a:schemeClr val="tx1"/>
                </a:solidFill>
                <a:latin typeface="Lucida Sans" panose="020B0602030504020204" pitchFamily="34" charset="0"/>
              </a:defRPr>
            </a:lvl2pPr>
            <a:lvl3pPr marL="1143000" indent="-228600" defTabSz="3579813" eaLnBrk="0" hangingPunct="0">
              <a:defRPr sz="7000">
                <a:solidFill>
                  <a:schemeClr val="tx1"/>
                </a:solidFill>
                <a:latin typeface="Lucida Sans" panose="020B0602030504020204" pitchFamily="34" charset="0"/>
              </a:defRPr>
            </a:lvl3pPr>
            <a:lvl4pPr marL="1600200" indent="-228600" defTabSz="3579813" eaLnBrk="0" hangingPunct="0">
              <a:defRPr sz="7000">
                <a:solidFill>
                  <a:schemeClr val="tx1"/>
                </a:solidFill>
                <a:latin typeface="Lucida Sans" panose="020B0602030504020204" pitchFamily="34" charset="0"/>
              </a:defRPr>
            </a:lvl4pPr>
            <a:lvl5pPr marL="2057400" indent="-228600" defTabSz="3579813" eaLnBrk="0" hangingPunct="0">
              <a:defRPr sz="7000">
                <a:solidFill>
                  <a:schemeClr val="tx1"/>
                </a:solidFill>
                <a:latin typeface="Lucida Sans" panose="020B0602030504020204" pitchFamily="34" charset="0"/>
              </a:defRPr>
            </a:lvl5pPr>
            <a:lvl6pPr marL="2514600" indent="-228600" defTabSz="3579813"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3579813"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3579813"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3579813" eaLnBrk="0" fontAlgn="base" hangingPunct="0">
              <a:spcBef>
                <a:spcPct val="0"/>
              </a:spcBef>
              <a:spcAft>
                <a:spcPct val="0"/>
              </a:spcAft>
              <a:defRPr sz="7000">
                <a:solidFill>
                  <a:schemeClr val="tx1"/>
                </a:solidFill>
                <a:latin typeface="Lucida Sans" panose="020B0602030504020204" pitchFamily="34" charset="0"/>
              </a:defRPr>
            </a:lvl9pPr>
          </a:lstStyle>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rPr>
              <a:t>  </a:t>
            </a:r>
            <a:r>
              <a:rPr lang="en-US" altLang="en-US" sz="5000">
                <a:solidFill>
                  <a:srgbClr val="5F5F5F"/>
                </a:solidFill>
                <a:latin typeface="Verdana" panose="020B0604030504040204" pitchFamily="34" charset="0"/>
              </a:rPr>
              <a:t>SUBHEADING</a:t>
            </a:r>
          </a:p>
          <a:p>
            <a:pPr eaLnBrk="1" hangingPunct="1">
              <a:spcBef>
                <a:spcPct val="50000"/>
              </a:spcBef>
            </a:pPr>
            <a:r>
              <a:rPr lang="en-US" altLang="en-US" sz="3600">
                <a:latin typeface="Georgia" panose="02040502050405020303" pitchFamily="18" charset="0"/>
              </a:rPr>
              <a:t>Headings are in 60 pt Verdana. They are colored dark blue. Subheadings are 50 pt Verdana and are preceded by a double space (the tab goes too far.) They are dark gray. Body text is in 36 pt Georgia. It is black.</a:t>
            </a:r>
          </a:p>
          <a:p>
            <a:pPr eaLnBrk="1" hangingPunct="1">
              <a:spcBef>
                <a:spcPct val="50000"/>
              </a:spcBef>
            </a:pPr>
            <a:r>
              <a:rPr lang="en-US" altLang="en-US" sz="3600">
                <a:latin typeface="Georgia" panose="02040502050405020303"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a:p>
            <a:pPr eaLnBrk="1" hangingPunct="1">
              <a:spcBef>
                <a:spcPct val="50000"/>
              </a:spcBef>
            </a:pPr>
            <a:r>
              <a:rPr lang="en-US" altLang="en-US" sz="3600">
                <a:latin typeface="Georgia" panose="02040502050405020303" pitchFamily="18" charset="0"/>
              </a:rPr>
              <a:t>When copying and pasting text within powerpoint, choose Paste Special &gt;&gt; formatted text to retain the format. The default in powerpoint is HTML paste, which yields bizarre results.</a:t>
            </a:r>
          </a:p>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4400">
                <a:solidFill>
                  <a:srgbClr val="5F5F5F"/>
                </a:solidFill>
              </a:rPr>
              <a:t>  </a:t>
            </a:r>
            <a:r>
              <a:rPr lang="en-US" altLang="en-US" sz="5000">
                <a:solidFill>
                  <a:srgbClr val="5F5F5F"/>
                </a:solidFill>
                <a:latin typeface="Verdana" panose="020B0604030504040204" pitchFamily="34" charset="0"/>
              </a:rPr>
              <a:t>SUBHEADING</a:t>
            </a:r>
          </a:p>
          <a:p>
            <a:pPr eaLnBrk="1" hangingPunct="1">
              <a:spcBef>
                <a:spcPct val="50000"/>
              </a:spcBef>
            </a:pPr>
            <a:r>
              <a:rPr lang="en-US" altLang="en-US" sz="3600">
                <a:latin typeface="Georgia" panose="02040502050405020303"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endParaRPr lang="en-US" altLang="en-US" sz="2600">
              <a:latin typeface="Bodoni MT" panose="02070603080606020203" pitchFamily="18" charset="0"/>
            </a:endParaRPr>
          </a:p>
        </p:txBody>
      </p:sp>
      <p:pic>
        <p:nvPicPr>
          <p:cNvPr id="2051"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30300" y="17297400"/>
            <a:ext cx="9486900" cy="932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6"/>
          <p:cNvSpPr txBox="1">
            <a:spLocks noChangeArrowheads="1"/>
          </p:cNvSpPr>
          <p:nvPr/>
        </p:nvSpPr>
        <p:spPr bwMode="auto">
          <a:xfrm>
            <a:off x="1306513" y="350838"/>
            <a:ext cx="2220595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453" tIns="30726" rIns="61453" bIns="30726">
            <a:spAutoFit/>
          </a:bodyPr>
          <a:lstStyle>
            <a:lvl1pPr defTabSz="3579813" eaLnBrk="0" hangingPunct="0">
              <a:defRPr sz="7000">
                <a:solidFill>
                  <a:schemeClr val="tx1"/>
                </a:solidFill>
                <a:latin typeface="Lucida Sans" panose="020B0602030504020204" pitchFamily="34" charset="0"/>
              </a:defRPr>
            </a:lvl1pPr>
            <a:lvl2pPr marL="742950" indent="-285750" defTabSz="3579813" eaLnBrk="0" hangingPunct="0">
              <a:defRPr sz="7000">
                <a:solidFill>
                  <a:schemeClr val="tx1"/>
                </a:solidFill>
                <a:latin typeface="Lucida Sans" panose="020B0602030504020204" pitchFamily="34" charset="0"/>
              </a:defRPr>
            </a:lvl2pPr>
            <a:lvl3pPr marL="1143000" indent="-228600" defTabSz="3579813" eaLnBrk="0" hangingPunct="0">
              <a:defRPr sz="7000">
                <a:solidFill>
                  <a:schemeClr val="tx1"/>
                </a:solidFill>
                <a:latin typeface="Lucida Sans" panose="020B0602030504020204" pitchFamily="34" charset="0"/>
              </a:defRPr>
            </a:lvl3pPr>
            <a:lvl4pPr marL="1600200" indent="-228600" defTabSz="3579813" eaLnBrk="0" hangingPunct="0">
              <a:defRPr sz="7000">
                <a:solidFill>
                  <a:schemeClr val="tx1"/>
                </a:solidFill>
                <a:latin typeface="Lucida Sans" panose="020B0602030504020204" pitchFamily="34" charset="0"/>
              </a:defRPr>
            </a:lvl4pPr>
            <a:lvl5pPr marL="2057400" indent="-228600" defTabSz="3579813" eaLnBrk="0" hangingPunct="0">
              <a:defRPr sz="7000">
                <a:solidFill>
                  <a:schemeClr val="tx1"/>
                </a:solidFill>
                <a:latin typeface="Lucida Sans" panose="020B0602030504020204" pitchFamily="34" charset="0"/>
              </a:defRPr>
            </a:lvl5pPr>
            <a:lvl6pPr marL="2514600" indent="-228600" defTabSz="3579813"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3579813"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3579813"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3579813" eaLnBrk="0" fontAlgn="base" hangingPunct="0">
              <a:spcBef>
                <a:spcPct val="0"/>
              </a:spcBef>
              <a:spcAft>
                <a:spcPct val="0"/>
              </a:spcAft>
              <a:defRPr sz="7000">
                <a:solidFill>
                  <a:schemeClr val="tx1"/>
                </a:solidFill>
                <a:latin typeface="Lucida Sans" panose="020B0602030504020204" pitchFamily="34" charset="0"/>
              </a:defRPr>
            </a:lvl9pPr>
          </a:lstStyle>
          <a:p>
            <a:pPr eaLnBrk="1" hangingPunct="1">
              <a:spcBef>
                <a:spcPct val="50000"/>
              </a:spcBef>
            </a:pPr>
            <a:r>
              <a:rPr lang="en-US" altLang="en-US" sz="9000">
                <a:solidFill>
                  <a:srgbClr val="093A81"/>
                </a:solidFill>
                <a:latin typeface="Verdana" panose="020B0604030504040204" pitchFamily="34" charset="0"/>
              </a:rPr>
              <a:t>This is where the title goes:</a:t>
            </a:r>
            <a:br>
              <a:rPr lang="en-US" altLang="en-US" sz="9000">
                <a:solidFill>
                  <a:srgbClr val="093A81"/>
                </a:solidFill>
                <a:latin typeface="Verdana" panose="020B0604030504040204" pitchFamily="34" charset="0"/>
              </a:rPr>
            </a:br>
            <a:r>
              <a:rPr lang="en-US" altLang="en-US" sz="9000">
                <a:solidFill>
                  <a:srgbClr val="093A81"/>
                </a:solidFill>
                <a:latin typeface="Verdana" panose="020B0604030504040204" pitchFamily="34" charset="0"/>
              </a:rPr>
              <a:t>This title is in 90 pt Verdana.</a:t>
            </a:r>
          </a:p>
        </p:txBody>
      </p:sp>
      <p:sp>
        <p:nvSpPr>
          <p:cNvPr id="2053" name="Text Box 11"/>
          <p:cNvSpPr txBox="1">
            <a:spLocks noChangeArrowheads="1"/>
          </p:cNvSpPr>
          <p:nvPr/>
        </p:nvSpPr>
        <p:spPr bwMode="auto">
          <a:xfrm>
            <a:off x="1470025" y="3330575"/>
            <a:ext cx="243617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defTabSz="3579813" eaLnBrk="0" hangingPunct="0">
              <a:defRPr sz="7000">
                <a:solidFill>
                  <a:schemeClr val="tx1"/>
                </a:solidFill>
                <a:latin typeface="Lucida Sans" panose="020B0602030504020204" pitchFamily="34" charset="0"/>
              </a:defRPr>
            </a:lvl1pPr>
            <a:lvl2pPr marL="742950" indent="-285750" defTabSz="3579813" eaLnBrk="0" hangingPunct="0">
              <a:defRPr sz="7000">
                <a:solidFill>
                  <a:schemeClr val="tx1"/>
                </a:solidFill>
                <a:latin typeface="Lucida Sans" panose="020B0602030504020204" pitchFamily="34" charset="0"/>
              </a:defRPr>
            </a:lvl2pPr>
            <a:lvl3pPr marL="1143000" indent="-228600" defTabSz="3579813" eaLnBrk="0" hangingPunct="0">
              <a:defRPr sz="7000">
                <a:solidFill>
                  <a:schemeClr val="tx1"/>
                </a:solidFill>
                <a:latin typeface="Lucida Sans" panose="020B0602030504020204" pitchFamily="34" charset="0"/>
              </a:defRPr>
            </a:lvl3pPr>
            <a:lvl4pPr marL="1600200" indent="-228600" defTabSz="3579813" eaLnBrk="0" hangingPunct="0">
              <a:defRPr sz="7000">
                <a:solidFill>
                  <a:schemeClr val="tx1"/>
                </a:solidFill>
                <a:latin typeface="Lucida Sans" panose="020B0602030504020204" pitchFamily="34" charset="0"/>
              </a:defRPr>
            </a:lvl4pPr>
            <a:lvl5pPr marL="2057400" indent="-228600" defTabSz="3579813" eaLnBrk="0" hangingPunct="0">
              <a:defRPr sz="7000">
                <a:solidFill>
                  <a:schemeClr val="tx1"/>
                </a:solidFill>
                <a:latin typeface="Lucida Sans" panose="020B0602030504020204" pitchFamily="34" charset="0"/>
              </a:defRPr>
            </a:lvl5pPr>
            <a:lvl6pPr marL="2514600" indent="-228600" defTabSz="3579813"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3579813"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3579813"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3579813" eaLnBrk="0" fontAlgn="base" hangingPunct="0">
              <a:spcBef>
                <a:spcPct val="0"/>
              </a:spcBef>
              <a:spcAft>
                <a:spcPct val="0"/>
              </a:spcAft>
              <a:defRPr sz="7000">
                <a:solidFill>
                  <a:schemeClr val="tx1"/>
                </a:solidFill>
                <a:latin typeface="Lucida Sans" panose="020B0602030504020204" pitchFamily="34" charset="0"/>
              </a:defRPr>
            </a:lvl9pPr>
          </a:lstStyle>
          <a:p>
            <a:pPr eaLnBrk="1" hangingPunct="1">
              <a:spcBef>
                <a:spcPct val="50000"/>
              </a:spcBef>
            </a:pPr>
            <a:r>
              <a:rPr lang="en-US" altLang="en-US" sz="6000" b="1">
                <a:solidFill>
                  <a:schemeClr val="bg1"/>
                </a:solidFill>
                <a:latin typeface="Verdana" panose="020B0604030504040204" pitchFamily="34" charset="0"/>
              </a:rPr>
              <a:t>First. J. Author</a:t>
            </a:r>
            <a:r>
              <a:rPr lang="en-US" altLang="en-US" sz="6000" b="1" baseline="30000">
                <a:solidFill>
                  <a:schemeClr val="bg1"/>
                </a:solidFill>
                <a:latin typeface="Verdana" panose="020B0604030504040204" pitchFamily="34" charset="0"/>
              </a:rPr>
              <a:t>1</a:t>
            </a:r>
            <a:r>
              <a:rPr lang="en-US" altLang="en-US" sz="6000" b="1">
                <a:solidFill>
                  <a:schemeClr val="bg1"/>
                </a:solidFill>
                <a:latin typeface="Verdana" panose="020B0604030504040204" pitchFamily="34" charset="0"/>
              </a:rPr>
              <a:t> &amp; Sixty Pt. Verdana</a:t>
            </a:r>
            <a:r>
              <a:rPr lang="en-US" altLang="en-US" sz="6000" b="1" baseline="30000">
                <a:solidFill>
                  <a:schemeClr val="bg1"/>
                </a:solidFill>
                <a:latin typeface="Verdana" panose="020B0604030504040204" pitchFamily="34" charset="0"/>
              </a:rPr>
              <a:t>2</a:t>
            </a:r>
          </a:p>
        </p:txBody>
      </p:sp>
      <p:sp>
        <p:nvSpPr>
          <p:cNvPr id="2054" name="Text Box 12"/>
          <p:cNvSpPr txBox="1">
            <a:spLocks noChangeArrowheads="1"/>
          </p:cNvSpPr>
          <p:nvPr/>
        </p:nvSpPr>
        <p:spPr bwMode="auto">
          <a:xfrm>
            <a:off x="1470025" y="4637088"/>
            <a:ext cx="30991175"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defTabSz="3579813" eaLnBrk="0" hangingPunct="0">
              <a:defRPr sz="7000">
                <a:solidFill>
                  <a:schemeClr val="tx1"/>
                </a:solidFill>
                <a:latin typeface="Lucida Sans" panose="020B0602030504020204" pitchFamily="34" charset="0"/>
              </a:defRPr>
            </a:lvl1pPr>
            <a:lvl2pPr marL="742950" indent="-285750" defTabSz="3579813" eaLnBrk="0" hangingPunct="0">
              <a:defRPr sz="7000">
                <a:solidFill>
                  <a:schemeClr val="tx1"/>
                </a:solidFill>
                <a:latin typeface="Lucida Sans" panose="020B0602030504020204" pitchFamily="34" charset="0"/>
              </a:defRPr>
            </a:lvl2pPr>
            <a:lvl3pPr marL="1143000" indent="-228600" defTabSz="3579813" eaLnBrk="0" hangingPunct="0">
              <a:defRPr sz="7000">
                <a:solidFill>
                  <a:schemeClr val="tx1"/>
                </a:solidFill>
                <a:latin typeface="Lucida Sans" panose="020B0602030504020204" pitchFamily="34" charset="0"/>
              </a:defRPr>
            </a:lvl3pPr>
            <a:lvl4pPr marL="1600200" indent="-228600" defTabSz="3579813" eaLnBrk="0" hangingPunct="0">
              <a:defRPr sz="7000">
                <a:solidFill>
                  <a:schemeClr val="tx1"/>
                </a:solidFill>
                <a:latin typeface="Lucida Sans" panose="020B0602030504020204" pitchFamily="34" charset="0"/>
              </a:defRPr>
            </a:lvl4pPr>
            <a:lvl5pPr marL="2057400" indent="-228600" defTabSz="3579813" eaLnBrk="0" hangingPunct="0">
              <a:defRPr sz="7000">
                <a:solidFill>
                  <a:schemeClr val="tx1"/>
                </a:solidFill>
                <a:latin typeface="Lucida Sans" panose="020B0602030504020204" pitchFamily="34" charset="0"/>
              </a:defRPr>
            </a:lvl5pPr>
            <a:lvl6pPr marL="2514600" indent="-228600" defTabSz="3579813"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3579813"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3579813"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3579813" eaLnBrk="0" fontAlgn="base" hangingPunct="0">
              <a:spcBef>
                <a:spcPct val="0"/>
              </a:spcBef>
              <a:spcAft>
                <a:spcPct val="0"/>
              </a:spcAft>
              <a:defRPr sz="7000">
                <a:solidFill>
                  <a:schemeClr val="tx1"/>
                </a:solidFill>
                <a:latin typeface="Lucida Sans" panose="020B0602030504020204" pitchFamily="34" charset="0"/>
              </a:defRPr>
            </a:lvl9pPr>
          </a:lstStyle>
          <a:p>
            <a:pPr eaLnBrk="1" hangingPunct="1">
              <a:spcBef>
                <a:spcPct val="50000"/>
              </a:spcBef>
            </a:pPr>
            <a:r>
              <a:rPr lang="en-US" altLang="en-US" sz="3600" i="1" baseline="30000">
                <a:solidFill>
                  <a:schemeClr val="bg1"/>
                </a:solidFill>
                <a:latin typeface="Verdana" panose="020B0604030504040204" pitchFamily="34" charset="0"/>
              </a:rPr>
              <a:t>1</a:t>
            </a:r>
            <a:r>
              <a:rPr lang="en-US" altLang="en-US" sz="3600" i="1">
                <a:solidFill>
                  <a:schemeClr val="bg1"/>
                </a:solidFill>
                <a:latin typeface="Verdana" panose="020B0604030504040204" pitchFamily="34" charset="0"/>
              </a:rPr>
              <a:t>Behavioral Sciences Department &amp; </a:t>
            </a:r>
            <a:r>
              <a:rPr lang="en-US" altLang="en-US" sz="3600" i="1" baseline="30000">
                <a:solidFill>
                  <a:schemeClr val="bg1"/>
                </a:solidFill>
                <a:latin typeface="Verdana" panose="020B0604030504040204" pitchFamily="34" charset="0"/>
              </a:rPr>
              <a:t>2</a:t>
            </a:r>
            <a:r>
              <a:rPr lang="en-US" altLang="en-US" sz="3600" i="1">
                <a:solidFill>
                  <a:schemeClr val="bg1"/>
                </a:solidFill>
                <a:latin typeface="Verdana" panose="020B0604030504040204" pitchFamily="34" charset="0"/>
              </a:rPr>
              <a:t>Behavioral Neurosciences Program, Andrews University</a:t>
            </a:r>
          </a:p>
        </p:txBody>
      </p:sp>
      <p:sp>
        <p:nvSpPr>
          <p:cNvPr id="2055" name="Text Box 13"/>
          <p:cNvSpPr txBox="1">
            <a:spLocks noChangeArrowheads="1"/>
          </p:cNvSpPr>
          <p:nvPr/>
        </p:nvSpPr>
        <p:spPr bwMode="auto">
          <a:xfrm>
            <a:off x="17994312" y="3514724"/>
            <a:ext cx="16981488"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defTabSz="3579813" eaLnBrk="0" hangingPunct="0">
              <a:defRPr sz="7000">
                <a:solidFill>
                  <a:schemeClr val="tx1"/>
                </a:solidFill>
                <a:latin typeface="Lucida Sans" panose="020B0602030504020204" pitchFamily="34" charset="0"/>
              </a:defRPr>
            </a:lvl1pPr>
            <a:lvl2pPr marL="742950" indent="-285750" defTabSz="3579813" eaLnBrk="0" hangingPunct="0">
              <a:defRPr sz="7000">
                <a:solidFill>
                  <a:schemeClr val="tx1"/>
                </a:solidFill>
                <a:latin typeface="Lucida Sans" panose="020B0602030504020204" pitchFamily="34" charset="0"/>
              </a:defRPr>
            </a:lvl2pPr>
            <a:lvl3pPr marL="1143000" indent="-228600" defTabSz="3579813" eaLnBrk="0" hangingPunct="0">
              <a:defRPr sz="7000">
                <a:solidFill>
                  <a:schemeClr val="tx1"/>
                </a:solidFill>
                <a:latin typeface="Lucida Sans" panose="020B0602030504020204" pitchFamily="34" charset="0"/>
              </a:defRPr>
            </a:lvl3pPr>
            <a:lvl4pPr marL="1600200" indent="-228600" defTabSz="3579813" eaLnBrk="0" hangingPunct="0">
              <a:defRPr sz="7000">
                <a:solidFill>
                  <a:schemeClr val="tx1"/>
                </a:solidFill>
                <a:latin typeface="Lucida Sans" panose="020B0602030504020204" pitchFamily="34" charset="0"/>
              </a:defRPr>
            </a:lvl4pPr>
            <a:lvl5pPr marL="2057400" indent="-228600" defTabSz="3579813" eaLnBrk="0" hangingPunct="0">
              <a:defRPr sz="7000">
                <a:solidFill>
                  <a:schemeClr val="tx1"/>
                </a:solidFill>
                <a:latin typeface="Lucida Sans" panose="020B0602030504020204" pitchFamily="34" charset="0"/>
              </a:defRPr>
            </a:lvl5pPr>
            <a:lvl6pPr marL="2514600" indent="-228600" defTabSz="3579813"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3579813"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3579813"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3579813" eaLnBrk="0" fontAlgn="base" hangingPunct="0">
              <a:spcBef>
                <a:spcPct val="0"/>
              </a:spcBef>
              <a:spcAft>
                <a:spcPct val="0"/>
              </a:spcAft>
              <a:defRPr sz="7000">
                <a:solidFill>
                  <a:schemeClr val="tx1"/>
                </a:solidFill>
                <a:latin typeface="Lucida Sans" panose="020B0602030504020204" pitchFamily="34" charset="0"/>
              </a:defRPr>
            </a:lvl9pPr>
          </a:lstStyle>
          <a:p>
            <a:pPr algn="r" eaLnBrk="1" hangingPunct="1">
              <a:spcBef>
                <a:spcPct val="50000"/>
              </a:spcBef>
            </a:pPr>
            <a:r>
              <a:rPr lang="en-US" altLang="en-US" sz="3600" i="1" dirty="0">
                <a:solidFill>
                  <a:schemeClr val="bg1"/>
                </a:solidFill>
                <a:latin typeface="Verdana" panose="020B0604030504040204" pitchFamily="34" charset="0"/>
              </a:rPr>
              <a:t>author@andrews.edu</a:t>
            </a:r>
          </a:p>
        </p:txBody>
      </p:sp>
      <p:sp>
        <p:nvSpPr>
          <p:cNvPr id="2056" name="Text Box 14"/>
          <p:cNvSpPr txBox="1">
            <a:spLocks noChangeArrowheads="1"/>
          </p:cNvSpPr>
          <p:nvPr/>
        </p:nvSpPr>
        <p:spPr bwMode="auto">
          <a:xfrm>
            <a:off x="13487400" y="6778625"/>
            <a:ext cx="10287000" cy="879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defTabSz="3579813" eaLnBrk="0" hangingPunct="0">
              <a:defRPr sz="7000">
                <a:solidFill>
                  <a:schemeClr val="tx1"/>
                </a:solidFill>
                <a:latin typeface="Lucida Sans" panose="020B0602030504020204" pitchFamily="34" charset="0"/>
              </a:defRPr>
            </a:lvl1pPr>
            <a:lvl2pPr marL="742950" indent="-285750" defTabSz="3579813" eaLnBrk="0" hangingPunct="0">
              <a:defRPr sz="7000">
                <a:solidFill>
                  <a:schemeClr val="tx1"/>
                </a:solidFill>
                <a:latin typeface="Lucida Sans" panose="020B0602030504020204" pitchFamily="34" charset="0"/>
              </a:defRPr>
            </a:lvl2pPr>
            <a:lvl3pPr marL="1143000" indent="-228600" defTabSz="3579813" eaLnBrk="0" hangingPunct="0">
              <a:defRPr sz="7000">
                <a:solidFill>
                  <a:schemeClr val="tx1"/>
                </a:solidFill>
                <a:latin typeface="Lucida Sans" panose="020B0602030504020204" pitchFamily="34" charset="0"/>
              </a:defRPr>
            </a:lvl3pPr>
            <a:lvl4pPr marL="1600200" indent="-228600" defTabSz="3579813" eaLnBrk="0" hangingPunct="0">
              <a:defRPr sz="7000">
                <a:solidFill>
                  <a:schemeClr val="tx1"/>
                </a:solidFill>
                <a:latin typeface="Lucida Sans" panose="020B0602030504020204" pitchFamily="34" charset="0"/>
              </a:defRPr>
            </a:lvl4pPr>
            <a:lvl5pPr marL="2057400" indent="-228600" defTabSz="3579813" eaLnBrk="0" hangingPunct="0">
              <a:defRPr sz="7000">
                <a:solidFill>
                  <a:schemeClr val="tx1"/>
                </a:solidFill>
                <a:latin typeface="Lucida Sans" panose="020B0602030504020204" pitchFamily="34" charset="0"/>
              </a:defRPr>
            </a:lvl5pPr>
            <a:lvl6pPr marL="2514600" indent="-228600" defTabSz="3579813"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3579813"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3579813"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3579813" eaLnBrk="0" fontAlgn="base" hangingPunct="0">
              <a:spcBef>
                <a:spcPct val="0"/>
              </a:spcBef>
              <a:spcAft>
                <a:spcPct val="0"/>
              </a:spcAft>
              <a:defRPr sz="7000">
                <a:solidFill>
                  <a:schemeClr val="tx1"/>
                </a:solidFill>
                <a:latin typeface="Lucida Sans" panose="020B0602030504020204" pitchFamily="34" charset="0"/>
              </a:defRPr>
            </a:lvl9pPr>
          </a:lstStyle>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rPr>
              <a:t>  </a:t>
            </a:r>
            <a:r>
              <a:rPr lang="en-US" altLang="en-US" sz="5000">
                <a:solidFill>
                  <a:srgbClr val="5F5F5F"/>
                </a:solidFill>
                <a:latin typeface="Verdana" panose="020B0604030504040204" pitchFamily="34" charset="0"/>
              </a:rPr>
              <a:t>SUBHEADING</a:t>
            </a:r>
          </a:p>
          <a:p>
            <a:pPr eaLnBrk="1" hangingPunct="1">
              <a:spcBef>
                <a:spcPct val="50000"/>
              </a:spcBef>
            </a:pPr>
            <a:r>
              <a:rPr lang="en-US" altLang="en-US" sz="3600">
                <a:latin typeface="Georgia" panose="02040502050405020303" pitchFamily="18" charset="0"/>
              </a:rPr>
              <a:t>Headings are in 60 pt Verdana. They are colored dark blue. Subheadings are 50 pt Verdana and are preceded by a double space (the tab goes too far.) They are dark gray. Body text is in 36 pt Georgia. It is black.</a:t>
            </a:r>
          </a:p>
          <a:p>
            <a:pPr eaLnBrk="1" hangingPunct="1">
              <a:spcBef>
                <a:spcPct val="50000"/>
              </a:spcBef>
            </a:pPr>
            <a:r>
              <a:rPr lang="en-US" altLang="en-US" sz="3600">
                <a:latin typeface="Georgia" panose="02040502050405020303"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p:txBody>
      </p:sp>
      <p:sp>
        <p:nvSpPr>
          <p:cNvPr id="2057" name="Text Box 14"/>
          <p:cNvSpPr txBox="1">
            <a:spLocks noChangeArrowheads="1"/>
          </p:cNvSpPr>
          <p:nvPr/>
        </p:nvSpPr>
        <p:spPr bwMode="auto">
          <a:xfrm>
            <a:off x="24688800" y="6792913"/>
            <a:ext cx="10287000" cy="1964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defTabSz="3579813" eaLnBrk="0" hangingPunct="0">
              <a:defRPr sz="7000">
                <a:solidFill>
                  <a:schemeClr val="tx1"/>
                </a:solidFill>
                <a:latin typeface="Lucida Sans" panose="020B0602030504020204" pitchFamily="34" charset="0"/>
              </a:defRPr>
            </a:lvl1pPr>
            <a:lvl2pPr marL="742950" indent="-285750" defTabSz="3579813" eaLnBrk="0" hangingPunct="0">
              <a:defRPr sz="7000">
                <a:solidFill>
                  <a:schemeClr val="tx1"/>
                </a:solidFill>
                <a:latin typeface="Lucida Sans" panose="020B0602030504020204" pitchFamily="34" charset="0"/>
              </a:defRPr>
            </a:lvl2pPr>
            <a:lvl3pPr marL="1143000" indent="-228600" defTabSz="3579813" eaLnBrk="0" hangingPunct="0">
              <a:defRPr sz="7000">
                <a:solidFill>
                  <a:schemeClr val="tx1"/>
                </a:solidFill>
                <a:latin typeface="Lucida Sans" panose="020B0602030504020204" pitchFamily="34" charset="0"/>
              </a:defRPr>
            </a:lvl3pPr>
            <a:lvl4pPr marL="1600200" indent="-228600" defTabSz="3579813" eaLnBrk="0" hangingPunct="0">
              <a:defRPr sz="7000">
                <a:solidFill>
                  <a:schemeClr val="tx1"/>
                </a:solidFill>
                <a:latin typeface="Lucida Sans" panose="020B0602030504020204" pitchFamily="34" charset="0"/>
              </a:defRPr>
            </a:lvl4pPr>
            <a:lvl5pPr marL="2057400" indent="-228600" defTabSz="3579813" eaLnBrk="0" hangingPunct="0">
              <a:defRPr sz="7000">
                <a:solidFill>
                  <a:schemeClr val="tx1"/>
                </a:solidFill>
                <a:latin typeface="Lucida Sans" panose="020B0602030504020204" pitchFamily="34" charset="0"/>
              </a:defRPr>
            </a:lvl5pPr>
            <a:lvl6pPr marL="2514600" indent="-228600" defTabSz="3579813"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3579813"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3579813"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3579813" eaLnBrk="0" fontAlgn="base" hangingPunct="0">
              <a:spcBef>
                <a:spcPct val="0"/>
              </a:spcBef>
              <a:spcAft>
                <a:spcPct val="0"/>
              </a:spcAft>
              <a:defRPr sz="7000">
                <a:solidFill>
                  <a:schemeClr val="tx1"/>
                </a:solidFill>
                <a:latin typeface="Lucida Sans" panose="020B0602030504020204" pitchFamily="34" charset="0"/>
              </a:defRPr>
            </a:lvl9pPr>
          </a:lstStyle>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5000">
                <a:solidFill>
                  <a:srgbClr val="5F5F5F"/>
                </a:solidFill>
              </a:rPr>
              <a:t>  </a:t>
            </a:r>
            <a:r>
              <a:rPr lang="en-US" altLang="en-US" sz="5000">
                <a:solidFill>
                  <a:srgbClr val="5F5F5F"/>
                </a:solidFill>
                <a:latin typeface="Verdana" panose="020B0604030504040204" pitchFamily="34" charset="0"/>
              </a:rPr>
              <a:t>SUBHEADING</a:t>
            </a:r>
          </a:p>
          <a:p>
            <a:pPr eaLnBrk="1" hangingPunct="1">
              <a:spcBef>
                <a:spcPct val="50000"/>
              </a:spcBef>
            </a:pPr>
            <a:r>
              <a:rPr lang="en-US" altLang="en-US" sz="3600">
                <a:latin typeface="Georgia" panose="02040502050405020303" pitchFamily="18" charset="0"/>
              </a:rPr>
              <a:t>Headings are in 60 pt Verdana. They are colored dark blue. Subheadings are 50 pt Verdana and are preceded by a double space (the tab goes too far.) They are dark gray. Body text is in 36 pt Georgia. It is black.</a:t>
            </a:r>
          </a:p>
          <a:p>
            <a:pPr eaLnBrk="1" hangingPunct="1">
              <a:spcBef>
                <a:spcPct val="50000"/>
              </a:spcBef>
            </a:pPr>
            <a:r>
              <a:rPr lang="en-US" altLang="en-US" sz="3600">
                <a:latin typeface="Georgia" panose="02040502050405020303"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a:p>
            <a:pPr eaLnBrk="1" hangingPunct="1">
              <a:spcBef>
                <a:spcPct val="50000"/>
              </a:spcBef>
            </a:pPr>
            <a:r>
              <a:rPr lang="en-US" altLang="en-US" sz="3600">
                <a:latin typeface="Georgia" panose="02040502050405020303" pitchFamily="18" charset="0"/>
              </a:rPr>
              <a:t>When copying and pasting text within powerpoint, choose Paste Special &gt;&gt; formatted text to retain the format. The default in powerpoint is HTML paste, which yields bizarre results.</a:t>
            </a:r>
          </a:p>
          <a:p>
            <a:pPr eaLnBrk="1" hangingPunct="1">
              <a:spcBef>
                <a:spcPct val="50000"/>
              </a:spcBef>
            </a:pPr>
            <a:r>
              <a:rPr lang="en-US" altLang="en-US" sz="6000">
                <a:solidFill>
                  <a:srgbClr val="093A81"/>
                </a:solidFill>
                <a:latin typeface="Verdana" panose="020B0604030504040204" pitchFamily="34" charset="0"/>
              </a:rPr>
              <a:t>HEADING</a:t>
            </a:r>
          </a:p>
          <a:p>
            <a:pPr eaLnBrk="1" hangingPunct="1">
              <a:spcBef>
                <a:spcPct val="50000"/>
              </a:spcBef>
            </a:pPr>
            <a:r>
              <a:rPr lang="en-US" altLang="en-US" sz="4400">
                <a:solidFill>
                  <a:srgbClr val="5F5F5F"/>
                </a:solidFill>
              </a:rPr>
              <a:t>  </a:t>
            </a:r>
            <a:r>
              <a:rPr lang="en-US" altLang="en-US" sz="5000">
                <a:solidFill>
                  <a:srgbClr val="5F5F5F"/>
                </a:solidFill>
                <a:latin typeface="Verdana" panose="020B0604030504040204" pitchFamily="34" charset="0"/>
              </a:rPr>
              <a:t>SUBHEADING</a:t>
            </a:r>
          </a:p>
          <a:p>
            <a:pPr eaLnBrk="1" hangingPunct="1">
              <a:spcBef>
                <a:spcPct val="50000"/>
              </a:spcBef>
            </a:pPr>
            <a:r>
              <a:rPr lang="en-US" altLang="en-US" sz="3600">
                <a:latin typeface="Georgia" panose="02040502050405020303"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endParaRPr lang="en-US" altLang="en-US" sz="2600">
              <a:latin typeface="Bodoni MT" panose="02070603080606020203" pitchFamily="18" charset="0"/>
            </a:endParaRPr>
          </a:p>
        </p:txBody>
      </p:sp>
      <p:sp>
        <p:nvSpPr>
          <p:cNvPr id="10" name="Text Box 12"/>
          <p:cNvSpPr txBox="1">
            <a:spLocks noChangeArrowheads="1"/>
          </p:cNvSpPr>
          <p:nvPr/>
        </p:nvSpPr>
        <p:spPr bwMode="auto">
          <a:xfrm>
            <a:off x="1470025" y="5426076"/>
            <a:ext cx="30991175"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defTabSz="3579813" eaLnBrk="0" hangingPunct="0">
              <a:defRPr sz="7000">
                <a:solidFill>
                  <a:schemeClr val="tx1"/>
                </a:solidFill>
                <a:latin typeface="Lucida Sans" panose="020B0602030504020204" pitchFamily="34" charset="0"/>
              </a:defRPr>
            </a:lvl1pPr>
            <a:lvl2pPr marL="742950" indent="-285750" defTabSz="3579813" eaLnBrk="0" hangingPunct="0">
              <a:defRPr sz="7000">
                <a:solidFill>
                  <a:schemeClr val="tx1"/>
                </a:solidFill>
                <a:latin typeface="Lucida Sans" panose="020B0602030504020204" pitchFamily="34" charset="0"/>
              </a:defRPr>
            </a:lvl2pPr>
            <a:lvl3pPr marL="1143000" indent="-228600" defTabSz="3579813" eaLnBrk="0" hangingPunct="0">
              <a:defRPr sz="7000">
                <a:solidFill>
                  <a:schemeClr val="tx1"/>
                </a:solidFill>
                <a:latin typeface="Lucida Sans" panose="020B0602030504020204" pitchFamily="34" charset="0"/>
              </a:defRPr>
            </a:lvl3pPr>
            <a:lvl4pPr marL="1600200" indent="-228600" defTabSz="3579813" eaLnBrk="0" hangingPunct="0">
              <a:defRPr sz="7000">
                <a:solidFill>
                  <a:schemeClr val="tx1"/>
                </a:solidFill>
                <a:latin typeface="Lucida Sans" panose="020B0602030504020204" pitchFamily="34" charset="0"/>
              </a:defRPr>
            </a:lvl4pPr>
            <a:lvl5pPr marL="2057400" indent="-228600" defTabSz="3579813" eaLnBrk="0" hangingPunct="0">
              <a:defRPr sz="7000">
                <a:solidFill>
                  <a:schemeClr val="tx1"/>
                </a:solidFill>
                <a:latin typeface="Lucida Sans" panose="020B0602030504020204" pitchFamily="34" charset="0"/>
              </a:defRPr>
            </a:lvl5pPr>
            <a:lvl6pPr marL="2514600" indent="-228600" defTabSz="3579813" eaLnBrk="0" fontAlgn="base" hangingPunct="0">
              <a:spcBef>
                <a:spcPct val="0"/>
              </a:spcBef>
              <a:spcAft>
                <a:spcPct val="0"/>
              </a:spcAft>
              <a:defRPr sz="7000">
                <a:solidFill>
                  <a:schemeClr val="tx1"/>
                </a:solidFill>
                <a:latin typeface="Lucida Sans" panose="020B0602030504020204" pitchFamily="34" charset="0"/>
              </a:defRPr>
            </a:lvl6pPr>
            <a:lvl7pPr marL="2971800" indent="-228600" defTabSz="3579813" eaLnBrk="0" fontAlgn="base" hangingPunct="0">
              <a:spcBef>
                <a:spcPct val="0"/>
              </a:spcBef>
              <a:spcAft>
                <a:spcPct val="0"/>
              </a:spcAft>
              <a:defRPr sz="7000">
                <a:solidFill>
                  <a:schemeClr val="tx1"/>
                </a:solidFill>
                <a:latin typeface="Lucida Sans" panose="020B0602030504020204" pitchFamily="34" charset="0"/>
              </a:defRPr>
            </a:lvl7pPr>
            <a:lvl8pPr marL="3429000" indent="-228600" defTabSz="3579813" eaLnBrk="0" fontAlgn="base" hangingPunct="0">
              <a:spcBef>
                <a:spcPct val="0"/>
              </a:spcBef>
              <a:spcAft>
                <a:spcPct val="0"/>
              </a:spcAft>
              <a:defRPr sz="7000">
                <a:solidFill>
                  <a:schemeClr val="tx1"/>
                </a:solidFill>
                <a:latin typeface="Lucida Sans" panose="020B0602030504020204" pitchFamily="34" charset="0"/>
              </a:defRPr>
            </a:lvl8pPr>
            <a:lvl9pPr marL="3886200" indent="-228600" defTabSz="3579813" eaLnBrk="0" fontAlgn="base" hangingPunct="0">
              <a:spcBef>
                <a:spcPct val="0"/>
              </a:spcBef>
              <a:spcAft>
                <a:spcPct val="0"/>
              </a:spcAft>
              <a:defRPr sz="7000">
                <a:solidFill>
                  <a:schemeClr val="tx1"/>
                </a:solidFill>
                <a:latin typeface="Lucida Sans" panose="020B0602030504020204" pitchFamily="34" charset="0"/>
              </a:defRPr>
            </a:lvl9pPr>
          </a:lstStyle>
          <a:p>
            <a:pPr eaLnBrk="1" hangingPunct="1">
              <a:spcBef>
                <a:spcPct val="50000"/>
              </a:spcBef>
            </a:pPr>
            <a:r>
              <a:rPr lang="en-US" altLang="en-US" sz="3600" i="1" dirty="0" smtClean="0">
                <a:solidFill>
                  <a:schemeClr val="bg1"/>
                </a:solidFill>
                <a:latin typeface="Verdana" panose="020B0604030504040204" pitchFamily="34" charset="0"/>
              </a:rPr>
              <a:t>Karl G. D. Bailey &amp; Harvey J. Burnett, Jr., </a:t>
            </a:r>
            <a:r>
              <a:rPr lang="en-US" altLang="en-US" sz="3600" i="1" smtClean="0">
                <a:solidFill>
                  <a:schemeClr val="bg1"/>
                </a:solidFill>
                <a:latin typeface="Verdana" panose="020B0604030504040204" pitchFamily="34" charset="0"/>
              </a:rPr>
              <a:t>Research Mentors</a:t>
            </a:r>
            <a:endParaRPr lang="en-US" altLang="en-US" sz="3600" i="1" dirty="0">
              <a:solidFill>
                <a:schemeClr val="bg1"/>
              </a:solidFill>
              <a:latin typeface="Verdana" panose="020B060403050404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013325" rtl="0" eaLnBrk="1" fontAlgn="base" latinLnBrk="0" hangingPunct="1">
          <a:lnSpc>
            <a:spcPct val="100000"/>
          </a:lnSpc>
          <a:spcBef>
            <a:spcPct val="0"/>
          </a:spcBef>
          <a:spcAft>
            <a:spcPct val="0"/>
          </a:spcAft>
          <a:buClrTx/>
          <a:buSzTx/>
          <a:buFontTx/>
          <a:buNone/>
          <a:tabLst/>
          <a:defRPr kumimoji="0" lang="en-US" sz="9800" b="0" i="0" u="none" strike="noStrike" cap="none" normalizeH="0" baseline="0" smtClean="0">
            <a:ln>
              <a:noFill/>
            </a:ln>
            <a:solidFill>
              <a:schemeClr val="tx1"/>
            </a:solidFill>
            <a:effectLst/>
            <a:latin typeface="Lucida San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013325" rtl="0" eaLnBrk="1" fontAlgn="base" latinLnBrk="0" hangingPunct="1">
          <a:lnSpc>
            <a:spcPct val="100000"/>
          </a:lnSpc>
          <a:spcBef>
            <a:spcPct val="0"/>
          </a:spcBef>
          <a:spcAft>
            <a:spcPct val="0"/>
          </a:spcAft>
          <a:buClrTx/>
          <a:buSzTx/>
          <a:buFontTx/>
          <a:buNone/>
          <a:tabLst/>
          <a:defRPr kumimoji="0" lang="en-US" sz="9800" b="0" i="0" u="none" strike="noStrike" cap="none" normalizeH="0" baseline="0" smtClean="0">
            <a:ln>
              <a:noFill/>
            </a:ln>
            <a:solidFill>
              <a:schemeClr val="tx1"/>
            </a:solidFill>
            <a:effectLst/>
            <a:latin typeface="Lucida Sans"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572</Words>
  <Application>Microsoft Office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Bodoni MT</vt:lpstr>
      <vt:lpstr>Georgia</vt:lpstr>
      <vt:lpstr>Lucida Sans</vt:lpstr>
      <vt:lpstr>Verdana</vt:lpstr>
      <vt:lpstr>Default Design</vt:lpstr>
      <vt:lpstr>PowerPoint Presentation</vt:lpstr>
    </vt:vector>
  </TitlesOfParts>
  <Company>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Karl Bailey</dc:creator>
  <cp:lastModifiedBy>Karl Bailey</cp:lastModifiedBy>
  <cp:revision>15</cp:revision>
  <dcterms:created xsi:type="dcterms:W3CDTF">2008-04-03T15:20:55Z</dcterms:created>
  <dcterms:modified xsi:type="dcterms:W3CDTF">2018-01-29T21:24:26Z</dcterms:modified>
</cp:coreProperties>
</file>