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51206400"/>
  <p:notesSz cx="39776400" cy="50749200"/>
  <p:defaultTextStyle>
    <a:defPPr>
      <a:defRPr lang="en-US"/>
    </a:defPPr>
    <a:lvl1pPr algn="l" rtl="0" fontAlgn="base">
      <a:spcBef>
        <a:spcPct val="0"/>
      </a:spcBef>
      <a:spcAft>
        <a:spcPct val="0"/>
      </a:spcAft>
      <a:defRPr sz="9800" kern="1200">
        <a:solidFill>
          <a:schemeClr val="tx1"/>
        </a:solidFill>
        <a:latin typeface="Lucida Sans" pitchFamily="34" charset="0"/>
        <a:ea typeface="+mn-ea"/>
        <a:cs typeface="+mn-cs"/>
      </a:defRPr>
    </a:lvl1pPr>
    <a:lvl2pPr marL="457200" algn="l" rtl="0" fontAlgn="base">
      <a:spcBef>
        <a:spcPct val="0"/>
      </a:spcBef>
      <a:spcAft>
        <a:spcPct val="0"/>
      </a:spcAft>
      <a:defRPr sz="9800" kern="1200">
        <a:solidFill>
          <a:schemeClr val="tx1"/>
        </a:solidFill>
        <a:latin typeface="Lucida Sans" pitchFamily="34" charset="0"/>
        <a:ea typeface="+mn-ea"/>
        <a:cs typeface="+mn-cs"/>
      </a:defRPr>
    </a:lvl2pPr>
    <a:lvl3pPr marL="914400" algn="l" rtl="0" fontAlgn="base">
      <a:spcBef>
        <a:spcPct val="0"/>
      </a:spcBef>
      <a:spcAft>
        <a:spcPct val="0"/>
      </a:spcAft>
      <a:defRPr sz="9800" kern="1200">
        <a:solidFill>
          <a:schemeClr val="tx1"/>
        </a:solidFill>
        <a:latin typeface="Lucida Sans" pitchFamily="34" charset="0"/>
        <a:ea typeface="+mn-ea"/>
        <a:cs typeface="+mn-cs"/>
      </a:defRPr>
    </a:lvl3pPr>
    <a:lvl4pPr marL="1371600" algn="l" rtl="0" fontAlgn="base">
      <a:spcBef>
        <a:spcPct val="0"/>
      </a:spcBef>
      <a:spcAft>
        <a:spcPct val="0"/>
      </a:spcAft>
      <a:defRPr sz="9800" kern="1200">
        <a:solidFill>
          <a:schemeClr val="tx1"/>
        </a:solidFill>
        <a:latin typeface="Lucida Sans" pitchFamily="34" charset="0"/>
        <a:ea typeface="+mn-ea"/>
        <a:cs typeface="+mn-cs"/>
      </a:defRPr>
    </a:lvl4pPr>
    <a:lvl5pPr marL="1828800" algn="l" rtl="0" fontAlgn="base">
      <a:spcBef>
        <a:spcPct val="0"/>
      </a:spcBef>
      <a:spcAft>
        <a:spcPct val="0"/>
      </a:spcAft>
      <a:defRPr sz="9800" kern="1200">
        <a:solidFill>
          <a:schemeClr val="tx1"/>
        </a:solidFill>
        <a:latin typeface="Lucida Sans" pitchFamily="34" charset="0"/>
        <a:ea typeface="+mn-ea"/>
        <a:cs typeface="+mn-cs"/>
      </a:defRPr>
    </a:lvl5pPr>
    <a:lvl6pPr marL="2286000" algn="l" defTabSz="914400" rtl="0" eaLnBrk="1" latinLnBrk="0" hangingPunct="1">
      <a:defRPr sz="9800" kern="1200">
        <a:solidFill>
          <a:schemeClr val="tx1"/>
        </a:solidFill>
        <a:latin typeface="Lucida Sans" pitchFamily="34" charset="0"/>
        <a:ea typeface="+mn-ea"/>
        <a:cs typeface="+mn-cs"/>
      </a:defRPr>
    </a:lvl6pPr>
    <a:lvl7pPr marL="2743200" algn="l" defTabSz="914400" rtl="0" eaLnBrk="1" latinLnBrk="0" hangingPunct="1">
      <a:defRPr sz="9800" kern="1200">
        <a:solidFill>
          <a:schemeClr val="tx1"/>
        </a:solidFill>
        <a:latin typeface="Lucida Sans" pitchFamily="34" charset="0"/>
        <a:ea typeface="+mn-ea"/>
        <a:cs typeface="+mn-cs"/>
      </a:defRPr>
    </a:lvl7pPr>
    <a:lvl8pPr marL="3200400" algn="l" defTabSz="914400" rtl="0" eaLnBrk="1" latinLnBrk="0" hangingPunct="1">
      <a:defRPr sz="9800" kern="1200">
        <a:solidFill>
          <a:schemeClr val="tx1"/>
        </a:solidFill>
        <a:latin typeface="Lucida Sans" pitchFamily="34" charset="0"/>
        <a:ea typeface="+mn-ea"/>
        <a:cs typeface="+mn-cs"/>
      </a:defRPr>
    </a:lvl8pPr>
    <a:lvl9pPr marL="3657600" algn="l" defTabSz="914400" rtl="0" eaLnBrk="1" latinLnBrk="0" hangingPunct="1">
      <a:defRPr sz="9800" kern="1200">
        <a:solidFill>
          <a:schemeClr val="tx1"/>
        </a:solidFill>
        <a:latin typeface="Lucida San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EAEAEA"/>
    <a:srgbClr val="DDDDDD"/>
    <a:srgbClr val="ADBAD2"/>
    <a:srgbClr val="093A81"/>
    <a:srgbClr val="005C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7" autoAdjust="0"/>
    <p:restoredTop sz="94660"/>
  </p:normalViewPr>
  <p:slideViewPr>
    <p:cSldViewPr snapToObjects="1">
      <p:cViewPr>
        <p:scale>
          <a:sx n="18" d="100"/>
          <a:sy n="18" d="100"/>
        </p:scale>
        <p:origin x="-1860" y="1410"/>
      </p:cViewPr>
      <p:guideLst>
        <p:guide orient="horz" pos="6964"/>
        <p:guide pos="12096"/>
        <p:guide pos="7884"/>
        <p:guide pos="864"/>
        <p:guide pos="23328"/>
        <p:guide pos="16308"/>
        <p:guide pos="8640"/>
        <p:guide pos="15552"/>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7235488"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defTabSz="5172075">
              <a:defRPr sz="6800">
                <a:latin typeface="Arial" charset="0"/>
              </a:defRPr>
            </a:lvl1pPr>
          </a:lstStyle>
          <a:p>
            <a:pPr>
              <a:defRPr/>
            </a:pPr>
            <a:endParaRPr lang="en-US"/>
          </a:p>
        </p:txBody>
      </p:sp>
      <p:sp>
        <p:nvSpPr>
          <p:cNvPr id="3075" name="Rectangle 3"/>
          <p:cNvSpPr>
            <a:spLocks noGrp="1" noChangeArrowheads="1"/>
          </p:cNvSpPr>
          <p:nvPr>
            <p:ph type="dt" idx="1"/>
          </p:nvPr>
        </p:nvSpPr>
        <p:spPr bwMode="auto">
          <a:xfrm>
            <a:off x="22531388" y="0"/>
            <a:ext cx="17235487" cy="2538413"/>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lvl1pPr algn="r" defTabSz="5172075">
              <a:defRPr sz="68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2752388" y="3805238"/>
            <a:ext cx="14273212" cy="19030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3976688" y="24106188"/>
            <a:ext cx="31823025" cy="22837775"/>
          </a:xfrm>
          <a:prstGeom prst="rect">
            <a:avLst/>
          </a:prstGeom>
          <a:noFill/>
          <a:ln w="9525">
            <a:noFill/>
            <a:miter lim="800000"/>
            <a:headEnd/>
            <a:tailEnd/>
          </a:ln>
          <a:effectLst/>
        </p:spPr>
        <p:txBody>
          <a:bodyPr vert="horz" wrap="square" lIns="517285" tIns="258643" rIns="517285" bIns="25864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48202850"/>
            <a:ext cx="17235488"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defTabSz="5172075">
              <a:defRPr sz="68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22531388" y="48202850"/>
            <a:ext cx="17235487" cy="2536825"/>
          </a:xfrm>
          <a:prstGeom prst="rect">
            <a:avLst/>
          </a:prstGeom>
          <a:noFill/>
          <a:ln w="9525">
            <a:noFill/>
            <a:miter lim="800000"/>
            <a:headEnd/>
            <a:tailEnd/>
          </a:ln>
          <a:effectLst/>
        </p:spPr>
        <p:txBody>
          <a:bodyPr vert="horz" wrap="square" lIns="517285" tIns="258643" rIns="517285" bIns="258643" numCol="1" anchor="b" anchorCtr="0" compatLnSpc="1">
            <a:prstTxWarp prst="textNoShape">
              <a:avLst/>
            </a:prstTxWarp>
          </a:bodyPr>
          <a:lstStyle>
            <a:lvl1pPr algn="r" defTabSz="5172075">
              <a:defRPr sz="6800">
                <a:latin typeface="Arial" charset="0"/>
              </a:defRPr>
            </a:lvl1pPr>
          </a:lstStyle>
          <a:p>
            <a:pPr>
              <a:defRPr/>
            </a:pPr>
            <a:fld id="{A349EFC8-4F2E-4029-9BA5-933104CC87D8}" type="slidenum">
              <a:rPr lang="en-US"/>
              <a:pPr>
                <a:defRPr/>
              </a:pPr>
              <a:t>‹#›</a:t>
            </a:fld>
            <a:endParaRPr lang="en-US"/>
          </a:p>
        </p:txBody>
      </p:sp>
    </p:spTree>
    <p:extLst>
      <p:ext uri="{BB962C8B-B14F-4D97-AF65-F5344CB8AC3E}">
        <p14:creationId xmlns:p14="http://schemas.microsoft.com/office/powerpoint/2010/main" val="4193591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5172075" eaLnBrk="0" hangingPunct="0">
              <a:defRPr sz="9800">
                <a:solidFill>
                  <a:schemeClr val="tx1"/>
                </a:solidFill>
                <a:latin typeface="Lucida Sans" pitchFamily="34" charset="0"/>
              </a:defRPr>
            </a:lvl1pPr>
            <a:lvl2pPr marL="742950" indent="-285750" defTabSz="5172075" eaLnBrk="0" hangingPunct="0">
              <a:defRPr sz="9800">
                <a:solidFill>
                  <a:schemeClr val="tx1"/>
                </a:solidFill>
                <a:latin typeface="Lucida Sans" pitchFamily="34" charset="0"/>
              </a:defRPr>
            </a:lvl2pPr>
            <a:lvl3pPr marL="1143000" indent="-228600" defTabSz="5172075" eaLnBrk="0" hangingPunct="0">
              <a:defRPr sz="9800">
                <a:solidFill>
                  <a:schemeClr val="tx1"/>
                </a:solidFill>
                <a:latin typeface="Lucida Sans" pitchFamily="34" charset="0"/>
              </a:defRPr>
            </a:lvl3pPr>
            <a:lvl4pPr marL="1600200" indent="-228600" defTabSz="5172075" eaLnBrk="0" hangingPunct="0">
              <a:defRPr sz="9800">
                <a:solidFill>
                  <a:schemeClr val="tx1"/>
                </a:solidFill>
                <a:latin typeface="Lucida Sans" pitchFamily="34" charset="0"/>
              </a:defRPr>
            </a:lvl4pPr>
            <a:lvl5pPr marL="2057400" indent="-228600" defTabSz="5172075" eaLnBrk="0" hangingPunct="0">
              <a:defRPr sz="9800">
                <a:solidFill>
                  <a:schemeClr val="tx1"/>
                </a:solidFill>
                <a:latin typeface="Lucida Sans" pitchFamily="34" charset="0"/>
              </a:defRPr>
            </a:lvl5pPr>
            <a:lvl6pPr marL="2514600" indent="-228600" defTabSz="5172075" eaLnBrk="0" fontAlgn="base" hangingPunct="0">
              <a:spcBef>
                <a:spcPct val="0"/>
              </a:spcBef>
              <a:spcAft>
                <a:spcPct val="0"/>
              </a:spcAft>
              <a:defRPr sz="9800">
                <a:solidFill>
                  <a:schemeClr val="tx1"/>
                </a:solidFill>
                <a:latin typeface="Lucida Sans" pitchFamily="34" charset="0"/>
              </a:defRPr>
            </a:lvl6pPr>
            <a:lvl7pPr marL="2971800" indent="-228600" defTabSz="5172075" eaLnBrk="0" fontAlgn="base" hangingPunct="0">
              <a:spcBef>
                <a:spcPct val="0"/>
              </a:spcBef>
              <a:spcAft>
                <a:spcPct val="0"/>
              </a:spcAft>
              <a:defRPr sz="9800">
                <a:solidFill>
                  <a:schemeClr val="tx1"/>
                </a:solidFill>
                <a:latin typeface="Lucida Sans" pitchFamily="34" charset="0"/>
              </a:defRPr>
            </a:lvl7pPr>
            <a:lvl8pPr marL="3429000" indent="-228600" defTabSz="5172075" eaLnBrk="0" fontAlgn="base" hangingPunct="0">
              <a:spcBef>
                <a:spcPct val="0"/>
              </a:spcBef>
              <a:spcAft>
                <a:spcPct val="0"/>
              </a:spcAft>
              <a:defRPr sz="9800">
                <a:solidFill>
                  <a:schemeClr val="tx1"/>
                </a:solidFill>
                <a:latin typeface="Lucida Sans" pitchFamily="34" charset="0"/>
              </a:defRPr>
            </a:lvl8pPr>
            <a:lvl9pPr marL="3886200" indent="-228600" defTabSz="5172075" eaLnBrk="0" fontAlgn="base" hangingPunct="0">
              <a:spcBef>
                <a:spcPct val="0"/>
              </a:spcBef>
              <a:spcAft>
                <a:spcPct val="0"/>
              </a:spcAft>
              <a:defRPr sz="9800">
                <a:solidFill>
                  <a:schemeClr val="tx1"/>
                </a:solidFill>
                <a:latin typeface="Lucida Sans" pitchFamily="34" charset="0"/>
              </a:defRPr>
            </a:lvl9pPr>
          </a:lstStyle>
          <a:p>
            <a:pPr eaLnBrk="1" hangingPunct="1"/>
            <a:fld id="{5FBB84C4-5C8F-473E-B36A-15F2B229BC16}" type="slidenum">
              <a:rPr lang="en-US" altLang="en-US" sz="6800" smtClean="0">
                <a:latin typeface="Arial" charset="0"/>
              </a:rPr>
              <a:pPr eaLnBrk="1" hangingPunct="1"/>
              <a:t>1</a:t>
            </a:fld>
            <a:endParaRPr lang="en-US" altLang="en-US" sz="6800" smtClean="0">
              <a:latin typeface="Arial" charset="0"/>
            </a:endParaRPr>
          </a:p>
        </p:txBody>
      </p:sp>
      <p:sp>
        <p:nvSpPr>
          <p:cNvPr id="4099" name="Rectangle 2"/>
          <p:cNvSpPr>
            <a:spLocks noRot="1" noChangeArrowheads="1" noTextEdit="1"/>
          </p:cNvSpPr>
          <p:nvPr>
            <p:ph type="sldImg"/>
          </p:nvPr>
        </p:nvSpPr>
        <p:spPr>
          <a:xfrm>
            <a:off x="12752388" y="3805238"/>
            <a:ext cx="14273212" cy="19030950"/>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124" y="15906753"/>
            <a:ext cx="32644556" cy="10977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760245" y="29017386"/>
            <a:ext cx="26884313" cy="13085233"/>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08838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20480" y="2051051"/>
            <a:ext cx="34563844" cy="8534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20480" y="11948586"/>
            <a:ext cx="34563844" cy="3379258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803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956" y="2051051"/>
            <a:ext cx="8640366" cy="4369011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480" y="2051051"/>
            <a:ext cx="25809178" cy="4369011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309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480" y="2051051"/>
            <a:ext cx="34563844" cy="8534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20480" y="11948586"/>
            <a:ext cx="34563844" cy="3379258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610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4" y="32905701"/>
            <a:ext cx="32644556" cy="10168467"/>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4" y="21704300"/>
            <a:ext cx="32644556" cy="112014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2902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480" y="2051051"/>
            <a:ext cx="34563844" cy="8534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478" y="11948586"/>
            <a:ext cx="17224772" cy="3379258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59551" y="11948586"/>
            <a:ext cx="17224772" cy="3379258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909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480" y="2051051"/>
            <a:ext cx="34563844" cy="8534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478" y="11461751"/>
            <a:ext cx="16968788" cy="47773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478" y="16239067"/>
            <a:ext cx="16968788" cy="29502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581" y="11461751"/>
            <a:ext cx="16974741" cy="47773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581" y="16239067"/>
            <a:ext cx="16974741" cy="29502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676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20480" y="2051051"/>
            <a:ext cx="34563844" cy="85344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6473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841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479" y="2038351"/>
            <a:ext cx="12634913" cy="8676216"/>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972" y="2038351"/>
            <a:ext cx="21469350" cy="4370281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479" y="10714567"/>
            <a:ext cx="12634913" cy="35026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4450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133" y="35843635"/>
            <a:ext cx="23043356" cy="4233333"/>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133" y="4576236"/>
            <a:ext cx="23043356" cy="3072341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133" y="40076969"/>
            <a:ext cx="23043356" cy="600921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9627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1371600" y="8849783"/>
            <a:ext cx="35661600" cy="0"/>
          </a:xfrm>
          <a:prstGeom prst="line">
            <a:avLst/>
          </a:prstGeom>
          <a:noFill/>
          <a:ln w="1079500">
            <a:solidFill>
              <a:srgbClr val="ADBAD2"/>
            </a:solidFill>
            <a:round/>
            <a:headEnd/>
            <a:tailEnd/>
          </a:ln>
          <a:effectLst/>
        </p:spPr>
        <p:txBody>
          <a:bodyPr/>
          <a:lstStyle/>
          <a:p>
            <a:pPr>
              <a:defRPr/>
            </a:pPr>
            <a:endParaRPr lang="en-US"/>
          </a:p>
        </p:txBody>
      </p:sp>
      <p:sp>
        <p:nvSpPr>
          <p:cNvPr id="1037" name="Rectangle 13"/>
          <p:cNvSpPr>
            <a:spLocks noChangeArrowheads="1"/>
          </p:cNvSpPr>
          <p:nvPr userDrawn="1"/>
        </p:nvSpPr>
        <p:spPr bwMode="auto">
          <a:xfrm>
            <a:off x="1371600" y="11055352"/>
            <a:ext cx="35661600" cy="38986883"/>
          </a:xfrm>
          <a:prstGeom prst="rect">
            <a:avLst/>
          </a:prstGeom>
          <a:solidFill>
            <a:srgbClr val="EAEAEA"/>
          </a:solidFill>
          <a:ln w="9525">
            <a:noFill/>
            <a:miter lim="800000"/>
            <a:headEnd/>
            <a:tailEnd/>
          </a:ln>
          <a:effectLst/>
        </p:spPr>
        <p:txBody>
          <a:bodyPr wrap="none" anchor="ctr"/>
          <a:lstStyle/>
          <a:p>
            <a:pPr>
              <a:defRPr/>
            </a:pPr>
            <a:endParaRPr lang="en-US"/>
          </a:p>
        </p:txBody>
      </p:sp>
      <p:sp>
        <p:nvSpPr>
          <p:cNvPr id="1041" name="Line 17"/>
          <p:cNvSpPr>
            <a:spLocks noChangeShapeType="1"/>
          </p:cNvSpPr>
          <p:nvPr userDrawn="1"/>
        </p:nvSpPr>
        <p:spPr bwMode="auto">
          <a:xfrm>
            <a:off x="1371600" y="7480300"/>
            <a:ext cx="35661600" cy="0"/>
          </a:xfrm>
          <a:prstGeom prst="line">
            <a:avLst/>
          </a:prstGeom>
          <a:noFill/>
          <a:ln w="1079500">
            <a:solidFill>
              <a:srgbClr val="093A81"/>
            </a:solidFill>
            <a:round/>
            <a:headEnd/>
            <a:tailEnd/>
          </a:ln>
          <a:effectLst/>
        </p:spPr>
        <p:txBody>
          <a:bodyPr/>
          <a:lstStyle/>
          <a:p>
            <a:pPr>
              <a:defRPr/>
            </a:pPr>
            <a:endParaRPr lang="en-US"/>
          </a:p>
        </p:txBody>
      </p:sp>
      <p:sp>
        <p:nvSpPr>
          <p:cNvPr id="1042" name="Line 18"/>
          <p:cNvSpPr>
            <a:spLocks noChangeShapeType="1"/>
          </p:cNvSpPr>
          <p:nvPr userDrawn="1"/>
        </p:nvSpPr>
        <p:spPr bwMode="auto">
          <a:xfrm>
            <a:off x="1371600" y="10098616"/>
            <a:ext cx="35661600" cy="0"/>
          </a:xfrm>
          <a:prstGeom prst="line">
            <a:avLst/>
          </a:prstGeom>
          <a:noFill/>
          <a:ln w="1079500">
            <a:solidFill>
              <a:srgbClr val="ADBAD2"/>
            </a:solidFill>
            <a:round/>
            <a:headEnd/>
            <a:tailEnd/>
          </a:ln>
          <a:effectLst/>
        </p:spPr>
        <p:txBody>
          <a:bodyPr/>
          <a:lstStyle/>
          <a:p>
            <a:pPr>
              <a:defRPr/>
            </a:pPr>
            <a:endParaRPr lang="en-US"/>
          </a:p>
        </p:txBody>
      </p:sp>
      <p:pic>
        <p:nvPicPr>
          <p:cNvPr id="7" name="Picture 1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772900" y="533400"/>
            <a:ext cx="148590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3325" rtl="0" eaLnBrk="0" fontAlgn="base" hangingPunct="0">
        <a:spcBef>
          <a:spcPct val="0"/>
        </a:spcBef>
        <a:spcAft>
          <a:spcPct val="0"/>
        </a:spcAft>
        <a:defRPr sz="24000">
          <a:solidFill>
            <a:schemeClr val="tx2"/>
          </a:solidFill>
          <a:latin typeface="+mj-lt"/>
          <a:ea typeface="+mj-ea"/>
          <a:cs typeface="+mj-cs"/>
        </a:defRPr>
      </a:lvl1pPr>
      <a:lvl2pPr algn="ctr" defTabSz="5013325" rtl="0" eaLnBrk="0" fontAlgn="base" hangingPunct="0">
        <a:spcBef>
          <a:spcPct val="0"/>
        </a:spcBef>
        <a:spcAft>
          <a:spcPct val="0"/>
        </a:spcAft>
        <a:defRPr sz="24000">
          <a:solidFill>
            <a:schemeClr val="tx2"/>
          </a:solidFill>
          <a:latin typeface="Arial" charset="0"/>
        </a:defRPr>
      </a:lvl2pPr>
      <a:lvl3pPr algn="ctr" defTabSz="5013325" rtl="0" eaLnBrk="0" fontAlgn="base" hangingPunct="0">
        <a:spcBef>
          <a:spcPct val="0"/>
        </a:spcBef>
        <a:spcAft>
          <a:spcPct val="0"/>
        </a:spcAft>
        <a:defRPr sz="24000">
          <a:solidFill>
            <a:schemeClr val="tx2"/>
          </a:solidFill>
          <a:latin typeface="Arial" charset="0"/>
        </a:defRPr>
      </a:lvl3pPr>
      <a:lvl4pPr algn="ctr" defTabSz="5013325" rtl="0" eaLnBrk="0" fontAlgn="base" hangingPunct="0">
        <a:spcBef>
          <a:spcPct val="0"/>
        </a:spcBef>
        <a:spcAft>
          <a:spcPct val="0"/>
        </a:spcAft>
        <a:defRPr sz="24000">
          <a:solidFill>
            <a:schemeClr val="tx2"/>
          </a:solidFill>
          <a:latin typeface="Arial" charset="0"/>
        </a:defRPr>
      </a:lvl4pPr>
      <a:lvl5pPr algn="ctr" defTabSz="5013325" rtl="0" eaLnBrk="0" fontAlgn="base" hangingPunct="0">
        <a:spcBef>
          <a:spcPct val="0"/>
        </a:spcBef>
        <a:spcAft>
          <a:spcPct val="0"/>
        </a:spcAft>
        <a:defRPr sz="24000">
          <a:solidFill>
            <a:schemeClr val="tx2"/>
          </a:solidFill>
          <a:latin typeface="Arial" charset="0"/>
        </a:defRPr>
      </a:lvl5pPr>
      <a:lvl6pPr marL="457200" algn="ctr" defTabSz="5013325" rtl="0" fontAlgn="base">
        <a:spcBef>
          <a:spcPct val="0"/>
        </a:spcBef>
        <a:spcAft>
          <a:spcPct val="0"/>
        </a:spcAft>
        <a:defRPr sz="24000">
          <a:solidFill>
            <a:schemeClr val="tx2"/>
          </a:solidFill>
          <a:latin typeface="Arial" charset="0"/>
        </a:defRPr>
      </a:lvl6pPr>
      <a:lvl7pPr marL="914400" algn="ctr" defTabSz="5013325" rtl="0" fontAlgn="base">
        <a:spcBef>
          <a:spcPct val="0"/>
        </a:spcBef>
        <a:spcAft>
          <a:spcPct val="0"/>
        </a:spcAft>
        <a:defRPr sz="24000">
          <a:solidFill>
            <a:schemeClr val="tx2"/>
          </a:solidFill>
          <a:latin typeface="Arial" charset="0"/>
        </a:defRPr>
      </a:lvl7pPr>
      <a:lvl8pPr marL="1371600" algn="ctr" defTabSz="5013325" rtl="0" fontAlgn="base">
        <a:spcBef>
          <a:spcPct val="0"/>
        </a:spcBef>
        <a:spcAft>
          <a:spcPct val="0"/>
        </a:spcAft>
        <a:defRPr sz="24000">
          <a:solidFill>
            <a:schemeClr val="tx2"/>
          </a:solidFill>
          <a:latin typeface="Arial" charset="0"/>
        </a:defRPr>
      </a:lvl8pPr>
      <a:lvl9pPr marL="1828800" algn="ctr" defTabSz="5013325" rtl="0" fontAlgn="base">
        <a:spcBef>
          <a:spcPct val="0"/>
        </a:spcBef>
        <a:spcAft>
          <a:spcPct val="0"/>
        </a:spcAft>
        <a:defRPr sz="24000">
          <a:solidFill>
            <a:schemeClr val="tx2"/>
          </a:solidFill>
          <a:latin typeface="Arial" charset="0"/>
        </a:defRPr>
      </a:lvl9pPr>
    </p:titleStyle>
    <p:bodyStyle>
      <a:lvl1pPr marL="1881188" indent="-1881188" algn="l" defTabSz="5013325" rtl="0" eaLnBrk="0" fontAlgn="base" hangingPunct="0">
        <a:spcBef>
          <a:spcPct val="20000"/>
        </a:spcBef>
        <a:spcAft>
          <a:spcPct val="0"/>
        </a:spcAft>
        <a:buChar char="•"/>
        <a:defRPr sz="17700">
          <a:solidFill>
            <a:schemeClr val="tx1"/>
          </a:solidFill>
          <a:latin typeface="+mn-lt"/>
          <a:ea typeface="+mn-ea"/>
          <a:cs typeface="+mn-cs"/>
        </a:defRPr>
      </a:lvl1pPr>
      <a:lvl2pPr marL="4075113" indent="-1566863" algn="l" defTabSz="5013325" rtl="0" eaLnBrk="0" fontAlgn="base" hangingPunct="0">
        <a:spcBef>
          <a:spcPct val="20000"/>
        </a:spcBef>
        <a:spcAft>
          <a:spcPct val="0"/>
        </a:spcAft>
        <a:buChar char="–"/>
        <a:defRPr sz="15400">
          <a:solidFill>
            <a:schemeClr val="tx1"/>
          </a:solidFill>
          <a:latin typeface="+mn-lt"/>
        </a:defRPr>
      </a:lvl2pPr>
      <a:lvl3pPr marL="6269038" indent="-1255713" algn="l" defTabSz="5013325" rtl="0" eaLnBrk="0" fontAlgn="base" hangingPunct="0">
        <a:spcBef>
          <a:spcPct val="20000"/>
        </a:spcBef>
        <a:spcAft>
          <a:spcPct val="0"/>
        </a:spcAft>
        <a:buChar char="•"/>
        <a:defRPr sz="13200">
          <a:solidFill>
            <a:schemeClr val="tx1"/>
          </a:solidFill>
          <a:latin typeface="+mn-lt"/>
        </a:defRPr>
      </a:lvl3pPr>
      <a:lvl4pPr marL="8775700" indent="-1252538" algn="l" defTabSz="5013325" rtl="0" eaLnBrk="0" fontAlgn="base" hangingPunct="0">
        <a:spcBef>
          <a:spcPct val="20000"/>
        </a:spcBef>
        <a:spcAft>
          <a:spcPct val="0"/>
        </a:spcAft>
        <a:buChar char="–"/>
        <a:defRPr sz="10900">
          <a:solidFill>
            <a:schemeClr val="tx1"/>
          </a:solidFill>
          <a:latin typeface="+mn-lt"/>
        </a:defRPr>
      </a:lvl4pPr>
      <a:lvl5pPr marL="11283950" indent="-1252538" algn="l" defTabSz="5013325" rtl="0" eaLnBrk="0" fontAlgn="base" hangingPunct="0">
        <a:spcBef>
          <a:spcPct val="20000"/>
        </a:spcBef>
        <a:spcAft>
          <a:spcPct val="0"/>
        </a:spcAft>
        <a:buChar char="»"/>
        <a:defRPr sz="10900">
          <a:solidFill>
            <a:schemeClr val="tx1"/>
          </a:solidFill>
          <a:latin typeface="+mn-lt"/>
        </a:defRPr>
      </a:lvl5pPr>
      <a:lvl6pPr marL="11741150" indent="-1252538" algn="l" defTabSz="5013325" rtl="0" fontAlgn="base">
        <a:spcBef>
          <a:spcPct val="20000"/>
        </a:spcBef>
        <a:spcAft>
          <a:spcPct val="0"/>
        </a:spcAft>
        <a:buChar char="»"/>
        <a:defRPr sz="10900">
          <a:solidFill>
            <a:schemeClr val="tx1"/>
          </a:solidFill>
          <a:latin typeface="+mn-lt"/>
        </a:defRPr>
      </a:lvl6pPr>
      <a:lvl7pPr marL="12198350" indent="-1252538" algn="l" defTabSz="5013325" rtl="0" fontAlgn="base">
        <a:spcBef>
          <a:spcPct val="20000"/>
        </a:spcBef>
        <a:spcAft>
          <a:spcPct val="0"/>
        </a:spcAft>
        <a:buChar char="»"/>
        <a:defRPr sz="10900">
          <a:solidFill>
            <a:schemeClr val="tx1"/>
          </a:solidFill>
          <a:latin typeface="+mn-lt"/>
        </a:defRPr>
      </a:lvl7pPr>
      <a:lvl8pPr marL="12655550" indent="-1252538" algn="l" defTabSz="5013325" rtl="0" fontAlgn="base">
        <a:spcBef>
          <a:spcPct val="20000"/>
        </a:spcBef>
        <a:spcAft>
          <a:spcPct val="0"/>
        </a:spcAft>
        <a:buChar char="»"/>
        <a:defRPr sz="10900">
          <a:solidFill>
            <a:schemeClr val="tx1"/>
          </a:solidFill>
          <a:latin typeface="+mn-lt"/>
        </a:defRPr>
      </a:lvl8pPr>
      <a:lvl9pPr marL="13112750" indent="-1252538" algn="l" defTabSz="5013325" rtl="0" fontAlgn="base">
        <a:spcBef>
          <a:spcPct val="20000"/>
        </a:spcBef>
        <a:spcAft>
          <a:spcPct val="0"/>
        </a:spcAft>
        <a:buChar char="»"/>
        <a:defRPr sz="10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264024" y="2912098"/>
            <a:ext cx="35311976" cy="2856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045" tIns="43021" rIns="86045" bIns="43021">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9000" dirty="0">
                <a:solidFill>
                  <a:srgbClr val="093A81"/>
                </a:solidFill>
                <a:latin typeface="Verdana" pitchFamily="34" charset="0"/>
              </a:rPr>
              <a:t>This is where the title goes:</a:t>
            </a:r>
            <a:br>
              <a:rPr lang="en-US" altLang="en-US" sz="9000" dirty="0">
                <a:solidFill>
                  <a:srgbClr val="093A81"/>
                </a:solidFill>
                <a:latin typeface="Verdana" pitchFamily="34" charset="0"/>
              </a:rPr>
            </a:br>
            <a:r>
              <a:rPr lang="en-US" altLang="en-US" sz="9000" dirty="0">
                <a:solidFill>
                  <a:srgbClr val="093A81"/>
                </a:solidFill>
                <a:latin typeface="Verdana" pitchFamily="34" charset="0"/>
              </a:rPr>
              <a:t>This title is in 90 </a:t>
            </a:r>
            <a:r>
              <a:rPr lang="en-US" altLang="en-US" sz="9000" dirty="0" err="1">
                <a:solidFill>
                  <a:srgbClr val="093A81"/>
                </a:solidFill>
                <a:latin typeface="Verdana" pitchFamily="34" charset="0"/>
              </a:rPr>
              <a:t>pt</a:t>
            </a:r>
            <a:r>
              <a:rPr lang="en-US" altLang="en-US" sz="9000" dirty="0">
                <a:solidFill>
                  <a:srgbClr val="093A81"/>
                </a:solidFill>
                <a:latin typeface="Verdana" pitchFamily="34" charset="0"/>
              </a:rPr>
              <a:t> Verdana.</a:t>
            </a:r>
          </a:p>
        </p:txBody>
      </p:sp>
      <p:sp>
        <p:nvSpPr>
          <p:cNvPr id="2051" name="Text Box 11"/>
          <p:cNvSpPr txBox="1">
            <a:spLocks noChangeArrowheads="1"/>
          </p:cNvSpPr>
          <p:nvPr/>
        </p:nvSpPr>
        <p:spPr bwMode="auto">
          <a:xfrm>
            <a:off x="1543050" y="6967319"/>
            <a:ext cx="263461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6000" b="1" dirty="0">
                <a:solidFill>
                  <a:schemeClr val="bg1"/>
                </a:solidFill>
                <a:latin typeface="Verdana" pitchFamily="34" charset="0"/>
              </a:rPr>
              <a:t>First. J. Author</a:t>
            </a:r>
            <a:r>
              <a:rPr lang="en-US" altLang="en-US" sz="6000" b="1" baseline="30000" dirty="0">
                <a:solidFill>
                  <a:schemeClr val="bg1"/>
                </a:solidFill>
                <a:latin typeface="Verdana" pitchFamily="34" charset="0"/>
              </a:rPr>
              <a:t>1</a:t>
            </a:r>
            <a:r>
              <a:rPr lang="en-US" altLang="en-US" sz="6000" b="1" dirty="0">
                <a:solidFill>
                  <a:schemeClr val="bg1"/>
                </a:solidFill>
                <a:latin typeface="Verdana" pitchFamily="34" charset="0"/>
              </a:rPr>
              <a:t> &amp; Sixty Pt. Verdana</a:t>
            </a:r>
            <a:r>
              <a:rPr lang="en-US" altLang="en-US" sz="6000" b="1" baseline="30000" dirty="0">
                <a:solidFill>
                  <a:schemeClr val="bg1"/>
                </a:solidFill>
                <a:latin typeface="Verdana" pitchFamily="34" charset="0"/>
              </a:rPr>
              <a:t>2</a:t>
            </a:r>
          </a:p>
        </p:txBody>
      </p:sp>
      <p:sp>
        <p:nvSpPr>
          <p:cNvPr id="2052" name="Text Box 12"/>
          <p:cNvSpPr txBox="1">
            <a:spLocks noChangeArrowheads="1"/>
          </p:cNvSpPr>
          <p:nvPr/>
        </p:nvSpPr>
        <p:spPr bwMode="auto">
          <a:xfrm>
            <a:off x="1543050" y="8565776"/>
            <a:ext cx="293179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3600" i="1" baseline="30000" dirty="0">
                <a:solidFill>
                  <a:schemeClr val="bg1"/>
                </a:solidFill>
                <a:latin typeface="Verdana" pitchFamily="34" charset="0"/>
              </a:rPr>
              <a:t>1</a:t>
            </a:r>
            <a:r>
              <a:rPr lang="en-US" altLang="en-US" sz="3600" i="1" dirty="0">
                <a:solidFill>
                  <a:schemeClr val="bg1"/>
                </a:solidFill>
                <a:latin typeface="Verdana" pitchFamily="34" charset="0"/>
              </a:rPr>
              <a:t>Behavioral Sciences Department &amp; </a:t>
            </a:r>
            <a:r>
              <a:rPr lang="en-US" altLang="en-US" sz="3600" i="1" baseline="30000" dirty="0">
                <a:solidFill>
                  <a:schemeClr val="bg1"/>
                </a:solidFill>
                <a:latin typeface="Verdana" pitchFamily="34" charset="0"/>
              </a:rPr>
              <a:t>2</a:t>
            </a:r>
            <a:r>
              <a:rPr lang="en-US" altLang="en-US" sz="3600" i="1" dirty="0">
                <a:solidFill>
                  <a:schemeClr val="bg1"/>
                </a:solidFill>
                <a:latin typeface="Verdana" pitchFamily="34" charset="0"/>
              </a:rPr>
              <a:t>Behavioral Neurosciences Program, Andrews University</a:t>
            </a:r>
          </a:p>
        </p:txBody>
      </p:sp>
      <p:sp>
        <p:nvSpPr>
          <p:cNvPr id="2053" name="Text Box 13"/>
          <p:cNvSpPr txBox="1">
            <a:spLocks noChangeArrowheads="1"/>
          </p:cNvSpPr>
          <p:nvPr/>
        </p:nvSpPr>
        <p:spPr bwMode="auto">
          <a:xfrm>
            <a:off x="1714500" y="9869269"/>
            <a:ext cx="17830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3600" i="1">
                <a:solidFill>
                  <a:schemeClr val="bg1"/>
                </a:solidFill>
                <a:latin typeface="Verdana" pitchFamily="34" charset="0"/>
              </a:rPr>
              <a:t>author@andrews.edu</a:t>
            </a:r>
          </a:p>
        </p:txBody>
      </p:sp>
      <p:sp>
        <p:nvSpPr>
          <p:cNvPr id="2054" name="Text Box 14"/>
          <p:cNvSpPr txBox="1">
            <a:spLocks noChangeArrowheads="1"/>
          </p:cNvSpPr>
          <p:nvPr/>
        </p:nvSpPr>
        <p:spPr bwMode="auto">
          <a:xfrm>
            <a:off x="1543050" y="11055353"/>
            <a:ext cx="10801350" cy="32234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6000" dirty="0">
                <a:solidFill>
                  <a:srgbClr val="093A81"/>
                </a:solidFill>
                <a:latin typeface="Verdana" pitchFamily="34" charset="0"/>
              </a:rPr>
              <a:t>HEADING</a:t>
            </a:r>
          </a:p>
          <a:p>
            <a:pPr eaLnBrk="1" hangingPunct="1">
              <a:spcBef>
                <a:spcPct val="50000"/>
              </a:spcBef>
            </a:pPr>
            <a:r>
              <a:rPr lang="en-US" altLang="en-US" sz="5000" dirty="0">
                <a:solidFill>
                  <a:srgbClr val="5F5F5F"/>
                </a:solidFill>
                <a:latin typeface="Verdana" pitchFamily="34" charset="0"/>
              </a:rPr>
              <a:t>  SUBHEADING</a:t>
            </a:r>
          </a:p>
          <a:p>
            <a:pPr eaLnBrk="1" hangingPunct="1">
              <a:spcBef>
                <a:spcPct val="50000"/>
              </a:spcBef>
            </a:pPr>
            <a:r>
              <a:rPr lang="en-US" altLang="en-US" sz="3600" dirty="0">
                <a:latin typeface="Georgia" pitchFamily="18" charset="0"/>
              </a:rPr>
              <a:t>Headings are in 60 </a:t>
            </a:r>
            <a:r>
              <a:rPr lang="en-US" altLang="en-US" sz="3600" dirty="0" err="1">
                <a:latin typeface="Georgia" pitchFamily="18" charset="0"/>
              </a:rPr>
              <a:t>pt</a:t>
            </a:r>
            <a:r>
              <a:rPr lang="en-US" altLang="en-US" sz="3600" dirty="0">
                <a:latin typeface="Georgia" pitchFamily="18" charset="0"/>
              </a:rPr>
              <a:t> Verdana. They are colored dark blue. Subheadings are 50 </a:t>
            </a:r>
            <a:r>
              <a:rPr lang="en-US" altLang="en-US" sz="3600" dirty="0" err="1">
                <a:latin typeface="Georgia" pitchFamily="18" charset="0"/>
              </a:rPr>
              <a:t>pt</a:t>
            </a:r>
            <a:r>
              <a:rPr lang="en-US" altLang="en-US" sz="3600" dirty="0">
                <a:latin typeface="Georgia" pitchFamily="18" charset="0"/>
              </a:rPr>
              <a:t> Verdana and are preceded by a double space (the tab goes too far.) They are dark gray. Body text is in 36 </a:t>
            </a:r>
            <a:r>
              <a:rPr lang="en-US" altLang="en-US" sz="3600" dirty="0" err="1">
                <a:latin typeface="Georgia" pitchFamily="18" charset="0"/>
              </a:rPr>
              <a:t>pt</a:t>
            </a:r>
            <a:r>
              <a:rPr lang="en-US" altLang="en-US" sz="3600" dirty="0">
                <a:latin typeface="Georgia" pitchFamily="18" charset="0"/>
              </a:rPr>
              <a:t> Georgia. It is black.</a:t>
            </a:r>
          </a:p>
          <a:p>
            <a:pPr eaLnBrk="1" hangingPunct="1">
              <a:spcBef>
                <a:spcPct val="50000"/>
              </a:spcBef>
            </a:pPr>
            <a:r>
              <a:rPr lang="en-US" altLang="en-US" sz="3600" dirty="0">
                <a:latin typeface="Georgia"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dirty="0">
                <a:latin typeface="Georgia" pitchFamily="18" charset="0"/>
              </a:rPr>
              <a:t>When copying and pasting text within </a:t>
            </a:r>
            <a:r>
              <a:rPr lang="en-US" altLang="en-US" sz="3600" dirty="0" err="1">
                <a:latin typeface="Georgia" pitchFamily="18" charset="0"/>
              </a:rPr>
              <a:t>powerpoint</a:t>
            </a:r>
            <a:r>
              <a:rPr lang="en-US" altLang="en-US" sz="3600" dirty="0">
                <a:latin typeface="Georgia" pitchFamily="18" charset="0"/>
              </a:rPr>
              <a:t>, choose Paste Special &gt;&gt; formatted text to retain the format. The default in </a:t>
            </a:r>
            <a:r>
              <a:rPr lang="en-US" altLang="en-US" sz="3600" dirty="0" err="1">
                <a:latin typeface="Georgia" pitchFamily="18" charset="0"/>
              </a:rPr>
              <a:t>powerpoint</a:t>
            </a:r>
            <a:r>
              <a:rPr lang="en-US" altLang="en-US" sz="3600" dirty="0">
                <a:latin typeface="Georgia" pitchFamily="18" charset="0"/>
              </a:rPr>
              <a:t> is HTML paste, which yields bizarre results.</a:t>
            </a:r>
          </a:p>
          <a:p>
            <a:pPr eaLnBrk="1" hangingPunct="1">
              <a:spcBef>
                <a:spcPct val="50000"/>
              </a:spcBef>
            </a:pPr>
            <a:r>
              <a:rPr lang="en-US" altLang="en-US" sz="6000" dirty="0">
                <a:solidFill>
                  <a:srgbClr val="093A81"/>
                </a:solidFill>
                <a:latin typeface="Verdana" pitchFamily="34" charset="0"/>
              </a:rPr>
              <a:t>HEADING</a:t>
            </a:r>
          </a:p>
          <a:p>
            <a:pPr eaLnBrk="1" hangingPunct="1">
              <a:spcBef>
                <a:spcPct val="50000"/>
              </a:spcBef>
            </a:pPr>
            <a:r>
              <a:rPr lang="en-US" altLang="en-US" sz="5000" dirty="0">
                <a:solidFill>
                  <a:srgbClr val="5F5F5F"/>
                </a:solidFill>
                <a:latin typeface="Verdana" pitchFamily="34" charset="0"/>
              </a:rPr>
              <a:t>  SUBHEADING</a:t>
            </a:r>
          </a:p>
          <a:p>
            <a:pPr eaLnBrk="1" hangingPunct="1">
              <a:spcBef>
                <a:spcPct val="50000"/>
              </a:spcBef>
            </a:pPr>
            <a:r>
              <a:rPr lang="en-US" altLang="en-US" sz="3600" dirty="0">
                <a:latin typeface="Georgia"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dirty="0">
              <a:latin typeface="Bodoni MT" pitchFamily="18" charset="0"/>
            </a:endParaRPr>
          </a:p>
          <a:p>
            <a:pPr eaLnBrk="1" hangingPunct="1">
              <a:spcBef>
                <a:spcPts val="3600"/>
              </a:spcBef>
            </a:pPr>
            <a:r>
              <a:rPr lang="en-US" altLang="en-US" sz="6000" dirty="0">
                <a:solidFill>
                  <a:srgbClr val="093A81"/>
                </a:solidFill>
                <a:latin typeface="Verdana" pitchFamily="34" charset="0"/>
              </a:rPr>
              <a:t>HEADING</a:t>
            </a:r>
          </a:p>
          <a:p>
            <a:pPr eaLnBrk="1" hangingPunct="1">
              <a:spcBef>
                <a:spcPts val="3000"/>
              </a:spcBef>
            </a:pPr>
            <a:r>
              <a:rPr lang="en-US" altLang="en-US" sz="5000" dirty="0">
                <a:solidFill>
                  <a:srgbClr val="5F5F5F"/>
                </a:solidFill>
                <a:latin typeface="Verdana" pitchFamily="34" charset="0"/>
              </a:rPr>
              <a:t>  SUBHEADING</a:t>
            </a:r>
          </a:p>
          <a:p>
            <a:pPr eaLnBrk="1" hangingPunct="1">
              <a:spcBef>
                <a:spcPts val="2163"/>
              </a:spcBef>
            </a:pPr>
            <a:r>
              <a:rPr lang="en-US" altLang="en-US" sz="3600" dirty="0">
                <a:solidFill>
                  <a:srgbClr val="000000"/>
                </a:solidFill>
                <a:latin typeface="Georgia" pitchFamily="18" charset="0"/>
              </a:rPr>
              <a:t>Hey! There are  spacing settings (right-click for context menu, choose Paragraph) before each type of paragraph.  36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Headings, 30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subheadings, 21.6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paragraphs. The spacing settings don’t copy when you cut and paste formatted text. Yes, it is annoying.</a:t>
            </a:r>
          </a:p>
          <a:p>
            <a:pPr eaLnBrk="1" hangingPunct="1">
              <a:spcBef>
                <a:spcPts val="3600"/>
              </a:spcBef>
            </a:pPr>
            <a:r>
              <a:rPr lang="en-US" altLang="en-US" sz="6000" dirty="0">
                <a:solidFill>
                  <a:srgbClr val="093A81"/>
                </a:solidFill>
                <a:latin typeface="Verdana" pitchFamily="34" charset="0"/>
              </a:rPr>
              <a:t>HEADING</a:t>
            </a:r>
          </a:p>
          <a:p>
            <a:pPr eaLnBrk="1" hangingPunct="1">
              <a:spcBef>
                <a:spcPts val="3000"/>
              </a:spcBef>
            </a:pPr>
            <a:r>
              <a:rPr lang="en-US" altLang="en-US" sz="5000" dirty="0">
                <a:solidFill>
                  <a:srgbClr val="5F5F5F"/>
                </a:solidFill>
                <a:latin typeface="Verdana" pitchFamily="34" charset="0"/>
              </a:rPr>
              <a:t>  SUBHEADING</a:t>
            </a:r>
          </a:p>
          <a:p>
            <a:pPr eaLnBrk="1" hangingPunct="1">
              <a:spcBef>
                <a:spcPts val="2163"/>
              </a:spcBef>
            </a:pPr>
            <a:r>
              <a:rPr lang="en-US" altLang="en-US" sz="3600" dirty="0">
                <a:solidFill>
                  <a:srgbClr val="000000"/>
                </a:solidFill>
                <a:latin typeface="Georgia"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p>
          <a:p>
            <a:pPr eaLnBrk="1" hangingPunct="1">
              <a:spcBef>
                <a:spcPct val="50000"/>
              </a:spcBef>
            </a:pPr>
            <a:endParaRPr lang="en-US" altLang="en-US" sz="3600" dirty="0">
              <a:latin typeface="Bodoni MT" pitchFamily="18" charset="0"/>
            </a:endParaRPr>
          </a:p>
        </p:txBody>
      </p:sp>
      <p:pic>
        <p:nvPicPr>
          <p:cNvPr id="2055"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50237" y="39547800"/>
            <a:ext cx="8875776" cy="9131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14"/>
          <p:cNvSpPr txBox="1">
            <a:spLocks noChangeArrowheads="1"/>
          </p:cNvSpPr>
          <p:nvPr/>
        </p:nvSpPr>
        <p:spPr bwMode="auto">
          <a:xfrm>
            <a:off x="13887450" y="11034186"/>
            <a:ext cx="10801350" cy="18004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6000">
                <a:solidFill>
                  <a:srgbClr val="093A81"/>
                </a:solidFill>
                <a:latin typeface="Verdana" pitchFamily="34" charset="0"/>
              </a:rPr>
              <a:t>HEADING</a:t>
            </a:r>
          </a:p>
          <a:p>
            <a:pPr eaLnBrk="1" hangingPunct="1">
              <a:spcBef>
                <a:spcPct val="50000"/>
              </a:spcBef>
            </a:pPr>
            <a:r>
              <a:rPr lang="en-US" altLang="en-US" sz="5000">
                <a:solidFill>
                  <a:srgbClr val="5F5F5F"/>
                </a:solidFill>
                <a:latin typeface="Verdana" pitchFamily="34" charset="0"/>
              </a:rPr>
              <a:t>  SUBHEADING</a:t>
            </a:r>
          </a:p>
          <a:p>
            <a:pPr eaLnBrk="1" hangingPunct="1">
              <a:spcBef>
                <a:spcPct val="50000"/>
              </a:spcBef>
            </a:pPr>
            <a:r>
              <a:rPr lang="en-US" altLang="en-US" sz="3600">
                <a:latin typeface="Georgia" pitchFamily="18" charset="0"/>
              </a:rPr>
              <a:t>Headings are in 60 pt Verdana. They are colored dark blue. Subheadings are 50 pt Verdana and are preceded by a double space (the tab goes too far.) They are dark gray. Body text is in 36 pt Georgia. It is black.</a:t>
            </a:r>
          </a:p>
          <a:p>
            <a:pPr eaLnBrk="1" hangingPunct="1">
              <a:spcBef>
                <a:spcPct val="50000"/>
              </a:spcBef>
            </a:pPr>
            <a:r>
              <a:rPr lang="en-US" altLang="en-US" sz="3600">
                <a:latin typeface="Georgia"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a:latin typeface="Georgia" pitchFamily="18" charset="0"/>
              </a:rPr>
              <a:t>When copying and pasting text within powerpoint, choose Paste Special &gt;&gt; formatted text to retain the format. The default in powerpoint is HTML paste, which yields bizarre results.</a:t>
            </a:r>
          </a:p>
          <a:p>
            <a:pPr eaLnBrk="1" hangingPunct="1">
              <a:spcBef>
                <a:spcPct val="50000"/>
              </a:spcBef>
            </a:pPr>
            <a:r>
              <a:rPr lang="en-US" altLang="en-US" sz="6000">
                <a:solidFill>
                  <a:srgbClr val="093A81"/>
                </a:solidFill>
                <a:latin typeface="Verdana" pitchFamily="34" charset="0"/>
              </a:rPr>
              <a:t>HEADING</a:t>
            </a:r>
          </a:p>
          <a:p>
            <a:pPr eaLnBrk="1" hangingPunct="1">
              <a:spcBef>
                <a:spcPct val="50000"/>
              </a:spcBef>
            </a:pPr>
            <a:r>
              <a:rPr lang="en-US" altLang="en-US" sz="5000">
                <a:solidFill>
                  <a:srgbClr val="5F5F5F"/>
                </a:solidFill>
                <a:latin typeface="Verdana" pitchFamily="34" charset="0"/>
              </a:rPr>
              <a:t>  SUBHEADING</a:t>
            </a:r>
          </a:p>
          <a:p>
            <a:pPr eaLnBrk="1" hangingPunct="1">
              <a:spcBef>
                <a:spcPct val="50000"/>
              </a:spcBef>
            </a:pPr>
            <a:r>
              <a:rPr lang="en-US" altLang="en-US" sz="3600">
                <a:latin typeface="Georgia"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a:latin typeface="Bodoni MT" pitchFamily="18" charset="0"/>
            </a:endParaRPr>
          </a:p>
        </p:txBody>
      </p:sp>
      <p:sp>
        <p:nvSpPr>
          <p:cNvPr id="2057" name="Text Box 14"/>
          <p:cNvSpPr txBox="1">
            <a:spLocks noChangeArrowheads="1"/>
          </p:cNvSpPr>
          <p:nvPr/>
        </p:nvSpPr>
        <p:spPr bwMode="auto">
          <a:xfrm>
            <a:off x="26231850" y="11034185"/>
            <a:ext cx="10801350" cy="32234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013325" eaLnBrk="0" hangingPunct="0">
              <a:defRPr sz="9800">
                <a:solidFill>
                  <a:schemeClr val="tx1"/>
                </a:solidFill>
                <a:latin typeface="Lucida Sans" pitchFamily="34" charset="0"/>
              </a:defRPr>
            </a:lvl1pPr>
            <a:lvl2pPr marL="742950" indent="-285750" defTabSz="5013325" eaLnBrk="0" hangingPunct="0">
              <a:defRPr sz="9800">
                <a:solidFill>
                  <a:schemeClr val="tx1"/>
                </a:solidFill>
                <a:latin typeface="Lucida Sans" pitchFamily="34" charset="0"/>
              </a:defRPr>
            </a:lvl2pPr>
            <a:lvl3pPr marL="1143000" indent="-228600" defTabSz="5013325" eaLnBrk="0" hangingPunct="0">
              <a:defRPr sz="9800">
                <a:solidFill>
                  <a:schemeClr val="tx1"/>
                </a:solidFill>
                <a:latin typeface="Lucida Sans" pitchFamily="34" charset="0"/>
              </a:defRPr>
            </a:lvl3pPr>
            <a:lvl4pPr marL="1600200" indent="-228600" defTabSz="5013325" eaLnBrk="0" hangingPunct="0">
              <a:defRPr sz="9800">
                <a:solidFill>
                  <a:schemeClr val="tx1"/>
                </a:solidFill>
                <a:latin typeface="Lucida Sans" pitchFamily="34" charset="0"/>
              </a:defRPr>
            </a:lvl4pPr>
            <a:lvl5pPr marL="2057400" indent="-228600" defTabSz="5013325" eaLnBrk="0" hangingPunct="0">
              <a:defRPr sz="9800">
                <a:solidFill>
                  <a:schemeClr val="tx1"/>
                </a:solidFill>
                <a:latin typeface="Lucida Sans" pitchFamily="34" charset="0"/>
              </a:defRPr>
            </a:lvl5pPr>
            <a:lvl6pPr marL="2514600" indent="-228600" defTabSz="5013325" eaLnBrk="0" fontAlgn="base" hangingPunct="0">
              <a:spcBef>
                <a:spcPct val="0"/>
              </a:spcBef>
              <a:spcAft>
                <a:spcPct val="0"/>
              </a:spcAft>
              <a:defRPr sz="9800">
                <a:solidFill>
                  <a:schemeClr val="tx1"/>
                </a:solidFill>
                <a:latin typeface="Lucida Sans" pitchFamily="34" charset="0"/>
              </a:defRPr>
            </a:lvl6pPr>
            <a:lvl7pPr marL="2971800" indent="-228600" defTabSz="5013325" eaLnBrk="0" fontAlgn="base" hangingPunct="0">
              <a:spcBef>
                <a:spcPct val="0"/>
              </a:spcBef>
              <a:spcAft>
                <a:spcPct val="0"/>
              </a:spcAft>
              <a:defRPr sz="9800">
                <a:solidFill>
                  <a:schemeClr val="tx1"/>
                </a:solidFill>
                <a:latin typeface="Lucida Sans" pitchFamily="34" charset="0"/>
              </a:defRPr>
            </a:lvl7pPr>
            <a:lvl8pPr marL="3429000" indent="-228600" defTabSz="5013325" eaLnBrk="0" fontAlgn="base" hangingPunct="0">
              <a:spcBef>
                <a:spcPct val="0"/>
              </a:spcBef>
              <a:spcAft>
                <a:spcPct val="0"/>
              </a:spcAft>
              <a:defRPr sz="9800">
                <a:solidFill>
                  <a:schemeClr val="tx1"/>
                </a:solidFill>
                <a:latin typeface="Lucida Sans" pitchFamily="34" charset="0"/>
              </a:defRPr>
            </a:lvl8pPr>
            <a:lvl9pPr marL="3886200" indent="-228600" defTabSz="5013325" eaLnBrk="0" fontAlgn="base" hangingPunct="0">
              <a:spcBef>
                <a:spcPct val="0"/>
              </a:spcBef>
              <a:spcAft>
                <a:spcPct val="0"/>
              </a:spcAft>
              <a:defRPr sz="9800">
                <a:solidFill>
                  <a:schemeClr val="tx1"/>
                </a:solidFill>
                <a:latin typeface="Lucida Sans" pitchFamily="34" charset="0"/>
              </a:defRPr>
            </a:lvl9pPr>
          </a:lstStyle>
          <a:p>
            <a:pPr eaLnBrk="1" hangingPunct="1">
              <a:spcBef>
                <a:spcPct val="50000"/>
              </a:spcBef>
            </a:pPr>
            <a:r>
              <a:rPr lang="en-US" altLang="en-US" sz="6000" dirty="0">
                <a:solidFill>
                  <a:srgbClr val="093A81"/>
                </a:solidFill>
                <a:latin typeface="Verdana" pitchFamily="34" charset="0"/>
              </a:rPr>
              <a:t>HEADING</a:t>
            </a:r>
          </a:p>
          <a:p>
            <a:pPr eaLnBrk="1" hangingPunct="1">
              <a:spcBef>
                <a:spcPct val="50000"/>
              </a:spcBef>
            </a:pPr>
            <a:r>
              <a:rPr lang="en-US" altLang="en-US" sz="5000" dirty="0">
                <a:solidFill>
                  <a:srgbClr val="5F5F5F"/>
                </a:solidFill>
                <a:latin typeface="Verdana" pitchFamily="34" charset="0"/>
              </a:rPr>
              <a:t>  SUBHEADING</a:t>
            </a:r>
          </a:p>
          <a:p>
            <a:pPr eaLnBrk="1" hangingPunct="1">
              <a:spcBef>
                <a:spcPct val="50000"/>
              </a:spcBef>
            </a:pPr>
            <a:r>
              <a:rPr lang="en-US" altLang="en-US" sz="3600" dirty="0">
                <a:latin typeface="Georgia" pitchFamily="18" charset="0"/>
              </a:rPr>
              <a:t>Headings are in 60 </a:t>
            </a:r>
            <a:r>
              <a:rPr lang="en-US" altLang="en-US" sz="3600" dirty="0" err="1">
                <a:latin typeface="Georgia" pitchFamily="18" charset="0"/>
              </a:rPr>
              <a:t>pt</a:t>
            </a:r>
            <a:r>
              <a:rPr lang="en-US" altLang="en-US" sz="3600" dirty="0">
                <a:latin typeface="Georgia" pitchFamily="18" charset="0"/>
              </a:rPr>
              <a:t> Verdana. They are colored dark blue. Subheadings are 50 </a:t>
            </a:r>
            <a:r>
              <a:rPr lang="en-US" altLang="en-US" sz="3600" dirty="0" err="1">
                <a:latin typeface="Georgia" pitchFamily="18" charset="0"/>
              </a:rPr>
              <a:t>pt</a:t>
            </a:r>
            <a:r>
              <a:rPr lang="en-US" altLang="en-US" sz="3600" dirty="0">
                <a:latin typeface="Georgia" pitchFamily="18" charset="0"/>
              </a:rPr>
              <a:t> Verdana and are preceded by a double space (the tab goes too far.) They are dark gray. Body text is in 36 </a:t>
            </a:r>
            <a:r>
              <a:rPr lang="en-US" altLang="en-US" sz="3600" dirty="0" err="1">
                <a:latin typeface="Georgia" pitchFamily="18" charset="0"/>
              </a:rPr>
              <a:t>pt</a:t>
            </a:r>
            <a:r>
              <a:rPr lang="en-US" altLang="en-US" sz="3600" dirty="0">
                <a:latin typeface="Georgia" pitchFamily="18" charset="0"/>
              </a:rPr>
              <a:t> Georgia. It is black.</a:t>
            </a:r>
          </a:p>
          <a:p>
            <a:pPr eaLnBrk="1" hangingPunct="1">
              <a:spcBef>
                <a:spcPct val="50000"/>
              </a:spcBef>
            </a:pPr>
            <a:r>
              <a:rPr lang="en-US" altLang="en-US" sz="3600" dirty="0">
                <a:latin typeface="Georgia" pitchFamily="18" charset="0"/>
              </a:rPr>
              <a:t>When pasting your text, select the type of text that you want to replace, and then choose Paste Special &gt;&gt; Unformatted Text (dropdown form the paste button) to paste the text without formatting (and thus to retain the formatting of the template text.</a:t>
            </a:r>
          </a:p>
          <a:p>
            <a:pPr eaLnBrk="1" hangingPunct="1">
              <a:spcBef>
                <a:spcPct val="50000"/>
              </a:spcBef>
            </a:pPr>
            <a:r>
              <a:rPr lang="en-US" altLang="en-US" sz="3600" dirty="0">
                <a:latin typeface="Georgia" pitchFamily="18" charset="0"/>
              </a:rPr>
              <a:t>When copying and pasting text within </a:t>
            </a:r>
            <a:r>
              <a:rPr lang="en-US" altLang="en-US" sz="3600" dirty="0" err="1">
                <a:latin typeface="Georgia" pitchFamily="18" charset="0"/>
              </a:rPr>
              <a:t>powerpoint</a:t>
            </a:r>
            <a:r>
              <a:rPr lang="en-US" altLang="en-US" sz="3600" dirty="0">
                <a:latin typeface="Georgia" pitchFamily="18" charset="0"/>
              </a:rPr>
              <a:t>, choose Paste Special &gt;&gt; formatted text to retain the format. The default in </a:t>
            </a:r>
            <a:r>
              <a:rPr lang="en-US" altLang="en-US" sz="3600" dirty="0" err="1">
                <a:latin typeface="Georgia" pitchFamily="18" charset="0"/>
              </a:rPr>
              <a:t>powerpoint</a:t>
            </a:r>
            <a:r>
              <a:rPr lang="en-US" altLang="en-US" sz="3600" dirty="0">
                <a:latin typeface="Georgia" pitchFamily="18" charset="0"/>
              </a:rPr>
              <a:t> is HTML paste, which yields bizarre results.</a:t>
            </a:r>
          </a:p>
          <a:p>
            <a:pPr eaLnBrk="1" hangingPunct="1">
              <a:spcBef>
                <a:spcPct val="50000"/>
              </a:spcBef>
            </a:pPr>
            <a:r>
              <a:rPr lang="en-US" altLang="en-US" sz="6000" dirty="0">
                <a:solidFill>
                  <a:srgbClr val="093A81"/>
                </a:solidFill>
                <a:latin typeface="Verdana" pitchFamily="34" charset="0"/>
              </a:rPr>
              <a:t>HEADING</a:t>
            </a:r>
          </a:p>
          <a:p>
            <a:pPr eaLnBrk="1" hangingPunct="1">
              <a:spcBef>
                <a:spcPct val="50000"/>
              </a:spcBef>
            </a:pPr>
            <a:r>
              <a:rPr lang="en-US" altLang="en-US" sz="5000" dirty="0">
                <a:solidFill>
                  <a:srgbClr val="5F5F5F"/>
                </a:solidFill>
                <a:latin typeface="Verdana" pitchFamily="34" charset="0"/>
              </a:rPr>
              <a:t>  SUBHEADING</a:t>
            </a:r>
          </a:p>
          <a:p>
            <a:pPr eaLnBrk="1" hangingPunct="1">
              <a:spcBef>
                <a:spcPct val="50000"/>
              </a:spcBef>
            </a:pPr>
            <a:r>
              <a:rPr lang="en-US" altLang="en-US" sz="3600" dirty="0">
                <a:latin typeface="Georgia"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endParaRPr lang="en-US" altLang="en-US" sz="3600" dirty="0">
              <a:latin typeface="Bodoni MT" pitchFamily="18" charset="0"/>
            </a:endParaRPr>
          </a:p>
          <a:p>
            <a:pPr eaLnBrk="1" hangingPunct="1">
              <a:spcBef>
                <a:spcPts val="3600"/>
              </a:spcBef>
            </a:pPr>
            <a:r>
              <a:rPr lang="en-US" altLang="en-US" sz="6000" dirty="0">
                <a:solidFill>
                  <a:srgbClr val="093A81"/>
                </a:solidFill>
                <a:latin typeface="Verdana" pitchFamily="34" charset="0"/>
              </a:rPr>
              <a:t>HEADING</a:t>
            </a:r>
          </a:p>
          <a:p>
            <a:pPr eaLnBrk="1" hangingPunct="1">
              <a:spcBef>
                <a:spcPts val="3000"/>
              </a:spcBef>
            </a:pPr>
            <a:r>
              <a:rPr lang="en-US" altLang="en-US" sz="5000" dirty="0">
                <a:solidFill>
                  <a:srgbClr val="5F5F5F"/>
                </a:solidFill>
                <a:latin typeface="Verdana" pitchFamily="34" charset="0"/>
              </a:rPr>
              <a:t>  SUBHEADING</a:t>
            </a:r>
          </a:p>
          <a:p>
            <a:pPr eaLnBrk="1" hangingPunct="1">
              <a:spcBef>
                <a:spcPts val="2163"/>
              </a:spcBef>
            </a:pPr>
            <a:r>
              <a:rPr lang="en-US" altLang="en-US" sz="3600" dirty="0">
                <a:solidFill>
                  <a:srgbClr val="000000"/>
                </a:solidFill>
                <a:latin typeface="Georgia" pitchFamily="18" charset="0"/>
              </a:rPr>
              <a:t>Hey! There are  spacing settings (right-click for context menu, choose Paragraph) before each type of paragraph.  36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Headings, 30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subheadings, 21.6 </a:t>
            </a:r>
            <a:r>
              <a:rPr lang="en-US" altLang="en-US" sz="3600" dirty="0" err="1">
                <a:solidFill>
                  <a:srgbClr val="000000"/>
                </a:solidFill>
                <a:latin typeface="Georgia" pitchFamily="18" charset="0"/>
              </a:rPr>
              <a:t>pt</a:t>
            </a:r>
            <a:r>
              <a:rPr lang="en-US" altLang="en-US" sz="3600" dirty="0">
                <a:solidFill>
                  <a:srgbClr val="000000"/>
                </a:solidFill>
                <a:latin typeface="Georgia" pitchFamily="18" charset="0"/>
              </a:rPr>
              <a:t> before paragraphs. The spacing settings don’t copy when you cut and paste formatted text. Yes, it is annoying.</a:t>
            </a:r>
          </a:p>
          <a:p>
            <a:pPr eaLnBrk="1" hangingPunct="1">
              <a:spcBef>
                <a:spcPts val="3600"/>
              </a:spcBef>
            </a:pPr>
            <a:r>
              <a:rPr lang="en-US" altLang="en-US" sz="6000" dirty="0">
                <a:solidFill>
                  <a:srgbClr val="093A81"/>
                </a:solidFill>
                <a:latin typeface="Verdana" pitchFamily="34" charset="0"/>
              </a:rPr>
              <a:t>HEADING</a:t>
            </a:r>
          </a:p>
          <a:p>
            <a:pPr eaLnBrk="1" hangingPunct="1">
              <a:spcBef>
                <a:spcPts val="3000"/>
              </a:spcBef>
            </a:pPr>
            <a:r>
              <a:rPr lang="en-US" altLang="en-US" sz="5000" dirty="0">
                <a:solidFill>
                  <a:srgbClr val="5F5F5F"/>
                </a:solidFill>
                <a:latin typeface="Verdana" pitchFamily="34" charset="0"/>
              </a:rPr>
              <a:t>  SUBHEADING</a:t>
            </a:r>
          </a:p>
          <a:p>
            <a:pPr eaLnBrk="1" hangingPunct="1">
              <a:spcBef>
                <a:spcPts val="2163"/>
              </a:spcBef>
            </a:pPr>
            <a:r>
              <a:rPr lang="en-US" altLang="en-US" sz="3600" dirty="0">
                <a:solidFill>
                  <a:srgbClr val="000000"/>
                </a:solidFill>
                <a:latin typeface="Georgia" pitchFamily="18" charset="0"/>
              </a:rPr>
              <a:t>When copying and pasting charts and figures, choose Paste Special (the dropdown from the paste button), and either a windows metafile or a an enhanced metafile. Note that these don’t update. If you choose to paste charts as chart objects, they will update, but with the size of the poster and the links necessary for the excel chart object, the probability of the program crashing is greatly increased.</a:t>
            </a:r>
          </a:p>
          <a:p>
            <a:pPr eaLnBrk="1" hangingPunct="1">
              <a:spcBef>
                <a:spcPct val="50000"/>
              </a:spcBef>
            </a:pPr>
            <a:endParaRPr lang="en-US" altLang="en-US" sz="3600" dirty="0">
              <a:latin typeface="Bodoni MT"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013325" rtl="0" eaLnBrk="1" fontAlgn="base" latinLnBrk="0" hangingPunct="1">
          <a:lnSpc>
            <a:spcPct val="100000"/>
          </a:lnSpc>
          <a:spcBef>
            <a:spcPct val="0"/>
          </a:spcBef>
          <a:spcAft>
            <a:spcPct val="0"/>
          </a:spcAft>
          <a:buClrTx/>
          <a:buSzTx/>
          <a:buFontTx/>
          <a:buNone/>
          <a:tabLst/>
          <a:defRPr kumimoji="0" lang="en-US" sz="9800" b="0" i="0" u="none" strike="noStrike" cap="none" normalizeH="0" baseline="0" smtClean="0">
            <a:ln>
              <a:noFill/>
            </a:ln>
            <a:solidFill>
              <a:schemeClr val="tx1"/>
            </a:solidFill>
            <a:effectLst/>
            <a:latin typeface="Lucida Sans"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944</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Lucida Sans</vt:lpstr>
      <vt:lpstr>Arial</vt:lpstr>
      <vt:lpstr>Verdana</vt:lpstr>
      <vt:lpstr>Georgia</vt:lpstr>
      <vt:lpstr>Bodoni MT</vt:lpstr>
      <vt:lpstr>Default Design</vt:lpstr>
      <vt:lpstr>PowerPoint Presentation</vt:lpstr>
    </vt:vector>
  </TitlesOfParts>
  <Company>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Karl Bailey</dc:creator>
  <cp:lastModifiedBy>Karl G. D. Bailey</cp:lastModifiedBy>
  <cp:revision>15</cp:revision>
  <dcterms:created xsi:type="dcterms:W3CDTF">2008-04-03T15:20:55Z</dcterms:created>
  <dcterms:modified xsi:type="dcterms:W3CDTF">2014-05-27T21:52:46Z</dcterms:modified>
</cp:coreProperties>
</file>